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3384" y="-14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2043F-DD64-4792-B4D5-EBA2914C54E0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64FB4-0504-460D-B1E7-68CCB8F09B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18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4FB4-0504-460D-B1E7-68CCB8F09B1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86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r="18484"/>
          <a:stretch/>
        </p:blipFill>
        <p:spPr bwMode="auto">
          <a:xfrm>
            <a:off x="0" y="0"/>
            <a:ext cx="9144000" cy="6848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81430" y="404664"/>
            <a:ext cx="58326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latin typeface="Arial Black" pitchFamily="34" charset="0"/>
              </a:rPr>
              <a:t>ВИКТОРИНА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0338" y="5733256"/>
            <a:ext cx="84969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Arial Black" pitchFamily="34" charset="0"/>
              </a:rPr>
              <a:t>«ОЛИМПИАДА – 80»</a:t>
            </a:r>
            <a:endParaRPr lang="ru-RU" sz="54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74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G:\БИБЛИОТЕКА\мероприятия\МЕРОПРИЯТИЯ\игры темы\ОЛИМП\VNWm3FUxdO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5" y="14137"/>
            <a:ext cx="9145205" cy="685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44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G:\БИБЛИОТЕКА\мероприятия\МЕРОПРИЯТИЯ\игры темы\ОЛИМП\zuMLWUhbul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786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" r="2007" b="10564"/>
          <a:stretch/>
        </p:blipFill>
        <p:spPr bwMode="auto">
          <a:xfrm>
            <a:off x="0" y="0"/>
            <a:ext cx="9154864" cy="686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754" y="36240"/>
            <a:ext cx="6876256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ОТВЕТЫ:</a:t>
            </a:r>
          </a:p>
          <a:p>
            <a:endParaRPr lang="ru-RU" sz="1900" b="1" dirty="0" smtClean="0">
              <a:solidFill>
                <a:srgbClr val="FFFF00"/>
              </a:solidFill>
              <a:latin typeface="Arial Black" pitchFamily="34" charset="0"/>
            </a:endParaRPr>
          </a:p>
          <a:p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1. Ввод Советских войск в Афганистан</a:t>
            </a:r>
          </a:p>
          <a:p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2.  Виктор Чижиков</a:t>
            </a:r>
          </a:p>
          <a:p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3. Николай </a:t>
            </a:r>
            <a:r>
              <a:rPr lang="ru-RU" sz="1900" b="1" dirty="0">
                <a:solidFill>
                  <a:srgbClr val="FFFF00"/>
                </a:solidFill>
                <a:latin typeface="Arial Black" pitchFamily="34" charset="0"/>
              </a:rPr>
              <a:t>Д</a:t>
            </a:r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обронравов и Александра</a:t>
            </a:r>
          </a:p>
          <a:p>
            <a:r>
              <a:rPr lang="ru-RU" sz="1900" b="1" dirty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   Пахмутова</a:t>
            </a:r>
          </a:p>
          <a:p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4. Сборная СССР</a:t>
            </a:r>
          </a:p>
          <a:p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5. Лужники (Центральный стадион им. </a:t>
            </a:r>
          </a:p>
          <a:p>
            <a:r>
              <a:rPr lang="ru-RU" sz="1900" b="1" dirty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   </a:t>
            </a:r>
            <a:r>
              <a:rPr lang="ru-RU" sz="1900" b="1" dirty="0" err="1" smtClean="0">
                <a:solidFill>
                  <a:srgbClr val="FFFF00"/>
                </a:solidFill>
                <a:latin typeface="Arial Black" pitchFamily="34" charset="0"/>
              </a:rPr>
              <a:t>В.И.Ленина</a:t>
            </a:r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)</a:t>
            </a:r>
          </a:p>
          <a:p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6. Кто носит фирму Адидас, тот завтра Родину     </a:t>
            </a:r>
          </a:p>
          <a:p>
            <a:r>
              <a:rPr lang="ru-RU" sz="1900" b="1" dirty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   продаст</a:t>
            </a:r>
          </a:p>
          <a:p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7. Баскетболист </a:t>
            </a:r>
            <a:r>
              <a:rPr lang="en-US" sz="1900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Белов Сергей Александрович </a:t>
            </a:r>
          </a:p>
          <a:p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8. 81</a:t>
            </a:r>
          </a:p>
          <a:p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9. </a:t>
            </a:r>
            <a:r>
              <a:rPr lang="en-US" sz="1900" b="1" dirty="0" smtClean="0">
                <a:solidFill>
                  <a:srgbClr val="FFFF00"/>
                </a:solidFill>
                <a:latin typeface="Arial Black" pitchFamily="34" charset="0"/>
              </a:rPr>
              <a:t>XXII</a:t>
            </a:r>
            <a:endParaRPr lang="ru-RU" sz="1900" b="1" dirty="0" smtClean="0">
              <a:solidFill>
                <a:srgbClr val="FFFF00"/>
              </a:solidFill>
              <a:latin typeface="Arial Black" pitchFamily="34" charset="0"/>
            </a:endParaRPr>
          </a:p>
          <a:p>
            <a:r>
              <a:rPr lang="ru-RU" sz="1900" b="1" dirty="0" smtClean="0">
                <a:solidFill>
                  <a:srgbClr val="FFFF00"/>
                </a:solidFill>
                <a:latin typeface="Arial Black" pitchFamily="34" charset="0"/>
              </a:rPr>
              <a:t>10. Лос -</a:t>
            </a:r>
            <a:r>
              <a:rPr lang="ru-RU" sz="1900" b="1" dirty="0" err="1" smtClean="0">
                <a:solidFill>
                  <a:srgbClr val="FFFF00"/>
                </a:solidFill>
                <a:latin typeface="Arial Black" pitchFamily="34" charset="0"/>
              </a:rPr>
              <a:t>Анджелес</a:t>
            </a:r>
            <a:endParaRPr lang="ru-RU" sz="19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657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БИБЛИОТЕКА\мероприятия\МЕРОПРИЯТИЯ\игры темы\ОЛИМП\0aGEsbRu4o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923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БИБЛИОТЕКА\мероприятия\МЕРОПРИЯТИЯ\игры темы\ОЛИМП\6btaOSQNAs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998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БИБЛИОТЕКА\мероприятия\МЕРОПРИЯТИЯ\игры темы\ОЛИМП\dWQ6RRj_4F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640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БИБЛИОТЕКА\мероприятия\МЕРОПРИЯТИЯ\игры темы\ОЛИМП\EB--GMTjG5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860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G:\БИБЛИОТЕКА\мероприятия\МЕРОПРИЯТИЯ\игры темы\ОЛИМП\ec5NMvnstb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61"/>
            <a:ext cx="9139785" cy="685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992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G:\БИБЛИОТЕКА\мероприятия\МЕРОПРИЯТИЯ\игры темы\ОЛИМП\mTJF_ZJofVc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179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G:\БИБЛИОТЕКА\мероприятия\МЕРОПРИЯТИЯ\игры темы\ОЛИМП\rRx59ZcXFDQ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19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G:\БИБЛИОТЕКА\мероприятия\МЕРОПРИЯТИЯ\игры темы\ОЛИМП\SvJxVb72MZ8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0035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72</Words>
  <Application>Microsoft Office PowerPoint</Application>
  <PresentationFormat>Экран (4:3)</PresentationFormat>
  <Paragraphs>18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8</dc:creator>
  <cp:lastModifiedBy>Библиотека</cp:lastModifiedBy>
  <cp:revision>6</cp:revision>
  <dcterms:created xsi:type="dcterms:W3CDTF">2022-09-25T18:55:38Z</dcterms:created>
  <dcterms:modified xsi:type="dcterms:W3CDTF">2022-09-26T08:18:08Z</dcterms:modified>
</cp:coreProperties>
</file>