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66" r:id="rId3"/>
    <p:sldId id="275" r:id="rId4"/>
    <p:sldId id="271" r:id="rId5"/>
    <p:sldId id="273" r:id="rId6"/>
    <p:sldId id="276" r:id="rId7"/>
    <p:sldId id="277" r:id="rId8"/>
    <p:sldId id="278" r:id="rId9"/>
    <p:sldId id="279" r:id="rId10"/>
    <p:sldId id="280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B25DC"/>
    <a:srgbClr val="A9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596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3F121-1ABA-4A3C-8B36-DCDEDE61F7E1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CC939-BD24-4709-B8C4-731506D43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444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6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28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8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197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40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510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9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51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4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582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49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A707-1F31-44E8-AA00-8776A9F5E92A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E7082-9FEA-4A00-B298-BD2269825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32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english-study-cafe.ru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nterneturok.ru/" TargetMode="External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go.html?href=https://infourok.ru/go.html?href=http://www.youtube.com/user/duncaninchina" TargetMode="External"/><Relationship Id="rId3" Type="http://schemas.openxmlformats.org/officeDocument/2006/relationships/image" Target="../media/image10.png"/><Relationship Id="rId7" Type="http://schemas.openxmlformats.org/officeDocument/2006/relationships/hyperlink" Target="https://infourok.ru/go.html?href=https://infourok.ru/go.html?href=http://www.youtube.com/user/dailydictation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go.html?href=https://infourok.ru/go.html?href=http://www.youtube.com/user/MinooAngloLink" TargetMode="External"/><Relationship Id="rId5" Type="http://schemas.openxmlformats.org/officeDocument/2006/relationships/image" Target="../media/image7.png"/><Relationship Id="rId10" Type="http://schemas.openxmlformats.org/officeDocument/2006/relationships/hyperlink" Target="https://englishspot.ru/" TargetMode="External"/><Relationship Id="rId4" Type="http://schemas.microsoft.com/office/2007/relationships/hdphoto" Target="../media/hdphoto4.wdp"/><Relationship Id="rId9" Type="http://schemas.openxmlformats.org/officeDocument/2006/relationships/hyperlink" Target="https://infourok.ru/go.html?href=https://infourok.ru/go.html?href=http://www.youtube.com/user/EnglishLessons4U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go.html?href=https://infourok.ru/go.html?href=http://www.bbc.co.uk/russian/learning_english/" TargetMode="External"/><Relationship Id="rId3" Type="http://schemas.openxmlformats.org/officeDocument/2006/relationships/image" Target="../media/image10.png"/><Relationship Id="rId7" Type="http://schemas.openxmlformats.org/officeDocument/2006/relationships/hyperlink" Target="https://infourok.ru/go.html?href=https://infourok.ru/go.html?href=http://learnenglish.britishcouncil.org/e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go.html?href=https://infourok.ru/go.html?href=http://learnamericanenglishonline.com/" TargetMode="External"/><Relationship Id="rId5" Type="http://schemas.openxmlformats.org/officeDocument/2006/relationships/image" Target="../media/image7.png"/><Relationship Id="rId10" Type="http://schemas.openxmlformats.org/officeDocument/2006/relationships/hyperlink" Target="https://infourok.ru/go.html?href=https://infourok.ru/go.html?href=http://situationalenglish.blogspot.com/" TargetMode="External"/><Relationship Id="rId4" Type="http://schemas.microsoft.com/office/2007/relationships/hdphoto" Target="../media/hdphoto4.wdp"/><Relationship Id="rId9" Type="http://schemas.openxmlformats.org/officeDocument/2006/relationships/hyperlink" Target="https://infourok.ru/go.html?href=https://infourok.ru/go.html?href=http://www.manythings.org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teractive-english.ru/" TargetMode="External"/><Relationship Id="rId3" Type="http://schemas.openxmlformats.org/officeDocument/2006/relationships/image" Target="../media/image10.png"/><Relationship Id="rId7" Type="http://schemas.openxmlformats.org/officeDocument/2006/relationships/hyperlink" Target="https://infourok.ru/go.html?href=https://infourok.ru/go.html?href=http://Englishtips.or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go.html?href=https://infourok.ru/go.html?href=http://Study.ru" TargetMode="External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krot.info/uploads/posts/2020-01/1579255734_10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" b="2496"/>
          <a:stretch/>
        </p:blipFill>
        <p:spPr bwMode="auto">
          <a:xfrm>
            <a:off x="-20638" y="745958"/>
            <a:ext cx="9186863" cy="532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 descr="https://avatars.mds.yandex.net/get-pdb/964669/27e6a5ae-0fec-4e08-a5fa-6acd778e60ac/ori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58" y="0"/>
            <a:ext cx="9199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s://avatanplus.com/files/resources/original/5730ee8ab64771549723cdf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85" y="745957"/>
            <a:ext cx="8690288" cy="532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340768"/>
            <a:ext cx="4824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FF3399"/>
                  </a:solidFill>
                </a:ln>
                <a:latin typeface="Arial" pitchFamily="34" charset="0"/>
                <a:cs typeface="Arial" pitchFamily="34" charset="0"/>
              </a:rPr>
              <a:t>Использование информационных </a:t>
            </a:r>
            <a:r>
              <a:rPr lang="ru-RU" sz="3600" b="1" i="1" dirty="0">
                <a:ln>
                  <a:solidFill>
                    <a:srgbClr val="FF3399"/>
                  </a:solidFill>
                </a:ln>
                <a:latin typeface="Arial" pitchFamily="34" charset="0"/>
                <a:cs typeface="Arial" pitchFamily="34" charset="0"/>
              </a:rPr>
              <a:t>технологий </a:t>
            </a:r>
            <a:endParaRPr lang="ru-RU" sz="3600" b="1" i="1" dirty="0" smtClean="0">
              <a:ln>
                <a:solidFill>
                  <a:srgbClr val="FF3399"/>
                </a:solidFill>
              </a:ln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i="1" dirty="0" smtClean="0">
                <a:ln>
                  <a:solidFill>
                    <a:srgbClr val="FF3399"/>
                  </a:solidFill>
                </a:ln>
                <a:latin typeface="Arial" pitchFamily="34" charset="0"/>
                <a:cs typeface="Arial" pitchFamily="34" charset="0"/>
              </a:rPr>
              <a:t>в условиях  дистанционного обучения</a:t>
            </a:r>
            <a:endParaRPr lang="ru-RU" sz="3600" b="1" i="1" dirty="0">
              <a:ln>
                <a:solidFill>
                  <a:srgbClr val="FF3399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5504559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Подготовила Локтева Н.В.</a:t>
            </a:r>
          </a:p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преподаватель иностранного языка</a:t>
            </a:r>
          </a:p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ГПОУ «ДЭМТ»</a:t>
            </a:r>
          </a:p>
        </p:txBody>
      </p:sp>
    </p:spTree>
    <p:extLst>
      <p:ext uri="{BB962C8B-B14F-4D97-AF65-F5344CB8AC3E}">
        <p14:creationId xmlns:p14="http://schemas.microsoft.com/office/powerpoint/2010/main" val="6919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" y="116632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47014"/>
            <a:ext cx="640871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Подводя итог, можно отметить, что дистанционное обучение английскому языку: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• предоставляет возможность проходить обучение, не выходя из дома;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• обеспечивает широкий доступ к образовательным ресурсам;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• предоставляет возможность получить образование для решения разных жизненных задач и при любом уровне начального образования и подготовки;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• предоставляет возможность организации процесса самообучения наиболее эффективным для себя образом и получения всех необходимых средств для самообучения;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Система дистанционного образования должна занять свое место в системе образования, поскольку при грамотной ее организации она может обеспечить качественное образование, соответствующее требованиям современного общества сегодня и ближайшей перспективе.</a:t>
            </a:r>
          </a:p>
        </p:txBody>
      </p:sp>
    </p:spTree>
    <p:extLst>
      <p:ext uri="{BB962C8B-B14F-4D97-AF65-F5344CB8AC3E}">
        <p14:creationId xmlns:p14="http://schemas.microsoft.com/office/powerpoint/2010/main" val="381393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" y="247014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i.gifer.com/GvB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4455" cy="685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10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131" y="4637667"/>
            <a:ext cx="3983697" cy="221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9" y="224778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48" y="1052736"/>
            <a:ext cx="789762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Образование в Донецкой Народной Республике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перешло на дистанционное обучение,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обучающиеся и  преподаватели оказались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перед необходимостью быстро адаптироваться к новым условиям. Механизмы взаимодействия изменились и требуют новые форматы и творческие подходы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 этом плане дистанционное обучение дает нам широкие возможности использовать различные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сервисы нового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поколения.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Используя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широкий спектр обучающих сервисов,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я, как преподаватель ,могу осуществлять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эффективный контроль знаний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студентов 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работе над лексикой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грамматикой, сочетать все основные виды речевой деятельности (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аудирование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чтение, говорение, письмо), а также решать различные коммуникативные задачи.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3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54" y="116632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926357"/>
            <a:ext cx="3107520" cy="172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Итак, что же такое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дистанционное обучение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? Дистанционное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обучение —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совокупность технологий, обеспечивающих доставку обучаемым основного объема изучаемого материала, интерактивное взаимодействие обучаемых и преподавателей в процессе обучения, предоставление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им возможности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самостоятельной работы по освоению изучаемого материала, а также в процессе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обучения. Это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демократичная простая и свободная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система. На моих занятиях  обучающиеся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постоянно выполняя практические задания,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приобретают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устойчивые автоматизированные навыки. Теоретические знания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усваиваются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без дополнительных усилий, органично вплетаясь в тренировочные упражнения. 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туденты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работают через электронно-информационные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ресурсы.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44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09120"/>
            <a:ext cx="4229635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9" y="233264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628800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b="1" i="1" dirty="0" err="1">
                <a:latin typeface="Arial" pitchFamily="34" charset="0"/>
                <a:cs typeface="Arial" pitchFamily="34" charset="0"/>
              </a:rPr>
              <a:t>Информационные</a:t>
            </a:r>
            <a:r>
              <a:rPr lang="de-DE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b="1" i="1" dirty="0" err="1">
                <a:latin typeface="Arial" pitchFamily="34" charset="0"/>
                <a:cs typeface="Arial" pitchFamily="34" charset="0"/>
              </a:rPr>
              <a:t>ресурсы</a:t>
            </a:r>
            <a:r>
              <a:rPr lang="de-DE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сети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Интернет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содержат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текстовый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аудио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- и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визуальный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материал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по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различной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тематике</a:t>
            </a:r>
            <a:r>
              <a:rPr lang="de-DE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Однако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для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того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чтобы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студенты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не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“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захлебнулись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” в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потоке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информации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разного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содержания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и </a:t>
            </a:r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качества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, а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наиболее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продуктивно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использовали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ее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для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удовлетворения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образовательных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потребностей</a:t>
            </a:r>
            <a:r>
              <a:rPr lang="de-DE" sz="2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я использую </a:t>
            </a:r>
            <a:r>
              <a:rPr lang="de-DE" sz="2000" b="1" i="1" dirty="0" err="1" smtClean="0">
                <a:latin typeface="Arial" pitchFamily="34" charset="0"/>
                <a:cs typeface="Arial" pitchFamily="34" charset="0"/>
              </a:rPr>
              <a:t>Интернет-материал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ы</a:t>
            </a:r>
            <a:r>
              <a:rPr lang="de-DE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направленны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на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обучение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студентов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работать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с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ресурсами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сети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latin typeface="Arial" pitchFamily="34" charset="0"/>
                <a:cs typeface="Arial" pitchFamily="34" charset="0"/>
              </a:rPr>
              <a:t>Интернет</a:t>
            </a:r>
            <a:r>
              <a:rPr lang="de-DE" sz="2000" dirty="0"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5" y="67259"/>
            <a:ext cx="8706910" cy="638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2753" y="1268760"/>
            <a:ext cx="8684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своей работе использую ряд интернет - ресурсов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способных сделать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дистанционное обучение более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эффективным и полезным.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0394" y="260648"/>
            <a:ext cx="5094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>
                <a:latin typeface="Arial" pitchFamily="34" charset="0"/>
                <a:cs typeface="Arial" pitchFamily="34" charset="0"/>
              </a:rPr>
              <a:t>Какие ресурсы  я использую при дистанционном обучении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04864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ровожу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индивидуальные консультации посредством системы личных сообщений через адрес электронной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почты, а также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различные социальные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мессенджеры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При самостоятельном изучении новой темы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предлагаю студентам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воспользоваться ресурсами образовательного видео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портала </a:t>
            </a:r>
            <a:r>
              <a:rPr lang="ru-RU" sz="2000" dirty="0" smtClean="0">
                <a:latin typeface="Arial" pitchFamily="34" charset="0"/>
                <a:cs typeface="Arial" pitchFamily="34" charset="0"/>
                <a:hlinkClick r:id="rId6"/>
              </a:rPr>
              <a:t>http</a:t>
            </a:r>
            <a:r>
              <a:rPr lang="ru-RU" sz="2000" dirty="0">
                <a:latin typeface="Arial" pitchFamily="34" charset="0"/>
                <a:cs typeface="Arial" pitchFamily="34" charset="0"/>
                <a:hlinkClick r:id="rId6"/>
              </a:rPr>
              <a:t>://interneturok.ru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Часто использую материалы сайта </a:t>
            </a:r>
            <a:r>
              <a:rPr lang="en-US" sz="2000" dirty="0">
                <a:hlinkClick r:id="rId7"/>
              </a:rPr>
              <a:t>http://english-study-cafe.ru</a:t>
            </a:r>
            <a:r>
              <a:rPr lang="en-US" sz="2000" dirty="0" smtClean="0">
                <a:hlinkClick r:id="rId7"/>
              </a:rPr>
              <a:t>/</a:t>
            </a:r>
            <a:r>
              <a:rPr lang="ru-RU" sz="2000" dirty="0" smtClean="0"/>
              <a:t>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так как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студентов могут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заинтересовать РРТ презентации для отработки лексико-грамматических тем,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аудирования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и чтения, а преподаватели могут воспользоваться в своей работе материалами, предложенными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для обучающихся.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18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7" y="231480"/>
            <a:ext cx="8845146" cy="648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56490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967" y="837844"/>
            <a:ext cx="756800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Во время дистанционного обучения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использую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интерактивную тетрадь </a:t>
            </a:r>
            <a:r>
              <a:rPr lang="ru-RU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Skysmart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Это сайт с интерактивными заданиями к наиболее востребованным учебно-методическим комплектам АО «Издательство “Просвещение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”».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 интерактивной рабочей тетради представлены материалы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для студентов, изучающих английский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язык. Для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преподавателей и обучающихся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 свободный доступ к платформе на время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карантина. Задания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 рабочих тетрадей, разработанных АО «Издательство “Просвещение”»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преподаватели могут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 несколько минут отправить своим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студентам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 виде ссылки) в чат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группы,осуществляется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автоматическая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проверка заданий или проверка заданий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преподавателем 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выбор - результат активности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обучающихся доступен преподавателю моментально. Тетрадь доступна студенту с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компьютера, планшета или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телефона.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" descr="https://edu.skysmart.ru/logo.48eb93a7ad08c9f1afc6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edu.skysmart.ru/logo.48eb93a7ad08c9f1afc6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7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" y="247014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5703" y="1484784"/>
            <a:ext cx="784887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Arial" pitchFamily="34" charset="0"/>
                <a:cs typeface="Arial" pitchFamily="34" charset="0"/>
              </a:rPr>
              <a:t>Каналы </a:t>
            </a:r>
            <a:r>
              <a:rPr lang="ru-RU" sz="2400" b="1" i="1" dirty="0" err="1">
                <a:latin typeface="Arial" pitchFamily="34" charset="0"/>
                <a:cs typeface="Arial" pitchFamily="34" charset="0"/>
              </a:rPr>
              <a:t>YouTube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 для тех, кто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изучает английский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6"/>
              </a:rPr>
              <a:t>MinooAngloLink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 полезные грамматические уроки.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7"/>
              </a:rPr>
              <a:t>Dailydictation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американский английский с коротенькими диктантами и разбором произношения.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8"/>
              </a:rPr>
              <a:t>Duncaninchina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коротенькие ролики обо всем на свете на английском.</a:t>
            </a:r>
          </a:p>
          <a:p>
            <a:pPr algn="just"/>
            <a:r>
              <a:rPr lang="ru-RU" sz="2000" u="sng" dirty="0">
                <a:latin typeface="Arial" pitchFamily="34" charset="0"/>
                <a:cs typeface="Arial" pitchFamily="34" charset="0"/>
                <a:hlinkClick r:id="rId9"/>
              </a:rPr>
              <a:t>EnglishLessons4U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огромный архив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видеоуроков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на самые разные темы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  <a:hlinkClick r:id="rId10"/>
              </a:rPr>
              <a:t>https://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10"/>
              </a:rPr>
              <a:t>englishspot.ru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американский английский, полезные грамматические и лексические уроки.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9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" y="247014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56490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76672"/>
            <a:ext cx="626469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Arial" pitchFamily="34" charset="0"/>
                <a:cs typeface="Arial" pitchFamily="34" charset="0"/>
              </a:rPr>
              <a:t>Другие ресурсы для изучения английского: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6"/>
              </a:rPr>
              <a:t>Learn</a:t>
            </a:r>
            <a:r>
              <a:rPr lang="ru-RU" sz="2000" u="sng" dirty="0">
                <a:latin typeface="Arial" pitchFamily="34" charset="0"/>
                <a:cs typeface="Arial" pitchFamily="34" charset="0"/>
                <a:hlinkClick r:id="rId6"/>
              </a:rPr>
              <a:t> </a:t>
            </a:r>
            <a:r>
              <a:rPr lang="ru-RU" sz="2000" u="sng" dirty="0" err="1">
                <a:latin typeface="Arial" pitchFamily="34" charset="0"/>
                <a:cs typeface="Arial" pitchFamily="34" charset="0"/>
                <a:hlinkClick r:id="rId6"/>
              </a:rPr>
              <a:t>american</a:t>
            </a:r>
            <a:r>
              <a:rPr lang="ru-RU" sz="2000" u="sng" dirty="0">
                <a:latin typeface="Arial" pitchFamily="34" charset="0"/>
                <a:cs typeface="Arial" pitchFamily="34" charset="0"/>
                <a:hlinkClick r:id="rId6"/>
              </a:rPr>
              <a:t> </a:t>
            </a:r>
            <a:r>
              <a:rPr lang="ru-RU" sz="2000" u="sng" dirty="0" err="1">
                <a:latin typeface="Arial" pitchFamily="34" charset="0"/>
                <a:cs typeface="Arial" pitchFamily="34" charset="0"/>
                <a:hlinkClick r:id="rId6"/>
              </a:rPr>
              <a:t>english</a:t>
            </a:r>
            <a:r>
              <a:rPr lang="ru-RU" sz="2000" u="sng" dirty="0">
                <a:latin typeface="Arial" pitchFamily="34" charset="0"/>
                <a:cs typeface="Arial" pitchFamily="34" charset="0"/>
                <a:hlinkClick r:id="rId6"/>
              </a:rPr>
              <a:t> </a:t>
            </a:r>
            <a:r>
              <a:rPr lang="ru-RU" sz="2000" u="sng" dirty="0" err="1">
                <a:latin typeface="Arial" pitchFamily="34" charset="0"/>
                <a:cs typeface="Arial" pitchFamily="34" charset="0"/>
                <a:hlinkClick r:id="rId6"/>
              </a:rPr>
              <a:t>online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 отличный ресурс для изучающих английский. Весь представленный материал по уровням. Пол из США объясняет грамматику в своих видео.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7"/>
              </a:rPr>
              <a:t>Britishcouncil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сайт Британского Совета.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Подкасты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обучающие видео и игры.</a:t>
            </a:r>
          </a:p>
          <a:p>
            <a:pPr algn="just"/>
            <a:r>
              <a:rPr lang="ru-RU" sz="2000" u="sng" dirty="0">
                <a:latin typeface="Arial" pitchFamily="34" charset="0"/>
                <a:cs typeface="Arial" pitchFamily="34" charset="0"/>
                <a:hlinkClick r:id="rId8"/>
              </a:rPr>
              <a:t>BBC </a:t>
            </a:r>
            <a:r>
              <a:rPr lang="ru-RU" sz="2000" u="sng" dirty="0" err="1">
                <a:latin typeface="Arial" pitchFamily="34" charset="0"/>
                <a:cs typeface="Arial" pitchFamily="34" charset="0"/>
                <a:hlinkClick r:id="rId8"/>
              </a:rPr>
              <a:t>English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 изучайте современный, живой язык с помощью BBC.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9"/>
              </a:rPr>
              <a:t>Manythings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очень емкий сайт, даже носители его используют. Здесь можно подготовиться к экзаменам TESL / TEFL. Есть разделы на отработку произношения (американский английский), идиомы,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слэнг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и прочие полезности.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10"/>
              </a:rPr>
              <a:t>Situationalenglish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 изучаем английский не простой зубрежкой слов, а с помощью различных ситуаций и выражений. Около 150 различных статей.</a:t>
            </a:r>
          </a:p>
        </p:txBody>
      </p:sp>
    </p:spTree>
    <p:extLst>
      <p:ext uri="{BB962C8B-B14F-4D97-AF65-F5344CB8AC3E}">
        <p14:creationId xmlns:p14="http://schemas.microsoft.com/office/powerpoint/2010/main" val="154510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80388100_16-p-golubenkie-fon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iakursk.ru/wp-content/uploads/2019/07/i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4">
                        <a14:foregroundMark x1="42188" y1="7268" x2="28906" y2="24267"/>
                        <a14:foregroundMark x1="41992" y1="7620" x2="32227" y2="15358"/>
                        <a14:foregroundMark x1="33203" y1="15123" x2="28711" y2="24033"/>
                        <a14:foregroundMark x1="85352" y1="22860" x2="85352" y2="22860"/>
                        <a14:foregroundMark x1="83594" y1="33529" x2="83594" y2="33529"/>
                        <a14:foregroundMark x1="90951" y1="43376" x2="90951" y2="43376"/>
                        <a14:foregroundMark x1="89518" y1="39039" x2="89648" y2="48535"/>
                        <a14:foregroundMark x1="52214" y1="79953" x2="55924" y2="90270"/>
                        <a14:foregroundMark x1="53385" y1="83705" x2="50977" y2="91676"/>
                        <a14:foregroundMark x1="53190" y1="86284" x2="44401" y2="91208"/>
                        <a14:foregroundMark x1="43294" y1="91208" x2="50781" y2="84525"/>
                        <a14:foregroundMark x1="40104" y1="87104" x2="44076" y2="87104"/>
                        <a14:foregroundMark x1="47591" y1="7268" x2="52539" y2="9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54882"/>
            <a:ext cx="3600400" cy="19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4" y="247014"/>
            <a:ext cx="904081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908720"/>
            <a:ext cx="684076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u="sng" dirty="0" smtClean="0">
                <a:latin typeface="Arial" pitchFamily="34" charset="0"/>
                <a:cs typeface="Arial" pitchFamily="34" charset="0"/>
                <a:hlinkClick r:id="rId6"/>
              </a:rPr>
              <a:t>S</a:t>
            </a:r>
            <a:r>
              <a:rPr lang="ru-RU" sz="2000" u="sng" dirty="0" smtClean="0">
                <a:latin typeface="Arial" pitchFamily="34" charset="0"/>
                <a:cs typeface="Arial" pitchFamily="34" charset="0"/>
                <a:hlinkClick r:id="rId6"/>
              </a:rPr>
              <a:t>tudy.ru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 онлайн портал по изучению языков, в 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т.ч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английского.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Видеоуроки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упражнения, система изучения языка онлайн, форум любителей языков.</a:t>
            </a:r>
          </a:p>
          <a:p>
            <a:pPr algn="just"/>
            <a:r>
              <a:rPr lang="ru-RU" sz="2000" u="sng" dirty="0" err="1">
                <a:latin typeface="Arial" pitchFamily="34" charset="0"/>
                <a:cs typeface="Arial" pitchFamily="34" charset="0"/>
                <a:hlinkClick r:id="rId7"/>
              </a:rPr>
              <a:t>Englishtips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—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cообщество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для любящих английский язык. Живое общение, статьи, советы и секреты, последние методики и тенденции во всём, что касается английского!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http://englishfull.ru/ - для желающих изучать иностранный язык самостоятельно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u="sng" dirty="0">
                <a:latin typeface="Arial" pitchFamily="34" charset="0"/>
                <a:cs typeface="Arial" pitchFamily="34" charset="0"/>
                <a:hlinkClick r:id="rId8"/>
              </a:rPr>
              <a:t>http://www.interactive-english.ru</a:t>
            </a:r>
            <a:r>
              <a:rPr lang="ru-RU" sz="2000" u="sng" dirty="0" smtClean="0">
                <a:latin typeface="Arial" pitchFamily="34" charset="0"/>
                <a:cs typeface="Arial" pitchFamily="34" charset="0"/>
                <a:hlinkClick r:id="rId8"/>
              </a:rPr>
              <a:t>/</a:t>
            </a:r>
            <a:endParaRPr lang="ru-RU" sz="2000" u="sng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89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487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41</cp:revision>
  <dcterms:created xsi:type="dcterms:W3CDTF">2020-05-23T05:05:10Z</dcterms:created>
  <dcterms:modified xsi:type="dcterms:W3CDTF">2020-05-25T06:06:07Z</dcterms:modified>
</cp:coreProperties>
</file>