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FF6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5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42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152127"/>
          </a:xfrm>
        </p:spPr>
        <p:txBody>
          <a:bodyPr>
            <a:normAutofit/>
          </a:bodyPr>
          <a:lstStyle/>
          <a:p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Березковский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СДК МКУК «ЦКС»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32656"/>
            <a:ext cx="7704856" cy="6192688"/>
          </a:xfrm>
          <a:ln>
            <a:noFill/>
          </a:ln>
        </p:spPr>
        <p:txBody>
          <a:bodyPr>
            <a:normAutofit fontScale="92500" lnSpcReduction="10000"/>
          </a:bodyPr>
          <a:lstStyle/>
          <a:p>
            <a:r>
              <a:rPr lang="ru-RU" sz="2800" dirty="0" err="1" smtClean="0">
                <a:solidFill>
                  <a:schemeClr val="tx2"/>
                </a:solidFill>
                <a:latin typeface="Batang" pitchFamily="18" charset="-127"/>
                <a:ea typeface="Batang" pitchFamily="18" charset="-127"/>
              </a:rPr>
              <a:t>Березковский</a:t>
            </a:r>
            <a:r>
              <a:rPr lang="ru-RU" sz="2800" dirty="0" smtClean="0">
                <a:solidFill>
                  <a:schemeClr val="tx2"/>
                </a:solidFill>
                <a:latin typeface="Batang" pitchFamily="18" charset="-127"/>
                <a:ea typeface="Batang" pitchFamily="18" charset="-127"/>
              </a:rPr>
              <a:t> СДК МКУК «ЦКС»</a:t>
            </a:r>
          </a:p>
          <a:p>
            <a:endParaRPr lang="ru-RU" dirty="0" smtClean="0">
              <a:solidFill>
                <a:srgbClr val="FF6600"/>
              </a:solidFill>
              <a:latin typeface="Arial Black" pitchFamily="34" charset="0"/>
            </a:endParaRPr>
          </a:p>
          <a:p>
            <a:endParaRPr lang="ru-RU" dirty="0">
              <a:solidFill>
                <a:srgbClr val="FF6600"/>
              </a:solidFill>
              <a:latin typeface="Arial Black" pitchFamily="34" charset="0"/>
            </a:endParaRPr>
          </a:p>
          <a:p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Праздник дня села Березки</a:t>
            </a:r>
          </a:p>
          <a:p>
            <a:r>
              <a:rPr lang="ru-RU" sz="6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tang" pitchFamily="18" charset="-127"/>
                <a:ea typeface="Batang" pitchFamily="18" charset="-127"/>
              </a:rPr>
              <a:t>«Здесь всё моё, и </a:t>
            </a:r>
          </a:p>
          <a:p>
            <a:r>
              <a:rPr lang="ru-RU" sz="6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tang" pitchFamily="18" charset="-127"/>
                <a:ea typeface="Batang" pitchFamily="18" charset="-127"/>
              </a:rPr>
              <a:t>  я отсюда родом»</a:t>
            </a:r>
          </a:p>
          <a:p>
            <a:endParaRPr lang="ru-RU" sz="1400" b="1" dirty="0">
              <a:solidFill>
                <a:srgbClr val="FF0000"/>
              </a:solidFill>
              <a:latin typeface="Batang" pitchFamily="18" charset="-127"/>
              <a:ea typeface="Batang" pitchFamily="18" charset="-127"/>
            </a:endParaRPr>
          </a:p>
          <a:p>
            <a:pPr algn="r"/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Подготовила презентацию</a:t>
            </a:r>
          </a:p>
          <a:p>
            <a:pPr algn="r"/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у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читель информатики</a:t>
            </a:r>
          </a:p>
          <a:p>
            <a:pPr algn="r"/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МКОУ </a:t>
            </a:r>
            <a:r>
              <a:rPr lang="ru-RU" sz="1400" b="1" dirty="0" err="1" smtClean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Березковская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 ООШ</a:t>
            </a:r>
          </a:p>
          <a:p>
            <a:pPr algn="r"/>
            <a:r>
              <a:rPr lang="ru-RU" sz="1400" b="1" dirty="0" err="1" smtClean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Топкина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 Н.Н.</a:t>
            </a:r>
            <a:endParaRPr lang="ru-RU" sz="1400" b="1" dirty="0" smtClean="0">
              <a:solidFill>
                <a:schemeClr val="bg2">
                  <a:lumMod val="2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endParaRPr lang="ru-RU" sz="1400" b="1" dirty="0">
              <a:solidFill>
                <a:schemeClr val="bg2">
                  <a:lumMod val="2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endParaRPr lang="ru-RU" sz="1400" b="1" dirty="0" smtClean="0">
              <a:solidFill>
                <a:srgbClr val="FF0000"/>
              </a:solidFill>
              <a:latin typeface="Batang" pitchFamily="18" charset="-127"/>
              <a:ea typeface="Batang" pitchFamily="18" charset="-127"/>
            </a:endParaRPr>
          </a:p>
          <a:p>
            <a:endParaRPr lang="ru-RU" sz="1400" b="1" dirty="0">
              <a:solidFill>
                <a:srgbClr val="FF0000"/>
              </a:solidFill>
              <a:latin typeface="Batang" pitchFamily="18" charset="-127"/>
              <a:ea typeface="Batang" pitchFamily="18" charset="-127"/>
            </a:endParaRPr>
          </a:p>
          <a:p>
            <a:endParaRPr lang="ru-RU" sz="1400" b="1" dirty="0" smtClean="0">
              <a:solidFill>
                <a:srgbClr val="FF0000"/>
              </a:solidFill>
              <a:latin typeface="Batang" pitchFamily="18" charset="-127"/>
              <a:ea typeface="Batang" pitchFamily="18" charset="-127"/>
            </a:endParaRPr>
          </a:p>
          <a:p>
            <a:r>
              <a:rPr lang="ru-RU" sz="1400" b="1" dirty="0" smtClean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21 сентября 2022</a:t>
            </a:r>
            <a:endParaRPr lang="ru-RU" sz="1400" b="1" dirty="0">
              <a:solidFill>
                <a:schemeClr val="tx1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4" name="родные места Антоно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600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88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1\Desktop\День села 2022\для всех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Чествование старожилов села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556792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16079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\Desktop\День села 2022\последни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32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День села 2022\для всех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" y="0"/>
            <a:ext cx="91358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2035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«Уголок </a:t>
            </a:r>
            <a:r>
              <a:rPr lang="ru-RU" b="1" i="1" dirty="0" err="1" smtClean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Березянской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 хаты»</a:t>
            </a:r>
            <a:endParaRPr lang="ru-RU" b="1" i="1" dirty="0">
              <a:solidFill>
                <a:schemeClr val="bg2">
                  <a:lumMod val="2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424" y="1804512"/>
            <a:ext cx="2971150" cy="220294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4994"/>
            <a:ext cx="2916780" cy="21626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534" y="4221088"/>
            <a:ext cx="2928418" cy="21712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327" y="1844824"/>
            <a:ext cx="2873673" cy="21306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221088"/>
            <a:ext cx="2949515" cy="2186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61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День села 2022\для всех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Таланты нашего села</a:t>
            </a:r>
            <a:endParaRPr lang="ru-RU" b="1" i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53" y="1412777"/>
            <a:ext cx="3374770" cy="2502206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412776"/>
            <a:ext cx="3363002" cy="24934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164" y="4149079"/>
            <a:ext cx="3419872" cy="25356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348" y="4146506"/>
            <a:ext cx="3367746" cy="2496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0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День села 2022\для всех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Дары осени</a:t>
            </a:r>
            <a:endParaRPr lang="ru-RU" b="1" i="1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316" y="1340768"/>
            <a:ext cx="3310415" cy="2450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7" y="1340768"/>
            <a:ext cx="3410801" cy="23817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975802"/>
            <a:ext cx="3419872" cy="25356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271" y="3997343"/>
            <a:ext cx="3406578" cy="252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26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День села 2022\для всех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Дары осени</a:t>
            </a:r>
            <a:endParaRPr lang="ru-RU" b="1" i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889" y="4221088"/>
            <a:ext cx="3913335" cy="242499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12776"/>
            <a:ext cx="3406578" cy="25257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484784"/>
            <a:ext cx="3309460" cy="245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75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\Desktop\День села 2022\для всех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7117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Вручение Благодарностей и подарков активным жителям села от Единой России.</a:t>
            </a:r>
            <a:endParaRPr lang="ru-RU" sz="2800" b="1" i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57600"/>
            <a:ext cx="3456384" cy="259228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779" y="1628799"/>
            <a:ext cx="3361452" cy="25210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368243"/>
            <a:ext cx="3448329" cy="2385346"/>
          </a:xfrm>
          <a:prstGeom prst="rect">
            <a:avLst/>
          </a:prstGeom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779" y="4368243"/>
            <a:ext cx="3361451" cy="2387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131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\Desktop\День села 2022\для всех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74" y="-99392"/>
            <a:ext cx="9171174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Вручение Благодарственных писем и подарков активным жителям села от администрации </a:t>
            </a:r>
            <a:br>
              <a:rPr lang="ru-RU" sz="2800" b="1" i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sz="2800" b="1" i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А – Донского сельского поселения.</a:t>
            </a:r>
            <a:endParaRPr lang="ru-RU" sz="2800" b="1" i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693264"/>
            <a:ext cx="3600400" cy="27003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821" y="1628800"/>
            <a:ext cx="3816424" cy="28623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359" y="4356410"/>
            <a:ext cx="3258108" cy="2443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45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\Desktop\День села 2022\для всех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i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Вручение подарков и Благодарностей родителям солдат – </a:t>
            </a:r>
            <a:r>
              <a:rPr lang="ru-RU" sz="2400" b="1" i="1" dirty="0" err="1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срочников</a:t>
            </a:r>
            <a:r>
              <a:rPr lang="ru-RU" sz="2400" b="1" i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400" b="1" i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от </a:t>
            </a:r>
            <a:r>
              <a:rPr lang="ru-RU" sz="2400" b="1" i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администрации </a:t>
            </a:r>
            <a:r>
              <a:rPr lang="ru-RU" sz="2400" b="1" i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/>
            </a:r>
            <a:br>
              <a:rPr lang="ru-RU" sz="2400" b="1" i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А-Донского </a:t>
            </a:r>
            <a:r>
              <a:rPr lang="ru-RU" sz="2400" b="1" i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сельского поселения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564904"/>
            <a:ext cx="3815928" cy="286194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564904"/>
            <a:ext cx="3840427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09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\Desktop\День села 2022\для всех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Чествование свадебных юбиляров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52758"/>
            <a:ext cx="3925859" cy="294439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08" y="3428999"/>
            <a:ext cx="3888432" cy="305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45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84</Words>
  <Application>Microsoft Office PowerPoint</Application>
  <PresentationFormat>Экран (4:3)</PresentationFormat>
  <Paragraphs>26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Березковский СДК МКУК «ЦКС»</vt:lpstr>
      <vt:lpstr> «Уголок Березянской хаты»</vt:lpstr>
      <vt:lpstr>Таланты нашего села</vt:lpstr>
      <vt:lpstr>Дары осени</vt:lpstr>
      <vt:lpstr>Дары осени</vt:lpstr>
      <vt:lpstr>Вручение Благодарностей и подарков активным жителям села от Единой России.</vt:lpstr>
      <vt:lpstr>Вручение Благодарственных писем и подарков активным жителям села от администрации  А – Донского сельского поселения.</vt:lpstr>
      <vt:lpstr>Вручение подарков и Благодарностей родителям солдат – срочников от администрации  А-Донского сельского поселения</vt:lpstr>
      <vt:lpstr>Чествование свадебных юбиляров</vt:lpstr>
      <vt:lpstr>Чествование старожилов села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23</cp:revision>
  <dcterms:created xsi:type="dcterms:W3CDTF">2022-09-24T09:42:15Z</dcterms:created>
  <dcterms:modified xsi:type="dcterms:W3CDTF">2022-09-26T08:29:52Z</dcterms:modified>
</cp:coreProperties>
</file>