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58" r:id="rId6"/>
    <p:sldId id="262" r:id="rId7"/>
    <p:sldId id="264" r:id="rId8"/>
    <p:sldId id="260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>
      <p:cViewPr varScale="1">
        <p:scale>
          <a:sx n="101" d="100"/>
          <a:sy n="101" d="100"/>
        </p:scale>
        <p:origin x="126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andia.ru/text/category/artikulyatciya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475656" y="3861048"/>
            <a:ext cx="7358063" cy="1470025"/>
          </a:xfrm>
        </p:spPr>
        <p:txBody>
          <a:bodyPr/>
          <a:lstStyle/>
          <a:p>
            <a:br>
              <a:rPr lang="ru-RU" dirty="0"/>
            </a:br>
            <a:r>
              <a:rPr lang="ru-RU" dirty="0"/>
              <a:t>«РУСКОЕ НАРОДНОЕ </a:t>
            </a:r>
            <a:br>
              <a:rPr lang="ru-RU" dirty="0"/>
            </a:br>
            <a:r>
              <a:rPr lang="ru-RU" dirty="0"/>
              <a:t>    ТВОРЧЕСТВО – ДЕТЯМ»</a:t>
            </a:r>
            <a:br>
              <a:rPr lang="ru-RU" dirty="0"/>
            </a:br>
            <a:r>
              <a:rPr lang="ru-RU" dirty="0"/>
              <a:t>                   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Фомина О.М. Хакимова Е.И.</a:t>
            </a:r>
            <a:endParaRPr lang="ru-RU" b="1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AEBEF5-0F54-430F-9037-F7F5084C7496}"/>
              </a:ext>
            </a:extLst>
          </p:cNvPr>
          <p:cNvSpPr txBox="1"/>
          <p:nvPr/>
        </p:nvSpPr>
        <p:spPr>
          <a:xfrm>
            <a:off x="323528" y="332656"/>
            <a:ext cx="86409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15 «Ромашка» общеразвивающего вида с приоритетным осуществлением деятельности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физическому направлению развития детей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202034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1A6272-99C0-4026-861B-6E02C7D4A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764704"/>
            <a:ext cx="5915000" cy="5400600"/>
          </a:xfrm>
        </p:spPr>
        <p:txBody>
          <a:bodyPr/>
          <a:lstStyle/>
          <a:p>
            <a:pPr marL="27051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Приобщая детей к истокам русской национальной культуры, мы развиваем личность каждого ребенка, который, надеемся, будет носителем черт русского характера, русской ментальности, так как только на основе прошлого можно понять настоящее, предвидеть будущее. А народ, не передающий все самое ценное из поколения в поколение, - народ без будущего.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 indent="179705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результате:  Речь детей стала более внятной, понятной, эмоционально окрашенной. Повысился интерес к народному творчеству. Словарь детей существенно обогатился. Они знают потешки, песенки, игры, сказки.  Ребята активно осуществляют самостоятельный перенос действий, ситуаций полюбившихся потешек, песенок, сказок в повседневную деятельность, в игру, отражают полученный опыт и знания  в изобразительной деятельности. У детей закрепились некоторые правила поведения в общественных местах. Они стали более открытыми, раскрепощёнными в общении со взрослыми и своими сверстниками.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родителей также замечен интерес к использованию малых форм фольклора в речевом развитии детей дома. Во многих семьях была заведена традиция чтения сказок перед сном. С удовольствием разучивают с детьми и подбирают пословицы и поговорки, объясняют детям их смысл, используют их в повседневной жизни.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 indent="179705"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19E555-C35E-4BA5-9A7D-AE8D0A267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650" y="274638"/>
            <a:ext cx="2457822" cy="1843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C9F9FC5-2713-4F75-B62E-D5AF5C702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1" t="10800" r="5928" b="6601"/>
          <a:stretch/>
        </p:blipFill>
        <p:spPr>
          <a:xfrm rot="5400000">
            <a:off x="6461213" y="2724962"/>
            <a:ext cx="2374440" cy="1688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4614C2E-32E2-4F4B-A405-84112E91F8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433" y="4978564"/>
            <a:ext cx="1275606" cy="1700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7E39D20-A909-4E38-A6C2-4DBB9C05AE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445" y="4978564"/>
            <a:ext cx="1275605" cy="17008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93637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B1D7A6-D173-480C-B2A7-7A770B78C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01008"/>
            <a:ext cx="8229600" cy="1143000"/>
          </a:xfrm>
        </p:spPr>
        <p:txBody>
          <a:bodyPr/>
          <a:lstStyle/>
          <a:p>
            <a:r>
              <a:rPr lang="ru-RU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25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36662"/>
          </a:xfrm>
        </p:spPr>
        <p:txBody>
          <a:bodyPr/>
          <a:lstStyle/>
          <a:p>
            <a:br>
              <a:rPr lang="ru-RU" b="1" dirty="0"/>
            </a:br>
            <a:r>
              <a:rPr lang="ru-RU" b="1" dirty="0"/>
              <a:t>Цель проекта:   </a:t>
            </a:r>
            <a:br>
              <a:rPr lang="ru-RU" dirty="0"/>
            </a:br>
            <a:endParaRPr lang="ru-RU" dirty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611560" y="2204864"/>
            <a:ext cx="8158163" cy="215738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Приобщить детей дошкольного возраста к истокам русской народной культуры, ее наследию.  Сформировать чувства любви и добра,  воспитание начал  патриотизма.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9DA285-00FC-44F2-807B-7DFF80EB3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01" y="4309156"/>
            <a:ext cx="1730332" cy="2307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A17BC4B-F850-4020-B63E-492649B35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929" y="4340807"/>
            <a:ext cx="1807377" cy="2409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073F529-5838-4608-8707-CD2631A593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43700" r="1963" b="3801"/>
          <a:stretch/>
        </p:blipFill>
        <p:spPr>
          <a:xfrm>
            <a:off x="6138219" y="860372"/>
            <a:ext cx="2664296" cy="11484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34AD36-1550-4997-ABC9-2495E37F634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3" r="4235"/>
          <a:stretch/>
        </p:blipFill>
        <p:spPr>
          <a:xfrm>
            <a:off x="3054347" y="4510807"/>
            <a:ext cx="2514119" cy="2157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85775" y="260648"/>
            <a:ext cx="6115050" cy="490066"/>
          </a:xfrm>
        </p:spPr>
        <p:txBody>
          <a:bodyPr/>
          <a:lstStyle/>
          <a:p>
            <a:br>
              <a:rPr lang="ru-RU" b="1" dirty="0"/>
            </a:br>
            <a:r>
              <a:rPr lang="ru-RU" b="1" dirty="0"/>
              <a:t>Задачи: </a:t>
            </a:r>
            <a:br>
              <a:rPr lang="ru-RU" dirty="0"/>
            </a:br>
            <a:endParaRPr lang="ru-RU" dirty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95536" y="724768"/>
            <a:ext cx="6143625" cy="5328592"/>
          </a:xfrm>
        </p:spPr>
        <p:txBody>
          <a:bodyPr/>
          <a:lstStyle/>
          <a:p>
            <a:pPr marL="0" indent="0"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1.Познакомить детей с потешками, песнями, загадками, пословицами и поговорками.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2.Привлечь внимание детей к русской народной культуре;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Познакомить детей с народными промыслами; дать представления об особенностях жизни русского народа внутри семьи, его лучших национальных качествах.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развивающей среды для приобщения детей к культуре русского народа;</a:t>
            </a:r>
          </a:p>
          <a:p>
            <a:pPr marL="0" indent="0"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восприятие детей, речь, добиваясь правильного и четкого произношения слов.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Поддерживать стремление ребенка активно вступать в общение, высказываться.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Развивать эмоциональный отклик на любимое литературное произведение посредством сюжетно-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отобразительной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игры; стимулировать ребенка повторять за воспитателем слова и фразы из знакомых сказок.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Развивать познавательный интерес к народным традициям и праздникам на Руси.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Способствовать отражению представлений в разнообразных видах детской деятельности: речевой, игровой, изобразительной, музыкально-художественной, театральной.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Развивать активный и пассивный словарь; интонационную выразительность речи, связную речь;</a:t>
            </a:r>
          </a:p>
          <a:p>
            <a:pPr marL="0" indent="0"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Воспитывать у детей гордость за свой народ, формировать уважение к традициям и обычаям страны, края. Прививать им интерес к прошлому родной страны; 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2.Воспитывать музыкальных, интеллектуальных, всесторонне развитых дошкольников.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3.Воспитывать эмоциональную отзывчивость, доброжелательное отношение к окружающим, открытость к общению и сотрудничеству со взрослыми и сверстниками.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Воспитывать бережное отношение к предметам искусства.</a:t>
            </a:r>
          </a:p>
          <a:p>
            <a:pPr marL="0" indent="0" algn="ctr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образовательных областей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«Художественно-эстетическое», «Познание», «Развитие речи», «Социально- коммуникативное», «Физкультурное».</a:t>
            </a:r>
          </a:p>
          <a:p>
            <a:pPr marL="0" indent="0"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93F6C2-B0A5-48CF-BAE6-F58884A240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6" t="15144" r="9137" b="14184"/>
          <a:stretch/>
        </p:blipFill>
        <p:spPr>
          <a:xfrm>
            <a:off x="6340635" y="3573016"/>
            <a:ext cx="2592288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8734F0-CE05-4607-B8CA-855B9D8317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076" y="389872"/>
            <a:ext cx="1837407" cy="2449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20217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-31229" y="116632"/>
            <a:ext cx="8229600" cy="648072"/>
          </a:xfrm>
        </p:spPr>
        <p:txBody>
          <a:bodyPr/>
          <a:lstStyle/>
          <a:p>
            <a:br>
              <a:rPr lang="ru-RU" b="1" dirty="0"/>
            </a:br>
            <a:r>
              <a:rPr lang="ru-RU" b="1" dirty="0"/>
              <a:t>Актуальность:</a:t>
            </a:r>
            <a:br>
              <a:rPr lang="ru-RU" dirty="0"/>
            </a:br>
            <a:endParaRPr lang="ru-RU" dirty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39552" y="2060848"/>
            <a:ext cx="8158163" cy="4536504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Особенность 4 года жизни ребенка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формируется реалистическое понимание действительности: человек и результат его труда; человек и растительный  мир, животный мир. В детском фольклоре находится ключ к пониманию возрастной психологии, детских художественных вкусов, детских творческих возможностей.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Но,  к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сожалению, родители в наше время из-за сложных социальных условий, в силу занятости часто забывают о том, что ребенку нужно внимание и  процесс развития речи своего ребенка пускают на самотек. В наши дни произведения устного народного творчества (колыбельные песни,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пестушки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потешки) практически не используются. 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А ведь для овладения речью ребенку нужна речевая активность. Богатая и разнообразная речевая деятельность — залог успешного усвоения языка на любом возрастном этапе. 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Фольклор – устное народное творчество.  Он дает возможность познакомить детей с животным и растительным миром. Образный язык поэзии помогает ребенку открыть многое в чувствах человека, в отношении к окружающему миру, в поступках.  Чтение сказок вслух, пение колыбельных, загадывание загадок и потешные стишки способствуют развитию фонематического слуха у ребенка (правильно слышу – правильно говорю), пополняет его словарь, прививает культуру речи и обогащает знание грамматики родного языка. Ребенок начинает понимать не только житейское,  обыденные ситуации, но и непредвиденные повороты сюжета; откликается на юмор, курьезность некоторых ситуаций. Большое количество фольклорных жанров позволяет развлекать, развивать и обучать малыша ненавязчиво и разнообразно. Сопоставляя реальное и сказочное,  действительное и «понарошку», дети учатся анализировать окружающий мир.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915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202034"/>
          </a:xfrm>
        </p:spPr>
        <p:txBody>
          <a:bodyPr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ИГРАЯ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3249EA93-C71E-467A-A27A-6F851FE44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72133"/>
            <a:ext cx="3243065" cy="2432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2C0E6A-9AEE-4FED-842E-FE49FFE1DC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85181"/>
            <a:ext cx="3323861" cy="2492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735941-E46A-4E73-B444-671F5254CC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8" t="16220" r="6873" b="8610"/>
          <a:stretch/>
        </p:blipFill>
        <p:spPr>
          <a:xfrm>
            <a:off x="3386137" y="3417937"/>
            <a:ext cx="1954867" cy="2779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6EE80E-9E28-40FC-B229-133E83552CA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82" b="17418"/>
          <a:stretch/>
        </p:blipFill>
        <p:spPr>
          <a:xfrm>
            <a:off x="5667310" y="4127066"/>
            <a:ext cx="3081154" cy="2245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504E0C9-696D-4E79-A000-7DE58D374E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74" y="4020860"/>
            <a:ext cx="2859258" cy="2144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29711" y="161256"/>
            <a:ext cx="7488832" cy="6336704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Не зря К.Д. Ушинский говорил:  «Воспитание, созданное самим народом и построенное на народных началах, имеют ту воспитательную силу, которой нет в самых лучших системах, основанных на абстрактных идеях или заимствованных у других народов».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 начале учебного года, проанализировав речь вновь набранных детей своей группы, мы увидели, что большинство из них не владеет навыками речевой деятельности.  Считаем,  что использование русского народного фольклора, действительно поможет  детям в преодолении речевых трудностей, пополнит словарь детей как пассивный так и активный. Ведь совершенствование речевого общения невозможно без расширения словарного запаса ребенка, в связи с чем  необходимо  уделять большое внимание его закреплению и активизации. 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новые, довольно трудные слова прочно вошли в лексикон детей, используют 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методические и игровые приемы.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Важным условием успешной работы над словарем детей считаем - единство развития словаря с развитием познавательных процессов.  Дополняют работу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Артикуляц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артикуляционн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  и пальчиковая гимнастики - что  способствует развитию моторики рук, вырабатывает умение проговаривать текст совместно с выполняемыми действиями.  Звуковая культура речи это не только правильное звукопроизношение, но и умение регулировать темп, громкость, дыхание, для этого хорошо подходят  фольклорные заклички, колыбельные, скороговорки.</a:t>
            </a:r>
            <a:r>
              <a:rPr lang="ru-RU" dirty="0"/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Звучание и обыгрывание лишь одного диалогического фольклорного текста помогает  детям освоить вопросительную интонацию «Курочка — рябушечка».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Конкретность сформулированных вопросов вызывает четкий и простой ответ. На воспитание яркой интонационной выразительности, эмоциональности речи детей влияют русские народные словесные игры, как их еще называют, игры с приговорами. «Кисонька —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мурысеька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«Кривой петух». 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влияние на все факторы развития речи ребенка оказывает театрализованная  деятельность.  Разнообразные виды красочных театров в сочетании с недлинными, но колоритными в речевом отношении фольклорными текстами побуждают детей проявлять все свои речевые знания, эмоциональные качества. 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0AA920-B094-4F68-96CA-EF060B8333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r="5113"/>
          <a:stretch/>
        </p:blipFill>
        <p:spPr>
          <a:xfrm>
            <a:off x="7308304" y="1916832"/>
            <a:ext cx="1705985" cy="1412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1AD0E39-A1B7-4886-A433-A3D177C880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6" t="2807" r="11316" b="10163"/>
          <a:stretch/>
        </p:blipFill>
        <p:spPr>
          <a:xfrm>
            <a:off x="7417150" y="4077072"/>
            <a:ext cx="1488292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70693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202034"/>
          </a:xfrm>
        </p:spPr>
        <p:txBody>
          <a:bodyPr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ИГРАЯ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4CCD7E4-5128-4CBC-852C-128DB8E5B4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6" t="6996" r="20169" b="24591"/>
          <a:stretch/>
        </p:blipFill>
        <p:spPr>
          <a:xfrm>
            <a:off x="251520" y="764704"/>
            <a:ext cx="2803288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1364D00-AE7A-4AD0-9879-1081404766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8" r="47057" b="25310"/>
          <a:stretch/>
        </p:blipFill>
        <p:spPr>
          <a:xfrm>
            <a:off x="3553666" y="375655"/>
            <a:ext cx="2420396" cy="2914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F06F5BC-8AFF-43D3-A113-17208A9CEE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675074"/>
            <a:ext cx="2171486" cy="2895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DE24B11-0662-4172-A6A2-A14585E12C2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2" r="9243"/>
          <a:stretch/>
        </p:blipFill>
        <p:spPr>
          <a:xfrm>
            <a:off x="4059783" y="4149500"/>
            <a:ext cx="3677580" cy="2420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93D8DF5-1353-485C-9EE5-82455150AD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7" r="15401"/>
          <a:stretch/>
        </p:blipFill>
        <p:spPr>
          <a:xfrm>
            <a:off x="6410790" y="375655"/>
            <a:ext cx="2402924" cy="33855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585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303213"/>
            <a:ext cx="8229600" cy="965548"/>
          </a:xfrm>
        </p:spPr>
        <p:txBody>
          <a:bodyPr/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проекта: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6457" y="1916832"/>
            <a:ext cx="5411688" cy="4536504"/>
          </a:xfrm>
        </p:spPr>
        <p:txBody>
          <a:bodyPr/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подготовительный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Обсудить с родителями выбор темы проекта и его значение  (Анкетирование родителей.)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Подобрать материал по теме проекта.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Создание развивающей среды для приобщения детей к русской  культуре.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Пополнить библиотеку новой литературой: русскими народными сказками, потешками, колыбельными, загадками.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Пополнить уголок развития речи дидактическими играми, приобрести серии картинок по развитию связной речи .</a:t>
            </a:r>
          </a:p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основной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русскими народными сказками, потешками, загадкам.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музыкальными инструментами. 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Обыгрывать потешки и русские народные сказки. Получить знания о музыкальных инструментах.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народными играми, танцами.</a:t>
            </a:r>
          </a:p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заключительный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памятки для родителей - «Роль родителей в возрождении русских традиций»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2880161-C07F-4C5F-93D7-C8CA148A76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b="14815"/>
          <a:stretch/>
        </p:blipFill>
        <p:spPr>
          <a:xfrm>
            <a:off x="6228185" y="3861049"/>
            <a:ext cx="2459358" cy="20201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B70C310-29C6-4F4A-B140-C1F8FF68EE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1" t="19617" r="8544"/>
          <a:stretch/>
        </p:blipFill>
        <p:spPr>
          <a:xfrm>
            <a:off x="6084168" y="1196752"/>
            <a:ext cx="2843808" cy="2032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46937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EB4094A-1796-4974-BF65-4ADA5AE882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00" y="169193"/>
            <a:ext cx="2924143" cy="2193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DED8C3-898F-43ED-A884-962F473F26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27"/>
          <a:stretch/>
        </p:blipFill>
        <p:spPr>
          <a:xfrm>
            <a:off x="476929" y="4221088"/>
            <a:ext cx="2592288" cy="2067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31C2D8-0B15-4F70-9C9C-CEB00BE79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158" y="265399"/>
            <a:ext cx="2031690" cy="2371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6C2493-0E8F-44D6-911D-35EE153C6B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557" y="4221088"/>
            <a:ext cx="288032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87D8EEE-EB4F-49CF-947D-A65DAABC6D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" t="14301" r="3800" b="10100"/>
          <a:stretch/>
        </p:blipFill>
        <p:spPr>
          <a:xfrm rot="16200000">
            <a:off x="3713050" y="831568"/>
            <a:ext cx="2067695" cy="222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FDD199-CC1A-44D7-AEBB-22EF9A304B0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4" t="13232" r="17940" b="19628"/>
          <a:stretch/>
        </p:blipFill>
        <p:spPr>
          <a:xfrm>
            <a:off x="3419872" y="3696493"/>
            <a:ext cx="2016224" cy="2592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37993282"/>
      </p:ext>
    </p:extLst>
  </p:cSld>
  <p:clrMapOvr>
    <a:masterClrMapping/>
  </p:clrMapOvr>
</p:sld>
</file>

<file path=ppt/theme/theme1.xml><?xml version="1.0" encoding="utf-8"?>
<a:theme xmlns:a="http://schemas.openxmlformats.org/drawingml/2006/main" name="лиц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74</TotalTime>
  <Words>718</Words>
  <Application>Microsoft Office PowerPoint</Application>
  <PresentationFormat>Экран (4:3)</PresentationFormat>
  <Paragraphs>54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лица</vt:lpstr>
      <vt:lpstr> «РУСКОЕ НАРОДНОЕ      ТВОРЧЕСТВО – ДЕТЯМ»                       Выполнили: Фомина О.М. Хакимова Е.И.</vt:lpstr>
      <vt:lpstr> Цель проекта:    </vt:lpstr>
      <vt:lpstr> Задачи:  </vt:lpstr>
      <vt:lpstr> Актуальность: </vt:lpstr>
      <vt:lpstr>УЧИМСЯ ИГРАЯ</vt:lpstr>
      <vt:lpstr>Презентация PowerPoint</vt:lpstr>
      <vt:lpstr>УЧИМСЯ ИГРАЯ</vt:lpstr>
      <vt:lpstr>Этапы реализации проекта: </vt:lpstr>
      <vt:lpstr>Презентация PowerPoint</vt:lpstr>
      <vt:lpstr>ОЖИДАЕМЫЕ РЕЗУЛЬТАТЫ: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jul</dc:creator>
  <cp:lastModifiedBy>User</cp:lastModifiedBy>
  <cp:revision>14</cp:revision>
  <dcterms:created xsi:type="dcterms:W3CDTF">2016-05-11T09:30:30Z</dcterms:created>
  <dcterms:modified xsi:type="dcterms:W3CDTF">2022-05-18T08:39:12Z</dcterms:modified>
</cp:coreProperties>
</file>