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66" r:id="rId22"/>
  </p:sldIdLst>
  <p:sldSz cx="5853113" cy="32908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94660"/>
  </p:normalViewPr>
  <p:slideViewPr>
    <p:cSldViewPr snapToGrid="0">
      <p:cViewPr varScale="1">
        <p:scale>
          <a:sx n="186" d="100"/>
          <a:sy n="186" d="100"/>
        </p:scale>
        <p:origin x="-120" y="-84"/>
      </p:cViewPr>
      <p:guideLst>
        <p:guide orient="horz" pos="1036"/>
        <p:guide pos="1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639" y="538578"/>
            <a:ext cx="4389835" cy="1145717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639" y="1728478"/>
            <a:ext cx="4389835" cy="794536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5432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097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8634" y="175210"/>
            <a:ext cx="1262077" cy="2788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401" y="175210"/>
            <a:ext cx="3713069" cy="2788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517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752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53" y="820437"/>
            <a:ext cx="5048310" cy="136891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353" y="2202305"/>
            <a:ext cx="5048310" cy="719882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748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402" y="876047"/>
            <a:ext cx="2487573" cy="20880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3138" y="876047"/>
            <a:ext cx="2487573" cy="20880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5701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75210"/>
            <a:ext cx="5048310" cy="63608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164" y="806725"/>
            <a:ext cx="2476141" cy="395363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164" y="1202088"/>
            <a:ext cx="2476141" cy="17680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3139" y="806725"/>
            <a:ext cx="2488335" cy="395363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3139" y="1202088"/>
            <a:ext cx="2488335" cy="17680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7237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1891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4751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219392"/>
            <a:ext cx="1887781" cy="76787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8336" y="473827"/>
            <a:ext cx="2963138" cy="2338663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987266"/>
            <a:ext cx="1887781" cy="1829033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114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219392"/>
            <a:ext cx="1887781" cy="76787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8336" y="473827"/>
            <a:ext cx="2963138" cy="2338663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987266"/>
            <a:ext cx="1887781" cy="1829033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922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402" y="175210"/>
            <a:ext cx="5048310" cy="6360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402" y="876047"/>
            <a:ext cx="5048310" cy="2088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402" y="3050166"/>
            <a:ext cx="1316950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3170D-8A07-4969-8FBB-D2E106B04DF9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844" y="3050166"/>
            <a:ext cx="1975426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3761" y="3050166"/>
            <a:ext cx="1316950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67FE6-D96C-4902-99A4-58B1E824BE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7766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877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4953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8992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7228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2024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2830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1485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6150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3561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36649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5072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445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20449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4479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3048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6965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3032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5161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6117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6455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" y="0"/>
            <a:ext cx="585046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34993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Office PowerPoint</Application>
  <PresentationFormat>Произвольный</PresentationFormat>
  <Paragraphs>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Smoxt</dc:creator>
  <cp:lastModifiedBy>123</cp:lastModifiedBy>
  <cp:revision>4</cp:revision>
  <dcterms:created xsi:type="dcterms:W3CDTF">2021-08-20T11:38:36Z</dcterms:created>
  <dcterms:modified xsi:type="dcterms:W3CDTF">2021-10-07T08:41:01Z</dcterms:modified>
</cp:coreProperties>
</file>