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52" autoAdjust="0"/>
    <p:restoredTop sz="94660"/>
  </p:normalViewPr>
  <p:slideViewPr>
    <p:cSldViewPr snapToGrid="0">
      <p:cViewPr varScale="1">
        <p:scale>
          <a:sx n="54" d="100"/>
          <a:sy n="54" d="100"/>
        </p:scale>
        <p:origin x="3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13A1-EB26-4B82-8ADA-AE84C3555474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480C-9848-41CA-8F95-61048905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80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13A1-EB26-4B82-8ADA-AE84C3555474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480C-9848-41CA-8F95-61048905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048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13A1-EB26-4B82-8ADA-AE84C3555474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480C-9848-41CA-8F95-61048905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577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13A1-EB26-4B82-8ADA-AE84C3555474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480C-9848-41CA-8F95-61048905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15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13A1-EB26-4B82-8ADA-AE84C3555474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480C-9848-41CA-8F95-61048905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964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13A1-EB26-4B82-8ADA-AE84C3555474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480C-9848-41CA-8F95-61048905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147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13A1-EB26-4B82-8ADA-AE84C3555474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480C-9848-41CA-8F95-61048905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422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13A1-EB26-4B82-8ADA-AE84C3555474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480C-9848-41CA-8F95-61048905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303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13A1-EB26-4B82-8ADA-AE84C3555474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480C-9848-41CA-8F95-61048905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26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13A1-EB26-4B82-8ADA-AE84C3555474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480C-9848-41CA-8F95-61048905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117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13A1-EB26-4B82-8ADA-AE84C3555474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480C-9848-41CA-8F95-61048905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864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C13A1-EB26-4B82-8ADA-AE84C3555474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0480C-9848-41CA-8F95-61048905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535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Решаю сам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err="1" smtClean="0"/>
              <a:t>Н.Г.Золотарева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учитель начальных классов </a:t>
            </a:r>
          </a:p>
          <a:p>
            <a:r>
              <a:rPr lang="ru-RU" sz="2800" dirty="0" smtClean="0"/>
              <a:t>МБОУ СОШ </a:t>
            </a:r>
            <a:r>
              <a:rPr lang="ru-RU" sz="2800" dirty="0" err="1" smtClean="0"/>
              <a:t>с.Рейдово</a:t>
            </a:r>
            <a:r>
              <a:rPr lang="ru-RU" sz="2800" dirty="0" smtClean="0"/>
              <a:t> Курильский район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4198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latin typeface="+mn-lt"/>
              </a:rPr>
              <a:t>89-(64-4)=29</a:t>
            </a:r>
            <a:endParaRPr lang="ru-RU" sz="8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8000" dirty="0" smtClean="0"/>
              <a:t>75-(37-7)=45</a:t>
            </a:r>
            <a:endParaRPr lang="ru-RU" sz="8000" dirty="0"/>
          </a:p>
        </p:txBody>
      </p:sp>
      <p:pic>
        <p:nvPicPr>
          <p:cNvPr id="4" name="Рисунок 3" descr="воздушный шар PNG, векторы, PSD и пнг для бесплатной загрузки | Pngtree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9" r="15001" b="7778"/>
          <a:stretch/>
        </p:blipFill>
        <p:spPr bwMode="auto">
          <a:xfrm>
            <a:off x="5192246" y="0"/>
            <a:ext cx="2914650" cy="2943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Фото воздушный шар в png без фона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9" b="7863"/>
          <a:stretch/>
        </p:blipFill>
        <p:spPr bwMode="auto">
          <a:xfrm>
            <a:off x="4287371" y="2566987"/>
            <a:ext cx="2362200" cy="23336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77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latin typeface="+mn-lt"/>
              </a:rPr>
              <a:t>40-(8+7)=25</a:t>
            </a:r>
            <a:endParaRPr lang="ru-RU" sz="8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8000" dirty="0" smtClean="0"/>
          </a:p>
          <a:p>
            <a:pPr marL="0" indent="0">
              <a:buNone/>
            </a:pPr>
            <a:r>
              <a:rPr lang="ru-RU" sz="8000" dirty="0" smtClean="0"/>
              <a:t>50-(9-6)=35</a:t>
            </a:r>
            <a:endParaRPr lang="ru-RU" sz="8000" dirty="0"/>
          </a:p>
        </p:txBody>
      </p:sp>
      <p:pic>
        <p:nvPicPr>
          <p:cNvPr id="4" name="Рисунок 3" descr="Airplane, рейс, воздушный шар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4" t="4899" r="10813" b="-1"/>
          <a:stretch/>
        </p:blipFill>
        <p:spPr bwMode="auto">
          <a:xfrm>
            <a:off x="4948517" y="0"/>
            <a:ext cx="2026023" cy="2436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Воздушный шар - Чертежи, 3D Модели, Проекты, Конкурсы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212" y="2571657"/>
            <a:ext cx="2456328" cy="24221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352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latin typeface="+mn-lt"/>
              </a:rPr>
              <a:t>84-40-4=40</a:t>
            </a:r>
            <a:endParaRPr lang="ru-RU" sz="8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8000" dirty="0" smtClean="0"/>
          </a:p>
          <a:p>
            <a:pPr marL="0" indent="0">
              <a:buNone/>
            </a:pPr>
            <a:r>
              <a:rPr lang="ru-RU" sz="8000" dirty="0" smtClean="0"/>
              <a:t>43+7-9=41</a:t>
            </a:r>
            <a:endParaRPr lang="ru-RU" sz="8000" dirty="0"/>
          </a:p>
        </p:txBody>
      </p:sp>
      <p:pic>
        <p:nvPicPr>
          <p:cNvPr id="4" name="Рисунок 3" descr="Фото воздушный шар в png без фона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9" b="7863"/>
          <a:stretch/>
        </p:blipFill>
        <p:spPr bwMode="auto">
          <a:xfrm>
            <a:off x="3733800" y="2470150"/>
            <a:ext cx="2362200" cy="23336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Обновлено: 62 PNG, Аэростат, воздушный шар с корзиной на прозрачном фон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403" y="-24607"/>
            <a:ext cx="2001520" cy="2105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222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latin typeface="+mn-lt"/>
              </a:rPr>
              <a:t>100-(20+40)=40</a:t>
            </a:r>
            <a:endParaRPr lang="ru-RU" sz="8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8000" dirty="0" smtClean="0"/>
          </a:p>
          <a:p>
            <a:pPr marL="0" indent="0">
              <a:buNone/>
            </a:pPr>
            <a:r>
              <a:rPr lang="ru-RU" sz="8000" dirty="0" smtClean="0"/>
              <a:t>57-7+20=70</a:t>
            </a:r>
            <a:endParaRPr lang="ru-RU" sz="8000" dirty="0"/>
          </a:p>
        </p:txBody>
      </p:sp>
      <p:pic>
        <p:nvPicPr>
          <p:cNvPr id="4" name="Рисунок 3" descr="Обновлено: 62 PNG, Аэростат, воздушный шар с корзиной на прозрачном фон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327" y="89323"/>
            <a:ext cx="1744980" cy="226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Фото воздушный шар в png без фона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9" b="7863"/>
          <a:stretch/>
        </p:blipFill>
        <p:spPr bwMode="auto">
          <a:xfrm>
            <a:off x="4329280" y="2742548"/>
            <a:ext cx="2362200" cy="23336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8792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latin typeface="+mn-lt"/>
              </a:rPr>
              <a:t>76-40+4=40</a:t>
            </a:r>
            <a:endParaRPr lang="ru-RU" sz="8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8000" dirty="0" smtClean="0"/>
          </a:p>
          <a:p>
            <a:pPr marL="0" indent="0">
              <a:buNone/>
            </a:pPr>
            <a:r>
              <a:rPr lang="ru-RU" sz="8000" dirty="0" smtClean="0"/>
              <a:t>39+10-20=29</a:t>
            </a:r>
            <a:endParaRPr lang="ru-RU" sz="8000" dirty="0"/>
          </a:p>
        </p:txBody>
      </p:sp>
      <p:pic>
        <p:nvPicPr>
          <p:cNvPr id="5" name="Рисунок 4" descr="Обновлено: 62 PNG, Аэростат, воздушный шар с корзиной на прозрачном фон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852" y="44591"/>
            <a:ext cx="1744980" cy="226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Обновлено: 62 PNG, Аэростат, воздушный шар с корзиной на прозрачном фон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358" y="2814031"/>
            <a:ext cx="1744980" cy="2266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443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latin typeface="+mn-lt"/>
              </a:rPr>
              <a:t>(54-23)+19=50</a:t>
            </a:r>
            <a:endParaRPr lang="ru-RU" sz="8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8000" dirty="0" smtClean="0"/>
              <a:t>91-(17+17)=55</a:t>
            </a:r>
            <a:endParaRPr lang="ru-RU" sz="8000" dirty="0"/>
          </a:p>
        </p:txBody>
      </p:sp>
      <p:pic>
        <p:nvPicPr>
          <p:cNvPr id="4" name="Рисунок 3" descr="Обновлено: 62 PNG, Аэростат, воздушный шар с корзиной на прозрачном фон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2192593"/>
            <a:ext cx="2001520" cy="210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Воздушный шар - Чертежи, 3D Модели, Проекты, Конкурсы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533" y="116143"/>
            <a:ext cx="2148205" cy="2076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202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latin typeface="+mn-lt"/>
              </a:rPr>
              <a:t>60-(43-20)=37</a:t>
            </a:r>
            <a:endParaRPr lang="ru-RU" sz="8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8000" dirty="0" smtClean="0"/>
              <a:t>(28+40)-20=48</a:t>
            </a:r>
            <a:endParaRPr lang="ru-RU" sz="8000" dirty="0"/>
          </a:p>
        </p:txBody>
      </p:sp>
      <p:pic>
        <p:nvPicPr>
          <p:cNvPr id="4" name="Рисунок 3" descr="Airplane, рейс, воздушный шар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805" y="2055813"/>
            <a:ext cx="2562225" cy="256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Фото воздушный шар в png без фона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9" b="7863"/>
          <a:stretch/>
        </p:blipFill>
        <p:spPr bwMode="auto">
          <a:xfrm>
            <a:off x="5150783" y="0"/>
            <a:ext cx="2362200" cy="23336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3508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latin typeface="+mn-lt"/>
              </a:rPr>
              <a:t>70-(59-30)=41</a:t>
            </a:r>
            <a:endParaRPr lang="ru-RU" sz="8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8000" dirty="0" smtClean="0"/>
              <a:t>(67-60)+30=37</a:t>
            </a:r>
            <a:endParaRPr lang="ru-RU" sz="8000" dirty="0"/>
          </a:p>
        </p:txBody>
      </p:sp>
      <p:pic>
        <p:nvPicPr>
          <p:cNvPr id="4" name="Рисунок 3" descr="Airplane, рейс, воздушный шар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793" y="2282824"/>
            <a:ext cx="2562225" cy="256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Воздушный шар - Чертежи, 3D Модели, Проекты, Конкурсы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485" y="71437"/>
            <a:ext cx="2148205" cy="2076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367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latin typeface="+mn-lt"/>
              </a:rPr>
              <a:t>6+6-4=8</a:t>
            </a:r>
            <a:endParaRPr lang="ru-RU" sz="8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8000" dirty="0" smtClean="0"/>
              <a:t>48+(13+7)=68</a:t>
            </a:r>
            <a:endParaRPr lang="ru-RU" sz="8000" dirty="0"/>
          </a:p>
        </p:txBody>
      </p:sp>
      <p:pic>
        <p:nvPicPr>
          <p:cNvPr id="5" name="Рисунок 4" descr="Обновлено: 62 PNG, Аэростат, воздушный шар с корзиной на прозрачном фон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102" y="-24607"/>
            <a:ext cx="2001520" cy="210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Воздушный шар - Чертежи, 3D Модели, Проекты, Конкурсы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622" y="1924844"/>
            <a:ext cx="2148205" cy="2076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0603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74</Words>
  <Application>Microsoft Office PowerPoint</Application>
  <PresentationFormat>Широкоэкранный</PresentationFormat>
  <Paragraphs>31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Решаю сам</vt:lpstr>
      <vt:lpstr>40-(8+7)=25</vt:lpstr>
      <vt:lpstr>84-40-4=40</vt:lpstr>
      <vt:lpstr>100-(20+40)=40</vt:lpstr>
      <vt:lpstr>76-40+4=40</vt:lpstr>
      <vt:lpstr>(54-23)+19=50</vt:lpstr>
      <vt:lpstr>60-(43-20)=37</vt:lpstr>
      <vt:lpstr>70-(59-30)=41</vt:lpstr>
      <vt:lpstr>6+6-4=8</vt:lpstr>
      <vt:lpstr>89-(64-4)=29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Решаю сам</dc:title>
  <dc:creator>Надежда</dc:creator>
  <cp:lastModifiedBy>Надежда</cp:lastModifiedBy>
  <cp:revision>7</cp:revision>
  <dcterms:created xsi:type="dcterms:W3CDTF">2022-01-15T06:25:50Z</dcterms:created>
  <dcterms:modified xsi:type="dcterms:W3CDTF">2022-01-15T07:06:07Z</dcterms:modified>
</cp:coreProperties>
</file>