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2" r:id="rId3"/>
    <p:sldId id="263" r:id="rId4"/>
    <p:sldId id="269" r:id="rId5"/>
    <p:sldId id="268" r:id="rId6"/>
    <p:sldId id="261" r:id="rId7"/>
    <p:sldId id="267" r:id="rId8"/>
    <p:sldId id="270" r:id="rId9"/>
    <p:sldId id="257" r:id="rId10"/>
    <p:sldId id="258" r:id="rId11"/>
    <p:sldId id="259" r:id="rId12"/>
    <p:sldId id="260" r:id="rId13"/>
    <p:sldId id="265" r:id="rId14"/>
    <p:sldId id="266" r:id="rId15"/>
    <p:sldId id="264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80" autoAdjust="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Рисование натюрморта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Урок изобразительного искусства </a:t>
            </a:r>
          </a:p>
          <a:p>
            <a:pPr algn="l"/>
            <a:r>
              <a:rPr lang="ru-RU" sz="8000" b="1" dirty="0" smtClean="0">
                <a:solidFill>
                  <a:schemeClr val="tx1"/>
                </a:solidFill>
              </a:rPr>
              <a:t>  </a:t>
            </a:r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</a:rPr>
              <a:t>класс: 7</a:t>
            </a:r>
          </a:p>
          <a:p>
            <a:pPr algn="l"/>
            <a:endParaRPr lang="ru-RU" sz="8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l"/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</a:rPr>
              <a:t>Учитель изобразительного искусства :</a:t>
            </a:r>
            <a:r>
              <a:rPr lang="ru-RU" sz="8000" b="1" dirty="0" err="1" smtClean="0">
                <a:solidFill>
                  <a:schemeClr val="accent1">
                    <a:lumMod val="75000"/>
                  </a:schemeClr>
                </a:solidFill>
              </a:rPr>
              <a:t>Пермина</a:t>
            </a:r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</a:rPr>
              <a:t> Полина Дмитриевна</a:t>
            </a:r>
          </a:p>
          <a:p>
            <a:pPr algn="l"/>
            <a:endParaRPr lang="ru-RU" sz="8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l"/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</a:rPr>
              <a:t>МКОУ СОШ </a:t>
            </a:r>
            <a:r>
              <a:rPr lang="ru-RU" sz="8000" b="1" dirty="0" err="1" smtClean="0">
                <a:solidFill>
                  <a:schemeClr val="accent1">
                    <a:lumMod val="75000"/>
                  </a:schemeClr>
                </a:solidFill>
              </a:rPr>
              <a:t>с.Дежнево</a:t>
            </a:r>
            <a:endParaRPr lang="ru-RU" sz="8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l"/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</a:rPr>
              <a:t>2022 Г.</a:t>
            </a:r>
          </a:p>
          <a:p>
            <a:pPr algn="l"/>
            <a:r>
              <a:rPr lang="ru-RU" sz="8000" dirty="0" smtClean="0">
                <a:solidFill>
                  <a:schemeClr val="accent1">
                    <a:lumMod val="75000"/>
                  </a:schemeClr>
                </a:solidFill>
              </a:rPr>
              <a:t>  </a:t>
            </a:r>
            <a:endParaRPr lang="ru-RU" sz="8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2780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2 ЭТАП 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" name="Объект 3" descr="https://documents.infourok.ru/147993c8-96f4-44a7-b70f-a388b8f73fe5/0/image004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48680"/>
            <a:ext cx="7632848" cy="48965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042105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3 ЭТАП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documents.infourok.ru/147993c8-96f4-44a7-b70f-a388b8f73fe5/0/image00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2"/>
            <a:ext cx="7992888" cy="44644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06702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4 ЭТАП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 descr="https://documents.infourok.ru/147993c8-96f4-44a7-b70f-a388b8f73fe5/0/image005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76672"/>
            <a:ext cx="6984776" cy="48245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12691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Последовательность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</a:rPr>
              <a:t>рисования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Объект 3" descr="https://topuch.ru/risovanie-kuvshina-s-fruktami/446660_html_dd5debc3e01e18ea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60648"/>
            <a:ext cx="5688632" cy="5040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07376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images.myshared.ru/5/420561/slide_28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08911" cy="58655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18634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РЕФЛЕКСИЯ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Прекрасный мастер натюрморта   </a:t>
            </a:r>
            <a:r>
              <a:rPr lang="ru-RU" dirty="0" err="1"/>
              <a:t>К.С.Петров</a:t>
            </a:r>
            <a:r>
              <a:rPr lang="ru-RU" dirty="0"/>
              <a:t>-Водкин определил его так:  </a:t>
            </a:r>
            <a:r>
              <a:rPr lang="ru-RU" u="sng" dirty="0"/>
              <a:t>«Натюрморт- это одна из острых бесед живописца с натурой. Каков есть предмет, где он, а где я, воспринимающий этот предмет,- в этом основное требование натюрморта. И в этом большая познавательная радость,  воспринимаемая от натюрморта зрителем».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29467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Благодарю всех за хороший урок. До свидания.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dirty="0"/>
              <a:t>Сегодня на уроке я узнал…</a:t>
            </a:r>
          </a:p>
          <a:p>
            <a:pPr lvl="0"/>
            <a:r>
              <a:rPr lang="ru-RU" dirty="0"/>
              <a:t>Сегодня я научился….</a:t>
            </a:r>
          </a:p>
          <a:p>
            <a:pPr lvl="0"/>
            <a:r>
              <a:rPr lang="ru-RU" dirty="0"/>
              <a:t>После урока мне захотелось …</a:t>
            </a:r>
          </a:p>
          <a:p>
            <a:pPr lvl="0"/>
            <a:r>
              <a:rPr lang="ru-RU" dirty="0"/>
              <a:t>Самое трудное для меня было …</a:t>
            </a:r>
          </a:p>
          <a:p>
            <a:pPr lvl="0"/>
            <a:r>
              <a:rPr lang="ru-RU" dirty="0"/>
              <a:t>Я хочу похвалить …</a:t>
            </a:r>
          </a:p>
          <a:p>
            <a:r>
              <a:rPr lang="ru-RU" dirty="0"/>
              <a:t>Как вы думаете, умение составлять красивые композиции из предметов, где в жизни вам могут пригодиться?</a:t>
            </a:r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-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5005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Мир искусства богат и сложен. Мы рассматриваем живописные полотна и статуи, слушаем симфонии, читаем романы, останавливаемся перед величественными зданиями, следим за движениями танцоров, воспринимаем театральные спектакли и кинофильмы. И все эти очень разные, казалось бы, несовместимые явления обозначаются лишь  одним словом – </a:t>
            </a:r>
            <a:r>
              <a:rPr lang="ru-RU" b="1" u="sng" dirty="0"/>
              <a:t>искусство</a:t>
            </a:r>
            <a:r>
              <a:rPr lang="ru-RU" u="sng" dirty="0"/>
              <a:t>.</a:t>
            </a:r>
            <a:endParaRPr lang="ru-RU" dirty="0"/>
          </a:p>
          <a:p>
            <a:r>
              <a:rPr lang="ru-RU" u="sng" dirty="0"/>
              <a:t>Искусство</a:t>
            </a:r>
            <a:r>
              <a:rPr lang="ru-RU" dirty="0"/>
              <a:t> (от старославянского </a:t>
            </a:r>
            <a:r>
              <a:rPr lang="ru-RU" dirty="0" err="1"/>
              <a:t>искоусити</a:t>
            </a:r>
            <a:r>
              <a:rPr lang="ru-RU" dirty="0"/>
              <a:t>) – это художественное творчество в целом. </a:t>
            </a:r>
          </a:p>
          <a:p>
            <a:r>
              <a:rPr lang="ru-RU" dirty="0"/>
              <a:t>- Скажите, какие виды искусства вы можете перечислить? (Изобразительное, музыка, также,  декоративно-прикладное искусство, театральное искусство, фотоискусство и т.д.).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69345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Жанры изобразительного </a:t>
            </a:r>
            <a:r>
              <a:rPr lang="ru-RU" b="1" dirty="0">
                <a:solidFill>
                  <a:srgbClr val="C00000"/>
                </a:solidFill>
                <a:latin typeface="Arial Black" pitchFamily="34" charset="0"/>
              </a:rPr>
              <a:t>искусства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b="1" dirty="0" smtClean="0"/>
              <a:t>Портрет </a:t>
            </a:r>
            <a:r>
              <a:rPr lang="ru-RU" dirty="0"/>
              <a:t>– это  изображение человека либо группы людей. </a:t>
            </a:r>
          </a:p>
          <a:p>
            <a:r>
              <a:rPr lang="ru-RU" b="1" dirty="0"/>
              <a:t>Сказочно-мифологический </a:t>
            </a:r>
            <a:r>
              <a:rPr lang="ru-RU" dirty="0"/>
              <a:t>жанр – это изображение персонажей былин, мифов, сказок .. </a:t>
            </a:r>
          </a:p>
          <a:p>
            <a:r>
              <a:rPr lang="ru-RU" b="1" dirty="0"/>
              <a:t>Пейзаж</a:t>
            </a:r>
            <a:r>
              <a:rPr lang="ru-RU" dirty="0"/>
              <a:t> – это изображение природы в разных состояниях.</a:t>
            </a:r>
          </a:p>
          <a:p>
            <a:r>
              <a:rPr lang="ru-RU" b="1" dirty="0"/>
              <a:t>Бытовой жанр</a:t>
            </a:r>
            <a:r>
              <a:rPr lang="ru-RU" dirty="0"/>
              <a:t> – это изображение повседневной жизни людей.</a:t>
            </a:r>
          </a:p>
          <a:p>
            <a:r>
              <a:rPr lang="ru-RU" b="1" dirty="0"/>
              <a:t>Анималистический  </a:t>
            </a:r>
            <a:r>
              <a:rPr lang="ru-RU" dirty="0"/>
              <a:t>жанр – это изображение животных. </a:t>
            </a:r>
          </a:p>
          <a:p>
            <a:r>
              <a:rPr lang="ru-RU" b="1" dirty="0"/>
              <a:t>Натюрморт – </a:t>
            </a:r>
            <a:r>
              <a:rPr lang="ru-RU" dirty="0"/>
              <a:t>это изображение предметов быта, объединенных в группу.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4521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C00000"/>
                </a:solidFill>
              </a:rPr>
              <a:t>отрывок </a:t>
            </a:r>
            <a:r>
              <a:rPr lang="ru-RU" b="1" dirty="0">
                <a:solidFill>
                  <a:srgbClr val="C00000"/>
                </a:solidFill>
              </a:rPr>
              <a:t>из “Песни о картинах”, слова А. Кушнера</a:t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Если </a:t>
            </a:r>
            <a:r>
              <a:rPr lang="ru-RU" dirty="0"/>
              <a:t>видишь на картине</a:t>
            </a:r>
          </a:p>
          <a:p>
            <a:r>
              <a:rPr lang="ru-RU" dirty="0"/>
              <a:t>Чашку кофе на столе,</a:t>
            </a:r>
          </a:p>
          <a:p>
            <a:r>
              <a:rPr lang="ru-RU" dirty="0"/>
              <a:t>Или морс в большом кувшине,</a:t>
            </a:r>
          </a:p>
          <a:p>
            <a:r>
              <a:rPr lang="ru-RU" dirty="0"/>
              <a:t>Или розу в хрустале,</a:t>
            </a:r>
          </a:p>
          <a:p>
            <a:r>
              <a:rPr lang="ru-RU" dirty="0"/>
              <a:t>Или бронзовую вазу,</a:t>
            </a:r>
          </a:p>
          <a:p>
            <a:r>
              <a:rPr lang="ru-RU" dirty="0"/>
              <a:t>Или грушу, или торт,</a:t>
            </a:r>
          </a:p>
          <a:p>
            <a:r>
              <a:rPr lang="ru-RU" dirty="0"/>
              <a:t>Или все предметы сразу,</a:t>
            </a:r>
          </a:p>
          <a:p>
            <a:r>
              <a:rPr lang="ru-RU" dirty="0"/>
              <a:t>Знай, что это – …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0057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s1.slide-share.ru/s_slide/371e14cde247ee0eea46486ea9acd95f/1bbaeae7-15e5-4c1d-a5c8-a03a0aa96ad4.jpe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568951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1449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            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smtClean="0"/>
              <a:t> </a:t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>«</a:t>
            </a:r>
            <a:r>
              <a:rPr lang="ru-RU" sz="3600" dirty="0">
                <a:solidFill>
                  <a:srgbClr val="C00000"/>
                </a:solidFill>
                <a:latin typeface="Arial Black" pitchFamily="34" charset="0"/>
              </a:rPr>
              <a:t>Персики и груши»     </a:t>
            </a:r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3600" dirty="0" err="1" smtClean="0">
                <a:solidFill>
                  <a:srgbClr val="C00000"/>
                </a:solidFill>
                <a:latin typeface="Arial Black" pitchFamily="34" charset="0"/>
              </a:rPr>
              <a:t>П.Сезанн</a:t>
            </a:r>
            <a:r>
              <a:rPr lang="ru-RU" sz="3600" dirty="0">
                <a:solidFill>
                  <a:srgbClr val="C00000"/>
                </a:solidFill>
                <a:latin typeface="Arial Black" pitchFamily="34" charset="0"/>
              </a:rPr>
              <a:t>   (1888-1890)</a:t>
            </a:r>
            <a:br>
              <a:rPr lang="ru-RU" sz="3600" dirty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      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https://documents.infourok.ru/147993c8-96f4-44a7-b70f-a388b8f73fe5/0/image002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4744"/>
            <a:ext cx="7776863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520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КОМПОЗИЦИЯ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" name="Объект 3" descr="https://avatars.mds.yandex.net/i?id=8e064d7f68fe92d10e3626701a08b28a_l-5220621-images-thumbs&amp;ref=rim&amp;n=13&amp;w=960&amp;h=720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530225"/>
            <a:ext cx="8136904" cy="49870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45835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Тень и свет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 descr="https://podarokmos.ru/wp-content/uploads/d/3/f/d3f70f214bc7e132dda197357fbd8ff7.jpe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8424936" cy="37027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118383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  <a:latin typeface="Arial Black" pitchFamily="34" charset="0"/>
              </a:rPr>
              <a:t>1</a:t>
            </a: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 ЭТАП 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" name="Объект 3" descr="https://documents.infourok.ru/147993c8-96f4-44a7-b70f-a388b8f73fe5/0/image003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48680"/>
            <a:ext cx="6840760" cy="4320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23523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39</TotalTime>
  <Words>285</Words>
  <Application>Microsoft Office PowerPoint</Application>
  <PresentationFormat>Экран (4:3)</PresentationFormat>
  <Paragraphs>49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Аспект</vt:lpstr>
      <vt:lpstr>Рисование натюрморта</vt:lpstr>
      <vt:lpstr>Презентация PowerPoint</vt:lpstr>
      <vt:lpstr> Жанры изобразительного искусства </vt:lpstr>
      <vt:lpstr> отрывок из “Песни о картинах”, слова А. Кушнера </vt:lpstr>
      <vt:lpstr>Презентация PowerPoint</vt:lpstr>
      <vt:lpstr>                  «Персики и груши»      П.Сезанн   (1888-1890)           </vt:lpstr>
      <vt:lpstr>КОМПОЗИЦИЯ</vt:lpstr>
      <vt:lpstr>Тень и свет</vt:lpstr>
      <vt:lpstr>1 ЭТАП </vt:lpstr>
      <vt:lpstr>2 ЭТАП </vt:lpstr>
      <vt:lpstr>3 ЭТАП </vt:lpstr>
      <vt:lpstr>4 ЭТАП</vt:lpstr>
      <vt:lpstr>Последовательность рисования</vt:lpstr>
      <vt:lpstr>Презентация PowerPoint</vt:lpstr>
      <vt:lpstr>РЕФЛЕКСИЯ </vt:lpstr>
      <vt:lpstr>Благодарю всех за хороший урок. До свидания.  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Рисование натюрморта</dc:title>
  <cp:lastModifiedBy>полина дмитриевна</cp:lastModifiedBy>
  <cp:revision>5</cp:revision>
  <dcterms:modified xsi:type="dcterms:W3CDTF">2022-09-25T03:46:07Z</dcterms:modified>
</cp:coreProperties>
</file>