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1" r:id="rId4"/>
    <p:sldId id="260" r:id="rId5"/>
    <p:sldId id="267" r:id="rId6"/>
    <p:sldId id="262" r:id="rId7"/>
    <p:sldId id="266" r:id="rId8"/>
    <p:sldId id="273" r:id="rId9"/>
    <p:sldId id="268" r:id="rId10"/>
    <p:sldId id="269" r:id="rId11"/>
    <p:sldId id="263" r:id="rId12"/>
    <p:sldId id="264" r:id="rId13"/>
    <p:sldId id="265" r:id="rId14"/>
    <p:sldId id="270" r:id="rId15"/>
    <p:sldId id="271" r:id="rId16"/>
    <p:sldId id="272" r:id="rId17"/>
    <p:sldId id="279" r:id="rId18"/>
    <p:sldId id="274" r:id="rId19"/>
    <p:sldId id="280" r:id="rId20"/>
    <p:sldId id="281" r:id="rId21"/>
    <p:sldId id="282" r:id="rId22"/>
    <p:sldId id="283" r:id="rId23"/>
    <p:sldId id="284" r:id="rId24"/>
    <p:sldId id="275" r:id="rId25"/>
    <p:sldId id="285" r:id="rId26"/>
    <p:sldId id="286" r:id="rId27"/>
    <p:sldId id="276" r:id="rId28"/>
    <p:sldId id="287" r:id="rId29"/>
    <p:sldId id="288" r:id="rId30"/>
    <p:sldId id="289" r:id="rId31"/>
    <p:sldId id="290" r:id="rId32"/>
    <p:sldId id="277" r:id="rId33"/>
    <p:sldId id="291" r:id="rId34"/>
    <p:sldId id="292" r:id="rId35"/>
    <p:sldId id="293" r:id="rId36"/>
    <p:sldId id="294" r:id="rId37"/>
    <p:sldId id="278" r:id="rId38"/>
    <p:sldId id="295" r:id="rId39"/>
    <p:sldId id="296" r:id="rId40"/>
    <p:sldId id="297" r:id="rId41"/>
    <p:sldId id="298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28" d="100"/>
          <a:sy n="128" d="100"/>
        </p:scale>
        <p:origin x="111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3D235-91E6-4252-89A0-8C8E5DB31CC6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51059-45FB-4C17-97FF-81001F01C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CCE2-4663-4328-AEF1-B70B88128E9D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AE437-F296-417D-A8B6-F1B1E48C9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78EC-4023-4985-9314-AFAFB4CB6C32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CC9EA-836B-436E-926E-E147A39BB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CAAA2-4CF1-4BB5-ADE8-F6CC46A4995C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A5068-1DD3-42F7-A699-40D98A8F1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EA572-F9ED-41FE-9860-2FE38004FB19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C695D-4B0B-44EA-8355-B220B3AA8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620FD-86F0-42D6-9E38-6BC18A695E09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A0DF8-A814-4720-9965-036136110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763F9-0940-4087-9B2F-DC4955EECEBF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BF7FE-F945-418C-9A29-BE70A3F2B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DE211-A4D0-45D3-A38A-1F7E91D9479B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E566A-715E-4DCE-BBE8-936DAC393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9512B-F7EE-43C6-A382-CFC4BF783054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6D139-7899-4841-A836-7E40CA74B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EB6B-1254-4F24-BB77-27D929684611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ECF0-153A-4A21-BFF6-DC102114E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6D559-0BF7-43E1-8D88-8480F8A00DE9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4B72E-3B0F-4730-8200-37C34F37A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FF00"/>
            </a:gs>
            <a:gs pos="3000">
              <a:srgbClr val="D49E6C"/>
            </a:gs>
            <a:gs pos="70000">
              <a:srgbClr val="A65528"/>
            </a:gs>
            <a:gs pos="79000">
              <a:srgbClr val="66301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9C0B65-CE43-4B01-AA32-B88459EA7C0F}" type="datetimeFigureOut">
              <a:rPr lang="ru-RU"/>
              <a:pPr>
                <a:defRPr/>
              </a:pPr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5D0096-883E-449D-B2D6-BF43EB85B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Капля 7"/>
          <p:cNvSpPr/>
          <p:nvPr userDrawn="1"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rgbClr val="FFFF99"/>
          </a:solidFill>
          <a:ln w="215900" cmpd="thickThin"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5" name="Рисунок 8" descr="69416081_14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388" y="4581525"/>
            <a:ext cx="15208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9" descr="69416094_15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24750" y="4581525"/>
            <a:ext cx="144145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2513" y="0"/>
            <a:ext cx="174148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924945"/>
            <a:ext cx="7772400" cy="1440160"/>
          </a:xfrm>
        </p:spPr>
        <p:txBody>
          <a:bodyPr/>
          <a:lstStyle/>
          <a:p>
            <a:r>
              <a:rPr lang="ru-RU" dirty="0" smtClean="0"/>
              <a:t>«Лето –это маленькая жизнь»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16633"/>
            <a:ext cx="7772400" cy="2448271"/>
          </a:xfrm>
        </p:spPr>
        <p:txBody>
          <a:bodyPr/>
          <a:lstStyle/>
          <a:p>
            <a:r>
              <a:rPr lang="ru-RU" dirty="0" smtClean="0"/>
              <a:t>ОТЧЕТ –ПРЕЗЕНТАЦИЯ ПО ЛЕТНЕЙ ОЗДОРОВИТЕЛЬНОЙ РАБОТЕ </a:t>
            </a:r>
          </a:p>
          <a:p>
            <a:r>
              <a:rPr lang="ru-RU" dirty="0" smtClean="0"/>
              <a:t>ГРУППЫ «ЖЕМЧУЖИНКИ»МДОУ ХОРОШЕВСКОГО ДЕТСКОГО САДА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5668035" cy="425102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47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 солнышка в гостях»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44619"/>
            <a:ext cx="3816424" cy="461300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244619"/>
            <a:ext cx="3538488" cy="4525963"/>
          </a:xfrm>
        </p:spPr>
      </p:pic>
    </p:spTree>
    <p:extLst>
      <p:ext uri="{BB962C8B-B14F-4D97-AF65-F5344CB8AC3E}">
        <p14:creationId xmlns:p14="http://schemas.microsoft.com/office/powerpoint/2010/main" val="55805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58" y="1417639"/>
            <a:ext cx="3020689" cy="402758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7638"/>
            <a:ext cx="2966683" cy="3955578"/>
          </a:xfrm>
        </p:spPr>
      </p:pic>
    </p:spTree>
    <p:extLst>
      <p:ext uri="{BB962C8B-B14F-4D97-AF65-F5344CB8AC3E}">
        <p14:creationId xmlns:p14="http://schemas.microsoft.com/office/powerpoint/2010/main" val="419369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3737933" cy="28034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089641"/>
            <a:ext cx="3528392" cy="2646294"/>
          </a:xfrm>
        </p:spPr>
      </p:pic>
    </p:spTree>
    <p:extLst>
      <p:ext uri="{BB962C8B-B14F-4D97-AF65-F5344CB8AC3E}">
        <p14:creationId xmlns:p14="http://schemas.microsoft.com/office/powerpoint/2010/main" val="364440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24744"/>
            <a:ext cx="5760640" cy="46036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26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40" y="116632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153162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407775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20688"/>
            <a:ext cx="6126029" cy="459452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5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6338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26" y="350100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5927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«Неделя здоровья»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3" y="1890867"/>
            <a:ext cx="3970831" cy="297812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438" y="1916832"/>
            <a:ext cx="3966592" cy="2974944"/>
          </a:xfrm>
        </p:spPr>
      </p:pic>
    </p:spTree>
    <p:extLst>
      <p:ext uri="{BB962C8B-B14F-4D97-AF65-F5344CB8AC3E}">
        <p14:creationId xmlns:p14="http://schemas.microsoft.com/office/powerpoint/2010/main" val="30394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780928"/>
            <a:ext cx="4128459" cy="3096344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419758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6672"/>
            <a:ext cx="4679130" cy="5644426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5328890" cy="1143000"/>
          </a:xfrm>
        </p:spPr>
        <p:txBody>
          <a:bodyPr/>
          <a:lstStyle/>
          <a:p>
            <a:pPr eaLnBrk="1" hangingPunct="1"/>
            <a:endParaRPr lang="ru-RU" dirty="0" smtClean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3888432" cy="29163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78884"/>
            <a:ext cx="3756917" cy="2817688"/>
          </a:xfrm>
        </p:spPr>
      </p:pic>
    </p:spTree>
    <p:extLst>
      <p:ext uri="{BB962C8B-B14F-4D97-AF65-F5344CB8AC3E}">
        <p14:creationId xmlns:p14="http://schemas.microsoft.com/office/powerpoint/2010/main" val="323261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8640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303335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412151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0200"/>
            <a:ext cx="4800533" cy="3600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66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8640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118" y="3501008"/>
            <a:ext cx="3759804" cy="2819853"/>
          </a:xfrm>
        </p:spPr>
      </p:pic>
    </p:spTree>
    <p:extLst>
      <p:ext uri="{BB962C8B-B14F-4D97-AF65-F5344CB8AC3E}">
        <p14:creationId xmlns:p14="http://schemas.microsoft.com/office/powerpoint/2010/main" val="126083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«Неделя театра»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836" y="1378992"/>
            <a:ext cx="3987634" cy="2990726"/>
          </a:xfrm>
        </p:spPr>
      </p:pic>
    </p:spTree>
    <p:extLst>
      <p:ext uri="{BB962C8B-B14F-4D97-AF65-F5344CB8AC3E}">
        <p14:creationId xmlns:p14="http://schemas.microsoft.com/office/powerpoint/2010/main" val="359814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4664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54678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42429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0244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318602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97993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«Спортивная неделя»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51" y="1628800"/>
            <a:ext cx="3960440" cy="297033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879" y="1641880"/>
            <a:ext cx="3942999" cy="2957249"/>
          </a:xfrm>
        </p:spPr>
      </p:pic>
    </p:spTree>
    <p:extLst>
      <p:ext uri="{BB962C8B-B14F-4D97-AF65-F5344CB8AC3E}">
        <p14:creationId xmlns:p14="http://schemas.microsoft.com/office/powerpoint/2010/main" val="334042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96" y="274638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852936"/>
            <a:ext cx="4416491" cy="3312368"/>
          </a:xfrm>
        </p:spPr>
      </p:pic>
    </p:spTree>
    <p:extLst>
      <p:ext uri="{BB962C8B-B14F-4D97-AF65-F5344CB8AC3E}">
        <p14:creationId xmlns:p14="http://schemas.microsoft.com/office/powerpoint/2010/main" val="73082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87490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429000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35458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«1июня –День защиты детей»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17638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76230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70519"/>
            <a:ext cx="5370114" cy="402758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35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24744"/>
            <a:ext cx="5670781" cy="449146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«Неделя вкусного лета»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209052"/>
            <a:ext cx="4085588" cy="3064191"/>
          </a:xfrm>
        </p:spPr>
      </p:pic>
    </p:spTree>
    <p:extLst>
      <p:ext uri="{BB962C8B-B14F-4D97-AF65-F5344CB8AC3E}">
        <p14:creationId xmlns:p14="http://schemas.microsoft.com/office/powerpoint/2010/main" val="30596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8640"/>
            <a:ext cx="3678560" cy="27589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033558"/>
            <a:ext cx="5483486" cy="3248701"/>
          </a:xfrm>
        </p:spPr>
      </p:pic>
    </p:spTree>
    <p:extLst>
      <p:ext uri="{BB962C8B-B14F-4D97-AF65-F5344CB8AC3E}">
        <p14:creationId xmlns:p14="http://schemas.microsoft.com/office/powerpoint/2010/main" val="385053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92" y="1484784"/>
            <a:ext cx="5088565" cy="381642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8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453"/>
            <a:ext cx="5088825" cy="381661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01008"/>
            <a:ext cx="3610744" cy="2708058"/>
          </a:xfrm>
        </p:spPr>
      </p:pic>
    </p:spTree>
    <p:extLst>
      <p:ext uri="{BB962C8B-B14F-4D97-AF65-F5344CB8AC3E}">
        <p14:creationId xmlns:p14="http://schemas.microsoft.com/office/powerpoint/2010/main" val="24751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5987255" cy="449044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41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«Прощание с летом»</a:t>
            </a:r>
            <a:br>
              <a:rPr lang="ru-RU" dirty="0" smtClean="0"/>
            </a:br>
            <a:r>
              <a:rPr lang="ru-RU" dirty="0" smtClean="0"/>
              <a:t>Лета, счастливые моменты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00200"/>
            <a:ext cx="5520613" cy="414046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59631" y="620688"/>
            <a:ext cx="6048672" cy="453650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80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9512" y="31566"/>
            <a:ext cx="5862571" cy="439692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2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95288" y="332656"/>
            <a:ext cx="7272585" cy="5202957"/>
            <a:chOff x="395288" y="332656"/>
            <a:chExt cx="7272585" cy="5202957"/>
          </a:xfrm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395288" y="333375"/>
              <a:ext cx="7272337" cy="1661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i="1" dirty="0">
                <a:latin typeface="Monotype Corsiva" pitchFamily="66" charset="0"/>
                <a:cs typeface="+mn-cs"/>
              </a:endParaRPr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268538" y="5013325"/>
              <a:ext cx="3743325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dirty="0" smtClean="0">
                  <a:latin typeface="Monotype Corsiva" pitchFamily="66" charset="0"/>
                </a:rPr>
                <a:t> </a:t>
              </a:r>
              <a:endParaRPr lang="ru-RU" sz="2800" dirty="0">
                <a:latin typeface="Monotype Corsiva" pitchFamily="66" charset="0"/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395536" y="332656"/>
              <a:ext cx="72723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i="1" dirty="0">
                <a:latin typeface="Monotype Corsiva" pitchFamily="66" charset="0"/>
                <a:cs typeface="+mn-cs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268786" y="5012606"/>
              <a:ext cx="3743325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2800" dirty="0">
                <a:latin typeface="Monotype Corsiva" pitchFamily="66" charset="0"/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038600" cy="3028950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76" y="3145582"/>
            <a:ext cx="3936437" cy="29523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7584" y="274638"/>
            <a:ext cx="6497334" cy="4873001"/>
          </a:xfrm>
        </p:spPr>
      </p:pic>
    </p:spTree>
    <p:extLst>
      <p:ext uri="{BB962C8B-B14F-4D97-AF65-F5344CB8AC3E}">
        <p14:creationId xmlns:p14="http://schemas.microsoft.com/office/powerpoint/2010/main" val="275756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dirty="0"/>
              <a:t>СПАСИБО</a:t>
            </a:r>
            <a:br>
              <a:rPr lang="ru-RU" dirty="0"/>
            </a:br>
            <a:r>
              <a:rPr lang="ru-RU" dirty="0"/>
              <a:t>ЗА ВНИМАНИЕ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0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906" y="1340768"/>
            <a:ext cx="5421378" cy="455450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0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«Неделя осторожного пешехода»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502787"/>
            <a:ext cx="4200466" cy="315034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514212"/>
            <a:ext cx="4186808" cy="3140106"/>
          </a:xfrm>
        </p:spPr>
      </p:pic>
    </p:spTree>
    <p:extLst>
      <p:ext uri="{BB962C8B-B14F-4D97-AF65-F5344CB8AC3E}">
        <p14:creationId xmlns:p14="http://schemas.microsoft.com/office/powerpoint/2010/main" val="57788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7638"/>
            <a:ext cx="5472608" cy="410445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8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4638"/>
            <a:ext cx="5916091" cy="443706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7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74638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497" y="3429000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3579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7</Template>
  <TotalTime>142</TotalTime>
  <Words>62</Words>
  <Application>Microsoft Office PowerPoint</Application>
  <PresentationFormat>Экран (4:3)</PresentationFormat>
  <Paragraphs>15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Monotype Corsiva</vt:lpstr>
      <vt:lpstr>Times New Roman</vt:lpstr>
      <vt:lpstr>Тема Office</vt:lpstr>
      <vt:lpstr>«Лето –это маленькая жизнь»</vt:lpstr>
      <vt:lpstr>Презентация PowerPoint</vt:lpstr>
      <vt:lpstr>«1июня –День защиты детей»</vt:lpstr>
      <vt:lpstr>Презентация PowerPoint</vt:lpstr>
      <vt:lpstr>Презентация PowerPoint</vt:lpstr>
      <vt:lpstr>«Неделя осторожного пешехода»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«У солнышка в гостях»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«Неделя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«Неделя театра»</vt:lpstr>
      <vt:lpstr>Презентация PowerPoint</vt:lpstr>
      <vt:lpstr>Презентация PowerPoint</vt:lpstr>
      <vt:lpstr>«Спортивная неделя»</vt:lpstr>
      <vt:lpstr>Презентация PowerPoint</vt:lpstr>
      <vt:lpstr>Презентация PowerPoint</vt:lpstr>
      <vt:lpstr>Презентация PowerPoint</vt:lpstr>
      <vt:lpstr>Презентация PowerPoint</vt:lpstr>
      <vt:lpstr>«Неделя вкусного лета»</vt:lpstr>
      <vt:lpstr>Презентация PowerPoint</vt:lpstr>
      <vt:lpstr>Презентация PowerPoint</vt:lpstr>
      <vt:lpstr>Презентация PowerPoint</vt:lpstr>
      <vt:lpstr>Презентация PowerPoint</vt:lpstr>
      <vt:lpstr>«Прощание с летом» Лета, счастливые моменты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«Лето –это маленькая жизнь»</dc:title>
  <dc:creator>Lenovo</dc:creator>
  <cp:lastModifiedBy>Lenovo</cp:lastModifiedBy>
  <cp:revision>14</cp:revision>
  <dcterms:created xsi:type="dcterms:W3CDTF">2022-08-24T10:35:14Z</dcterms:created>
  <dcterms:modified xsi:type="dcterms:W3CDTF">2022-08-30T08:33:04Z</dcterms:modified>
</cp:coreProperties>
</file>