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9" r:id="rId7"/>
    <p:sldId id="297" r:id="rId8"/>
    <p:sldId id="298" r:id="rId9"/>
    <p:sldId id="292" r:id="rId10"/>
    <p:sldId id="293" r:id="rId11"/>
    <p:sldId id="294" r:id="rId12"/>
    <p:sldId id="286" r:id="rId13"/>
    <p:sldId id="29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21" d="100"/>
          <a:sy n="21" d="100"/>
        </p:scale>
        <p:origin x="-3798" y="-17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2F820-2BE5-41A2-A6AB-75F6121DC3B8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797F-A4A7-433B-8344-173C738E7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23704" b="2222"/>
          <a:stretch>
            <a:fillRect/>
          </a:stretch>
        </p:blipFill>
        <p:spPr bwMode="auto">
          <a:xfrm>
            <a:off x="1643042" y="285728"/>
            <a:ext cx="5817181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6DE42864"/>
          <p:cNvPicPr>
            <a:picLocks noChangeAspect="1" noChangeArrowheads="1"/>
          </p:cNvPicPr>
          <p:nvPr/>
        </p:nvPicPr>
        <p:blipFill>
          <a:blip r:embed="rId2"/>
          <a:srcRect l="3316" t="20502" r="52896" b="8054"/>
          <a:stretch>
            <a:fillRect/>
          </a:stretch>
        </p:blipFill>
        <p:spPr bwMode="auto">
          <a:xfrm>
            <a:off x="1693863" y="1055688"/>
            <a:ext cx="5202237" cy="58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Line 5"/>
          <p:cNvSpPr>
            <a:spLocks noChangeShapeType="1"/>
          </p:cNvSpPr>
          <p:nvPr/>
        </p:nvSpPr>
        <p:spPr bwMode="auto">
          <a:xfrm flipV="1">
            <a:off x="179388" y="4437063"/>
            <a:ext cx="8748712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Line 6"/>
          <p:cNvSpPr>
            <a:spLocks noChangeShapeType="1"/>
          </p:cNvSpPr>
          <p:nvPr/>
        </p:nvSpPr>
        <p:spPr bwMode="auto">
          <a:xfrm flipV="1">
            <a:off x="252413" y="6597650"/>
            <a:ext cx="8747125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" name="Line 7"/>
          <p:cNvSpPr>
            <a:spLocks noChangeShapeType="1"/>
          </p:cNvSpPr>
          <p:nvPr/>
        </p:nvSpPr>
        <p:spPr bwMode="auto">
          <a:xfrm flipV="1">
            <a:off x="179388" y="115888"/>
            <a:ext cx="8748712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Line 8"/>
          <p:cNvSpPr>
            <a:spLocks noChangeShapeType="1"/>
          </p:cNvSpPr>
          <p:nvPr/>
        </p:nvSpPr>
        <p:spPr bwMode="auto">
          <a:xfrm flipV="1">
            <a:off x="179388" y="2276475"/>
            <a:ext cx="8748712" cy="714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" name="AutoShape 10"/>
          <p:cNvSpPr>
            <a:spLocks noChangeArrowheads="1"/>
          </p:cNvSpPr>
          <p:nvPr/>
        </p:nvSpPr>
        <p:spPr bwMode="auto">
          <a:xfrm>
            <a:off x="1763713" y="6021388"/>
            <a:ext cx="361950" cy="360362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81" name="Picture 9" descr="karanda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836162" flipV="1">
            <a:off x="6372225" y="4797425"/>
            <a:ext cx="19462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49218 0.141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219 0.14121 C -0.48855 0.15301 -0.48473 0.16551 -0.47813 0.17523 C -0.47153 0.18426 -0.46198 0.19352 -0.45244 0.19723 C -0.44289 0.20116 -0.43247 0.20209 -0.42049 0.19723 C -0.40851 0.19236 -0.39445 0.17986 -0.38073 0.16806 C -0.36702 0.15648 -0.35296 0.14398 -0.33837 0.12662 C -0.32379 0.10973 -0.31042 0.08959 -0.29341 0.06574 C -0.27639 0.04167 -0.25244 0.0081 -0.23577 -0.01782 C -0.2191 -0.0449 -0.20903 -0.06527 -0.19341 -0.09305 C -0.17778 -0.12152 -0.16233 -0.14699 -0.14219 -0.18727 C -0.12205 -0.22731 -0.09496 -0.28171 -0.07291 -0.33402 C -0.05086 -0.38634 -0.02483 -0.46227 -0.01007 -0.50162 C 0.00469 -0.54097 0.01164 -0.56018 0.01546 -0.5699 C 0.01928 -0.57963 0.01702 -0.57338 0.01285 -0.55972 C 0.00869 -0.54606 0.00313 -0.52754 -0.01007 -0.48796 C -0.02343 -0.44838 -0.04513 -0.38889 -0.06649 -0.32245 C -0.08802 -0.25555 -0.11528 -0.16342 -0.13837 -0.08842 C -0.16146 -0.0125 -0.18994 0.08102 -0.20504 0.1301 C -0.22014 0.17986 -0.22535 0.19838 -0.22935 0.20926 C -0.23334 0.22037 -0.23039 0.21204 -0.22935 0.19723 C -0.2283 0.18241 -0.22136 0.14213 -0.22292 0.12037 C -0.22448 0.09861 -0.23091 0.08565 -0.23837 0.06736 C -0.24584 0.04861 -0.25573 0.02547 -0.26789 0.01111 C -0.28004 -0.0044 -0.30035 -0.01666 -0.31146 -0.02129 C -0.32257 -0.02662 -0.3283 -0.02199 -0.33455 -0.01782 C -0.3408 -0.01412 -0.34775 -0.0074 -0.34862 0.00185 C -0.34948 0.01158 -0.34636 0.02894 -0.33959 0.03935 C -0.33282 0.05139 -0.32153 0.06297 -0.30764 0.0706 C -0.29375 0.07917 -0.27327 0.08611 -0.25625 0.0882 C -0.23924 0.08935 -0.2224 0.08565 -0.20504 0.08102 C -0.18768 0.07662 -0.17101 0.07199 -0.15244 0.06227 C -0.13386 0.05185 -0.11372 0.03658 -0.0934 0.02107 " pathEditMode="relative" rAng="0" ptsTypes="aaaaaaaaaaaaaaaaaaaaaaaaaaaaaaaA">
                                      <p:cBhvr>
                                        <p:cTn id="10" dur="5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6DE42864"/>
          <p:cNvPicPr>
            <a:picLocks noChangeAspect="1" noChangeArrowheads="1"/>
          </p:cNvPicPr>
          <p:nvPr/>
        </p:nvPicPr>
        <p:blipFill>
          <a:blip r:embed="rId2"/>
          <a:srcRect l="46005" t="59738" r="35931" b="8054"/>
          <a:stretch>
            <a:fillRect/>
          </a:stretch>
        </p:blipFill>
        <p:spPr bwMode="auto">
          <a:xfrm>
            <a:off x="2916238" y="2852738"/>
            <a:ext cx="23780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 flipV="1">
            <a:off x="179388" y="3068638"/>
            <a:ext cx="8748712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Line 6"/>
          <p:cNvSpPr>
            <a:spLocks noChangeShapeType="1"/>
          </p:cNvSpPr>
          <p:nvPr/>
        </p:nvSpPr>
        <p:spPr bwMode="auto">
          <a:xfrm flipV="1">
            <a:off x="179388" y="5445125"/>
            <a:ext cx="8748712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3" name="AutoShape 11"/>
          <p:cNvSpPr>
            <a:spLocks noChangeArrowheads="1"/>
          </p:cNvSpPr>
          <p:nvPr/>
        </p:nvSpPr>
        <p:spPr bwMode="auto">
          <a:xfrm>
            <a:off x="4500563" y="3357563"/>
            <a:ext cx="358775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05" name="Picture 9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23775" flipV="1">
            <a:off x="6516688" y="3860800"/>
            <a:ext cx="1944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Line 14"/>
          <p:cNvSpPr>
            <a:spLocks noChangeShapeType="1"/>
          </p:cNvSpPr>
          <p:nvPr/>
        </p:nvSpPr>
        <p:spPr bwMode="auto">
          <a:xfrm flipV="1">
            <a:off x="250825" y="188913"/>
            <a:ext cx="8748713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V="1">
            <a:off x="250825" y="1557338"/>
            <a:ext cx="8748713" cy="7143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20851 -0.1212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1 -0.1213 C -0.2125 -0.13449 -0.21649 -0.14768 -0.22396 -0.15741 C -0.23142 -0.16713 -0.24254 -0.17917 -0.25347 -0.17963 C -0.26441 -0.18009 -0.27882 -0.17176 -0.28941 -0.16065 C -0.3 -0.14954 -0.30747 -0.13495 -0.31754 -0.11296 C -0.3276 -0.09097 -0.34201 -0.05486 -0.34965 -0.02917 C -0.35729 -0.00347 -0.36111 0.01968 -0.36372 0.04097 C -0.36632 0.06227 -0.36719 0.08264 -0.36493 0.09907 C -0.36267 0.11551 -0.35816 0.13287 -0.34965 0.14005 C -0.34115 0.14722 -0.3257 0.14699 -0.31372 0.1419 C -0.30174 0.13681 -0.28958 0.12523 -0.27778 0.10926 C -0.26597 0.09329 -0.25313 0.06921 -0.24323 0.04607 C -0.23333 0.02292 -0.22778 -0.00162 -0.21875 -0.02917 C -0.20972 -0.05671 -0.19774 -0.09282 -0.18941 -0.11968 C -0.18108 -0.14653 -0.16788 -0.19329 -0.16875 -0.18981 C -0.16962 -0.18634 -0.18507 -0.13102 -0.19445 -0.09907 C -0.20382 -0.06713 -0.21458 -0.02986 -0.22517 0.00162 C -0.23576 0.0331 -0.25208 0.06921 -0.25851 0.09051 C -0.26493 0.11181 -0.26441 0.1213 -0.26372 0.12986 C -0.26302 0.13843 -0.2592 0.13935 -0.25469 0.1419 C -0.25017 0.14444 -0.24549 0.14838 -0.23681 0.14537 C -0.22813 0.14236 -0.2151 0.13426 -0.20208 0.12315 C -0.18906 0.11204 -0.17379 0.09537 -0.15851 0.0787 " pathEditMode="relative" rAng="0" ptsTypes="aaaaaaaaaaaaaaaaaaaaaaA">
                                      <p:cBhvr>
                                        <p:cTn id="10" dur="5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0" y="2143116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92867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71470" y="357166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0" y="550070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371475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157161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858570" y="3428206"/>
            <a:ext cx="6858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57158" y="71414"/>
            <a:ext cx="6858048" cy="1143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bg1">
                    <a:lumMod val="65000"/>
                  </a:schemeClr>
                </a:solidFill>
              </a:rPr>
              <a:t>А  А  А  А     </a:t>
            </a:r>
            <a:endParaRPr lang="ru-RU" sz="6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1285860"/>
            <a:ext cx="6858048" cy="1143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bg1">
                    <a:lumMod val="65000"/>
                  </a:schemeClr>
                </a:solidFill>
              </a:rPr>
              <a:t>А  А  А  А     </a:t>
            </a:r>
            <a:endParaRPr lang="ru-RU" sz="6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uchmag.ru/upload/catalog/posob/6/6/6626_l_/images/01.jpg"/>
          <p:cNvPicPr>
            <a:picLocks noChangeAspect="1" noChangeArrowheads="1"/>
          </p:cNvPicPr>
          <p:nvPr/>
        </p:nvPicPr>
        <p:blipFill>
          <a:blip r:embed="rId2"/>
          <a:srcRect r="3061" b="55912"/>
          <a:stretch>
            <a:fillRect/>
          </a:stretch>
        </p:blipFill>
        <p:spPr bwMode="auto">
          <a:xfrm>
            <a:off x="0" y="683494"/>
            <a:ext cx="9144000" cy="5164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7324" b="12109"/>
          <a:stretch>
            <a:fillRect/>
          </a:stretch>
        </p:blipFill>
        <p:spPr bwMode="auto">
          <a:xfrm>
            <a:off x="1857356" y="253766"/>
            <a:ext cx="5643579" cy="6604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6845" t="25028" r="4171" b="7931"/>
          <a:stretch>
            <a:fillRect/>
          </a:stretch>
        </p:blipFill>
        <p:spPr bwMode="auto">
          <a:xfrm>
            <a:off x="1428728" y="428604"/>
            <a:ext cx="630665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86116" y="1500174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785926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57950" y="1714488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3071810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071810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4357694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6000768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6000768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4429132"/>
            <a:ext cx="1214446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5786454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5786454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4214818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86116" y="4214818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2786058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2857496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1500174"/>
            <a:ext cx="642910" cy="1428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9179"/>
          <a:stretch>
            <a:fillRect/>
          </a:stretch>
        </p:blipFill>
        <p:spPr bwMode="auto">
          <a:xfrm>
            <a:off x="2000232" y="334270"/>
            <a:ext cx="4791063" cy="652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6919" t="5127" r="3981" b="5517"/>
          <a:stretch>
            <a:fillRect/>
          </a:stretch>
        </p:blipFill>
        <p:spPr bwMode="auto">
          <a:xfrm>
            <a:off x="1714480" y="0"/>
            <a:ext cx="53502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500726" cy="691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69.userapi.com/impg/MBuwJxcUxao4AgiSsY0DM0LiIYFM5DK0MrthPA/jR-XpWmfGKg.jpg?size=510x510&amp;quality=96&amp;sign=de74e42dac8da0bea70e0d86fa894533&amp;type=album"/>
          <p:cNvPicPr>
            <a:picLocks noChangeAspect="1" noChangeArrowheads="1"/>
          </p:cNvPicPr>
          <p:nvPr/>
        </p:nvPicPr>
        <p:blipFill>
          <a:blip r:embed="rId2"/>
          <a:srcRect t="14706" b="19117"/>
          <a:stretch>
            <a:fillRect/>
          </a:stretch>
        </p:blipFill>
        <p:spPr bwMode="auto">
          <a:xfrm>
            <a:off x="285720" y="714356"/>
            <a:ext cx="8501056" cy="5625738"/>
          </a:xfrm>
          <a:prstGeom prst="rect">
            <a:avLst/>
          </a:prstGeom>
          <a:noFill/>
        </p:spPr>
      </p:pic>
      <p:sp>
        <p:nvSpPr>
          <p:cNvPr id="1028" name="AutoShape 4" descr="https://s1.slide-share.ru/s_slide/97f2ab0e1ab02d79e68a152c24df0e4f/61b97d94-2c2f-4ce1-a050-26b73a7753a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https://s1.slide-share.ru/s_slide/97f2ab0e1ab02d79e68a152c24df0e4f/61b97d94-2c2f-4ce1-a050-26b73a7753a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/>
          <a:srcRect l="13999" t="19657" r="34214" b="23938"/>
          <a:stretch>
            <a:fillRect/>
          </a:stretch>
        </p:blipFill>
        <p:spPr bwMode="auto">
          <a:xfrm>
            <a:off x="0" y="357166"/>
            <a:ext cx="853359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357818" y="285728"/>
            <a:ext cx="3357586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 друзья от вас не скрою </a:t>
            </a:r>
          </a:p>
          <a:p>
            <a:r>
              <a:rPr lang="ru-RU" sz="2400" b="1" dirty="0" smtClean="0"/>
              <a:t>Ручку я вот так держу.</a:t>
            </a:r>
          </a:p>
          <a:p>
            <a:r>
              <a:rPr lang="ru-RU" sz="2400" b="1" dirty="0" smtClean="0"/>
              <a:t>Я тетрадь свою открою </a:t>
            </a:r>
          </a:p>
          <a:p>
            <a:r>
              <a:rPr lang="ru-RU" sz="2400" b="1" dirty="0" smtClean="0"/>
              <a:t>И  с наклоном положу.</a:t>
            </a:r>
          </a:p>
          <a:p>
            <a:r>
              <a:rPr lang="ru-RU" sz="2400" b="1" dirty="0" smtClean="0"/>
              <a:t>Сяду прямо, не согнусь,</a:t>
            </a:r>
          </a:p>
          <a:p>
            <a:r>
              <a:rPr lang="ru-RU" sz="2400" b="1" dirty="0" smtClean="0"/>
              <a:t>За работу я возьмусь.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3150" t="16633" r="28733" b="27419"/>
          <a:stretch>
            <a:fillRect/>
          </a:stretch>
        </p:blipFill>
        <p:spPr bwMode="auto">
          <a:xfrm>
            <a:off x="0" y="1142984"/>
            <a:ext cx="8728946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40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EVEREST</dc:creator>
  <cp:lastModifiedBy>DoM</cp:lastModifiedBy>
  <cp:revision>87</cp:revision>
  <dcterms:created xsi:type="dcterms:W3CDTF">2015-09-07T13:40:17Z</dcterms:created>
  <dcterms:modified xsi:type="dcterms:W3CDTF">2022-09-26T09:46:12Z</dcterms:modified>
</cp:coreProperties>
</file>