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75" r:id="rId4"/>
    <p:sldId id="286" r:id="rId5"/>
    <p:sldId id="285" r:id="rId6"/>
    <p:sldId id="288" r:id="rId7"/>
    <p:sldId id="289" r:id="rId8"/>
    <p:sldId id="277" r:id="rId9"/>
    <p:sldId id="291" r:id="rId10"/>
    <p:sldId id="292" r:id="rId11"/>
    <p:sldId id="27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250F"/>
    <a:srgbClr val="4936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>
                <a:solidFill>
                  <a:schemeClr val="accent1"/>
                </a:solidFill>
              </a:rPr>
              <a:t/>
            </a:r>
            <a:br>
              <a:rPr lang="ru-RU" sz="2800" smtClean="0">
                <a:solidFill>
                  <a:schemeClr val="accent1"/>
                </a:solidFill>
              </a:rPr>
            </a:br>
            <a:endParaRPr lang="ru-RU" sz="3000" b="1" smtClean="0"/>
          </a:p>
        </p:txBody>
      </p:sp>
      <p:pic>
        <p:nvPicPr>
          <p:cNvPr id="3076" name="Picture 6" descr="Красивые картинки на рабочий стол 1920х1080: День победы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212" y="-6716"/>
            <a:ext cx="7416800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051721" y="4995952"/>
            <a:ext cx="4452676" cy="186204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sz="23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Обучающиеся  </a:t>
            </a:r>
            <a:r>
              <a:rPr lang="ru-RU" sz="23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r>
              <a:rPr lang="ru-RU" sz="2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класса</a:t>
            </a:r>
            <a:endParaRPr lang="ru-RU" sz="23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3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МБОУ </a:t>
            </a:r>
            <a:r>
              <a:rPr lang="ru-RU" sz="2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23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Кульгешская</a:t>
            </a:r>
            <a:r>
              <a:rPr lang="ru-RU" sz="2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ООШ </a:t>
            </a:r>
          </a:p>
          <a:p>
            <a:pPr algn="ctr">
              <a:defRPr/>
            </a:pPr>
            <a:r>
              <a:rPr lang="ru-RU" sz="23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им.Н.А.Афанасьева</a:t>
            </a:r>
            <a:r>
              <a:rPr lang="ru-RU" sz="2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</a:p>
          <a:p>
            <a:pPr algn="ctr">
              <a:defRPr/>
            </a:pPr>
            <a:endParaRPr lang="ru-RU" sz="23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59732" y="2303966"/>
            <a:ext cx="4452677" cy="2959004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60164" y="683464"/>
            <a:ext cx="3717262" cy="23498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91161" y="519773"/>
            <a:ext cx="3717034" cy="267749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4077072"/>
            <a:ext cx="6120680" cy="25853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Акция  </a:t>
            </a:r>
            <a:r>
              <a:rPr lang="ru-RU" dirty="0">
                <a:solidFill>
                  <a:srgbClr val="FF0000"/>
                </a:solidFill>
              </a:rPr>
              <a:t>«Цветок памяти», </a:t>
            </a:r>
            <a:r>
              <a:rPr lang="ru-RU" dirty="0"/>
              <a:t>в ходе которой каждый обучающийся 8 класса  вырастил своими руками и посадил в клумбу у памятного места «цветок победы» в честь Победы в Великой Отечественной войне</a:t>
            </a:r>
            <a:r>
              <a:rPr lang="ru-RU" dirty="0" smtClean="0"/>
              <a:t>. Мы гордимся тем, что приняли участие в акции, посвященной этой великой дате, и внесли , пусть </a:t>
            </a:r>
            <a:r>
              <a:rPr lang="ru-RU" dirty="0" err="1" smtClean="0"/>
              <a:t>маленький,но</a:t>
            </a:r>
            <a:r>
              <a:rPr lang="ru-RU" dirty="0" smtClean="0"/>
              <a:t> вклад в общее дело памяти</a:t>
            </a:r>
            <a:r>
              <a:rPr lang="ru-RU" dirty="0"/>
              <a:t>. Ухаживая за памятником, мы думаем о будущем деревни, чтобы молодое поколение чтило память о воинах земляках погибших на войне. </a:t>
            </a:r>
            <a:endParaRPr lang="ru-RU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3406" y="-228"/>
            <a:ext cx="3024333" cy="3717262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301342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egaltsova\Рабочий стол\9 мая\17712_1364888304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188640"/>
            <a:ext cx="7488832" cy="4896543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3" y="4704447"/>
            <a:ext cx="2139661" cy="11505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768" y="4702887"/>
            <a:ext cx="2346814" cy="11521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6943" y="4680521"/>
            <a:ext cx="2959200" cy="116637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82679" y="5913221"/>
            <a:ext cx="68256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Во всех уголках нашей великой России миллионы людей приходят к братским могилам, посещают мемориальные ансамбли и места боевой славы, чтобы вновь и вновь поклониться подвигу русского солдата.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11560" y="2956667"/>
            <a:ext cx="7056784" cy="1631216"/>
          </a:xfrm>
          <a:noFill/>
          <a:ln>
            <a:solidFill>
              <a:srgbClr val="0070C0"/>
            </a:solidFill>
          </a:ln>
        </p:spPr>
        <p:txBody>
          <a:bodyPr wrap="square" anchor="ctr">
            <a:spAutoFit/>
          </a:bodyPr>
          <a:lstStyle/>
          <a:p>
            <a:pPr marL="0" indent="190500" algn="ctr">
              <a:spcBef>
                <a:spcPct val="0"/>
              </a:spcBef>
              <a:buFontTx/>
              <a:buNone/>
            </a:pPr>
            <a:r>
              <a:rPr lang="ru-RU" sz="2000" dirty="0" smtClean="0">
                <a:solidFill>
                  <a:srgbClr val="C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1418 дней и ночей советские люди вели кровопролитную войну против фашистских агрессоров и сокрушили их. Народ отстоял свободу и независимость своего Отечества, спас от фашистского порабощения мировую цивилизацию.</a:t>
            </a:r>
            <a:endParaRPr lang="ru-RU" sz="2000" dirty="0" smtClean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59832" y="131696"/>
            <a:ext cx="4752528" cy="224676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1400" b="1" dirty="0"/>
              <a:t>Война постучалась в далёком 1941 году в каждую дверь, в каждое окошко. И, пожалуй, не было ни одной семьи, откуда бы не ушли на фронт защищать Родину, не было ни одной семьи, из которой кто-то не ковал победу в тылу врага</a:t>
            </a:r>
            <a:r>
              <a:rPr lang="ru-RU" sz="1400" b="1" dirty="0" smtClean="0"/>
              <a:t>. </a:t>
            </a:r>
            <a:r>
              <a:rPr lang="ru-RU" sz="1400" b="1" dirty="0"/>
              <a:t>Не обошла стороной война и жителей нашего </a:t>
            </a:r>
            <a:r>
              <a:rPr lang="ru-RU" sz="1400" b="1" dirty="0" err="1" smtClean="0"/>
              <a:t>Кульгешского</a:t>
            </a:r>
            <a:r>
              <a:rPr lang="ru-RU" sz="1400" b="1" dirty="0" smtClean="0"/>
              <a:t> </a:t>
            </a:r>
            <a:r>
              <a:rPr lang="ru-RU" sz="1400" b="1" dirty="0"/>
              <a:t>сельского поселения</a:t>
            </a:r>
            <a:r>
              <a:rPr lang="ru-RU" sz="1400" b="1" dirty="0" smtClean="0"/>
              <a:t>. Из деревни </a:t>
            </a:r>
            <a:r>
              <a:rPr lang="ru-RU" sz="1400" b="1" dirty="0" err="1" smtClean="0"/>
              <a:t>Ситмиши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Урмарского</a:t>
            </a:r>
            <a:r>
              <a:rPr lang="ru-RU" sz="1400" b="1" dirty="0" smtClean="0"/>
              <a:t> района  на фронт ушли 215 односельчан, не вернулись домой 49  солдат</a:t>
            </a:r>
            <a:r>
              <a:rPr lang="ru-RU" sz="1400" b="1" dirty="0"/>
              <a:t>. Идут годы, уходят из жизни люди, а вместе с ними и события, которыми они жили, но не стареет память народная.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804" y="45039"/>
            <a:ext cx="2376264" cy="27481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60" y="4646073"/>
            <a:ext cx="2120734" cy="212794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4725967"/>
            <a:ext cx="2444773" cy="20715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5922" y="4644403"/>
            <a:ext cx="2536156" cy="2139881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5292">
            <a:off x="4671948" y="988542"/>
            <a:ext cx="2751464" cy="24482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95427">
            <a:off x="775405" y="1003229"/>
            <a:ext cx="3004810" cy="241406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47864" y="3373560"/>
            <a:ext cx="1427250" cy="369332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dirty="0"/>
              <a:t>Посев </a:t>
            </a:r>
            <a:r>
              <a:rPr lang="ru-RU" dirty="0" smtClean="0"/>
              <a:t>семян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98" y="3861048"/>
            <a:ext cx="3211415" cy="21843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9615" y="3861048"/>
            <a:ext cx="3067436" cy="22165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07704" y="6242838"/>
            <a:ext cx="4627101" cy="369332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dirty="0"/>
              <a:t>наблюдали </a:t>
            </a:r>
            <a:r>
              <a:rPr lang="ru-RU" dirty="0" smtClean="0"/>
              <a:t> и ухаживали за </a:t>
            </a:r>
            <a:r>
              <a:rPr lang="ru-RU" dirty="0"/>
              <a:t>ростом </a:t>
            </a:r>
            <a:r>
              <a:rPr lang="ru-RU" dirty="0" smtClean="0"/>
              <a:t>растений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73821" y="85511"/>
            <a:ext cx="6662553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Наш цветник создаётся в память о героях-земляках, участниках Великой Отечественной войны и всех погибших </a:t>
            </a:r>
            <a:r>
              <a:rPr lang="ru-RU" dirty="0" smtClean="0"/>
              <a:t>воинов.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9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61142">
            <a:off x="5159139" y="433188"/>
            <a:ext cx="2761001" cy="20882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77542">
            <a:off x="4248097" y="4270174"/>
            <a:ext cx="2574458" cy="187628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63688" y="3064524"/>
            <a:ext cx="4647654" cy="646331"/>
          </a:xfrm>
          <a:prstGeom prst="rect">
            <a:avLst/>
          </a:prstGeom>
          <a:solidFill>
            <a:srgbClr val="92D050"/>
          </a:solidFill>
          <a:ln w="28575">
            <a:solidFill>
              <a:srgbClr val="FF0000"/>
            </a:solidFill>
            <a:prstDash val="solid"/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Уборка территории около памятника. Подготовка цветников к посадке.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51626" y="378635"/>
            <a:ext cx="2682345" cy="19984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20328">
            <a:off x="756656" y="4270526"/>
            <a:ext cx="2583475" cy="20682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1914">
            <a:off x="633922" y="75074"/>
            <a:ext cx="1997328" cy="2702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56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87116">
            <a:off x="569751" y="632719"/>
            <a:ext cx="2612251" cy="17076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94451">
            <a:off x="5299273" y="554164"/>
            <a:ext cx="2522816" cy="16805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73972">
            <a:off x="4935484" y="4012932"/>
            <a:ext cx="2940202" cy="20603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93934" y="473211"/>
            <a:ext cx="2567802" cy="17964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29626">
            <a:off x="193203" y="3934053"/>
            <a:ext cx="2954902" cy="21210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11760" y="2901960"/>
            <a:ext cx="3384376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Высадка рассады цветов в грунт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55529" y="3539959"/>
            <a:ext cx="2197111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50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39574">
            <a:off x="391131" y="840803"/>
            <a:ext cx="2372883" cy="17796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96746">
            <a:off x="5725515" y="710147"/>
            <a:ext cx="2347950" cy="17076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42014" y="3647117"/>
            <a:ext cx="2722813" cy="20255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29276">
            <a:off x="6012711" y="2980312"/>
            <a:ext cx="1656184" cy="22319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23814">
            <a:off x="728590" y="3128924"/>
            <a:ext cx="1780186" cy="24447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2155" y="4609889"/>
            <a:ext cx="1597517" cy="21939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25515" y="4574222"/>
            <a:ext cx="1671988" cy="21874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69365" y="676265"/>
            <a:ext cx="2146822" cy="25309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33363" y="19917"/>
            <a:ext cx="72510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Посаженные нами цветы – это символ восхищения подвигами ветеранов, защитников Отчизны.</a:t>
            </a:r>
          </a:p>
        </p:txBody>
      </p:sp>
    </p:spTree>
    <p:extLst>
      <p:ext uri="{BB962C8B-B14F-4D97-AF65-F5344CB8AC3E}">
        <p14:creationId xmlns:p14="http://schemas.microsoft.com/office/powerpoint/2010/main" val="239420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88359">
            <a:off x="5546613" y="986509"/>
            <a:ext cx="2466532" cy="19596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8186" y="4156421"/>
            <a:ext cx="2948947" cy="22117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28262">
            <a:off x="293799" y="1020426"/>
            <a:ext cx="2448276" cy="18357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39569" y="940460"/>
            <a:ext cx="2466529" cy="19956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21448" y="4238126"/>
            <a:ext cx="2948948" cy="20482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29823" y="4364171"/>
            <a:ext cx="2846085" cy="189907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15617" y="29355"/>
            <a:ext cx="6386786" cy="646331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Праздник 9 мая отмечает и стар и млад. Именно эта дата является связующим звеном, которое объединяет поколения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90659" y="2420888"/>
            <a:ext cx="3744416" cy="211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684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0"/>
            <a:ext cx="1214512" cy="22768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47864" y="2773025"/>
            <a:ext cx="3304192" cy="3539430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/>
              <a:t>Тюльпаны распустились к Дню Победы</a:t>
            </a:r>
          </a:p>
          <a:p>
            <a:r>
              <a:rPr lang="ru-RU" sz="1400" dirty="0"/>
              <a:t>И радуют цветением своим,</a:t>
            </a:r>
          </a:p>
          <a:p>
            <a:r>
              <a:rPr lang="ru-RU" sz="1400" dirty="0"/>
              <a:t>Закрыв собой все горести и беды,</a:t>
            </a:r>
          </a:p>
          <a:p>
            <a:r>
              <a:rPr lang="ru-RU" sz="1400" dirty="0"/>
              <a:t>Как солнышки, под небом голубым.</a:t>
            </a:r>
          </a:p>
          <a:p>
            <a:r>
              <a:rPr lang="ru-RU" sz="1400" dirty="0"/>
              <a:t>Был День Победы ярким в сорок пятом,</a:t>
            </a:r>
          </a:p>
          <a:p>
            <a:r>
              <a:rPr lang="ru-RU" sz="1400" dirty="0"/>
              <a:t>Он утопал весь в зелени, в цветах,</a:t>
            </a:r>
          </a:p>
          <a:p>
            <a:r>
              <a:rPr lang="ru-RU" sz="1400" dirty="0"/>
              <a:t>Природа ликовала и солдатам</a:t>
            </a:r>
          </a:p>
          <a:p>
            <a:r>
              <a:rPr lang="ru-RU" sz="1400" dirty="0"/>
              <a:t>Дарила свои лучшие цвета.</a:t>
            </a:r>
          </a:p>
          <a:p>
            <a:r>
              <a:rPr lang="ru-RU" sz="1400" dirty="0"/>
              <a:t>На гимнастёрках с гордостью сияли</a:t>
            </a:r>
          </a:p>
          <a:p>
            <a:r>
              <a:rPr lang="ru-RU" sz="1400" dirty="0"/>
              <a:t>Награды воинов за подвиги в боях,</a:t>
            </a:r>
          </a:p>
          <a:p>
            <a:r>
              <a:rPr lang="ru-RU" sz="1400" dirty="0"/>
              <a:t>За героизм, их ордена, медали,</a:t>
            </a:r>
          </a:p>
          <a:p>
            <a:r>
              <a:rPr lang="ru-RU" sz="1400" dirty="0"/>
              <a:t>Победе славица звучала на устах.</a:t>
            </a:r>
          </a:p>
          <a:p>
            <a:r>
              <a:rPr lang="ru-RU" sz="1400" dirty="0"/>
              <a:t>Тюльпаны рдели в их руках, как память,</a:t>
            </a:r>
          </a:p>
          <a:p>
            <a:r>
              <a:rPr lang="ru-RU" sz="1400" dirty="0"/>
              <a:t>О тех, кто не вернулся с той войны,</a:t>
            </a:r>
          </a:p>
          <a:p>
            <a:r>
              <a:rPr lang="ru-RU" sz="1400" dirty="0"/>
              <a:t>Но цветом крови не хотели ранить</a:t>
            </a:r>
          </a:p>
          <a:p>
            <a:r>
              <a:rPr lang="ru-RU" sz="1400" dirty="0"/>
              <a:t>Сердца родных и сердце всей страны.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54064" y="261273"/>
            <a:ext cx="3892669" cy="175432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Тюльпан – это символ победы, счастья, любви. Тысячи луковиц тюльпанов высаживают на клумбах, чтобы они расцвели весной. Акция «Тюльпан победы» проходит во всех городах РФ.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734" y="116242"/>
            <a:ext cx="2021610" cy="26646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733" y="2780928"/>
            <a:ext cx="2021611" cy="22760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17" y="4539885"/>
            <a:ext cx="1631516" cy="231811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125" y="2639894"/>
            <a:ext cx="1657608" cy="229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95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1560" y="2636912"/>
            <a:ext cx="2542306" cy="20606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37524" y="346738"/>
            <a:ext cx="3168352" cy="252028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059" y="1821109"/>
            <a:ext cx="2263458" cy="26714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728" y="4476523"/>
            <a:ext cx="2279034" cy="236545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7545" y="5227"/>
            <a:ext cx="4658494" cy="1815882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/>
              <a:t>Как расцветают все цветы ко Дню Победы –</a:t>
            </a:r>
          </a:p>
          <a:p>
            <a:r>
              <a:rPr lang="ru-RU" sz="1400" dirty="0"/>
              <a:t>Салютом праздничным порадовать спешат!!!</a:t>
            </a:r>
          </a:p>
          <a:p>
            <a:r>
              <a:rPr lang="ru-RU" sz="1400" dirty="0"/>
              <a:t>С улыбкой солнечной, с теплом и морем света</a:t>
            </a:r>
          </a:p>
          <a:p>
            <a:r>
              <a:rPr lang="ru-RU" sz="1400" dirty="0"/>
              <a:t>Они выходят на торжественный парад!!</a:t>
            </a:r>
          </a:p>
          <a:p>
            <a:r>
              <a:rPr lang="ru-RU" sz="1400" dirty="0"/>
              <a:t>Они цветут для нас в любую непогоду –</a:t>
            </a:r>
          </a:p>
          <a:p>
            <a:r>
              <a:rPr lang="ru-RU" sz="1400" dirty="0"/>
              <a:t>Напоминанием живым о той цене,</a:t>
            </a:r>
          </a:p>
          <a:p>
            <a:r>
              <a:rPr lang="ru-RU" sz="1400" dirty="0"/>
              <a:t>Что заплатить пришлось за Счастье, за Свободу,</a:t>
            </a:r>
          </a:p>
          <a:p>
            <a:r>
              <a:rPr lang="ru-RU" sz="1400" dirty="0"/>
              <a:t>За Свет Победы в той безжалостной войне...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19050" y="4797152"/>
            <a:ext cx="4032448" cy="1477328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Подвиг никогда не умирает,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 В памяти хранит его народ.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Слава тем, кто жил в заветном крае,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Слава </a:t>
            </a:r>
            <a:r>
              <a:rPr lang="ru-RU" b="1" dirty="0">
                <a:solidFill>
                  <a:srgbClr val="C00000"/>
                </a:solidFill>
              </a:rPr>
              <a:t>тем, кто ныне в нём живет.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15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5</Template>
  <TotalTime>394</TotalTime>
  <Words>531</Words>
  <Application>Microsoft Office PowerPoint</Application>
  <PresentationFormat>Экран (4:3)</PresentationFormat>
  <Paragraphs>42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Tahoma</vt:lpstr>
      <vt:lpstr>Times New Roman</vt:lpstr>
      <vt:lpstr>Презентация 5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 мая –– День Победы советского народа в Великой Отечественной войне 1941-1945 годов</dc:title>
  <cp:lastModifiedBy>Дом</cp:lastModifiedBy>
  <cp:revision>48</cp:revision>
  <dcterms:modified xsi:type="dcterms:W3CDTF">2022-05-23T04:16:40Z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1800157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