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2" r:id="rId4"/>
    <p:sldId id="263" r:id="rId5"/>
    <p:sldId id="265" r:id="rId6"/>
    <p:sldId id="261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1440" y="1412776"/>
            <a:ext cx="85725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Ознакомление с природой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«Экологическая тропа осенью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i="1" dirty="0">
              <a:ln w="1905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xn--j1ahfl.xn--p1ai/data/ppt_to_html/u372977/p221432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https://xn--j1ahfl.xn--p1ai/data/ppt_to_html/u372977/p221432/img9.jpg"/>
          <p:cNvPicPr>
            <a:picLocks noChangeAspect="1" noChangeArrowheads="1"/>
          </p:cNvPicPr>
          <p:nvPr/>
        </p:nvPicPr>
        <p:blipFill>
          <a:blip r:embed="rId2" cstate="print"/>
          <a:srcRect l="12285" t="20160" r="9281" b="24401"/>
          <a:stretch>
            <a:fillRect/>
          </a:stretch>
        </p:blipFill>
        <p:spPr bwMode="auto">
          <a:xfrm>
            <a:off x="1259632" y="1268760"/>
            <a:ext cx="6552728" cy="35283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15616" y="4797152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Летом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скворцы пасутся на лужайках и газонах ищут жучков червячков личинок, тем самым спасают растения от нашествия насекомых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476672"/>
            <a:ext cx="60240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Остановка №4 «Скворечник»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xn--j1ahfl.xn--p1ai/data/ppt_to_html/u372977/p221432/img2.jpg"/>
          <p:cNvPicPr>
            <a:picLocks noChangeAspect="1" noChangeArrowheads="1"/>
          </p:cNvPicPr>
          <p:nvPr/>
        </p:nvPicPr>
        <p:blipFill>
          <a:blip r:embed="rId2" cstate="print"/>
          <a:srcRect l="10395" t="18900" r="56531" b="18101"/>
          <a:stretch>
            <a:fillRect/>
          </a:stretch>
        </p:blipFill>
        <p:spPr bwMode="auto">
          <a:xfrm>
            <a:off x="3131840" y="2996952"/>
            <a:ext cx="1944216" cy="27774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764704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 скажите: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называется этот маленький домик?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скворечнике маленькие отверстия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сейчас в скворечнике нет птиц?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7664" y="908720"/>
            <a:ext cx="53728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Остановка №5 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«Деревья»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AutoShape 2" descr="https://xn--j1ahfl.xn--p1ai/data/ppt_to_html/u372977/p221432/img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4" name="Picture 4" descr="https://xn--j1ahfl.xn--p1ai/data/ppt_to_html/u372977/p221432/img11.jpg"/>
          <p:cNvPicPr>
            <a:picLocks noChangeAspect="1" noChangeArrowheads="1"/>
          </p:cNvPicPr>
          <p:nvPr/>
        </p:nvPicPr>
        <p:blipFill>
          <a:blip r:embed="rId2" cstate="print"/>
          <a:srcRect l="5670" t="20160" r="31016" b="18101"/>
          <a:stretch>
            <a:fillRect/>
          </a:stretch>
        </p:blipFill>
        <p:spPr bwMode="auto">
          <a:xfrm>
            <a:off x="1835696" y="1772816"/>
            <a:ext cx="4824536" cy="352839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75656" y="5301208"/>
            <a:ext cx="6098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Ель – вечно зеленое хвойное растение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xn--j1ahfl.xn--p1ai/data/ppt_to_html/u372977/p221432/img2.jpg"/>
          <p:cNvPicPr>
            <a:picLocks noChangeAspect="1" noChangeArrowheads="1"/>
          </p:cNvPicPr>
          <p:nvPr/>
        </p:nvPicPr>
        <p:blipFill>
          <a:blip r:embed="rId2" cstate="print"/>
          <a:srcRect l="10395" t="18900" r="56531" b="18101"/>
          <a:stretch>
            <a:fillRect/>
          </a:stretch>
        </p:blipFill>
        <p:spPr bwMode="auto">
          <a:xfrm>
            <a:off x="5724128" y="3356992"/>
            <a:ext cx="1800200" cy="257171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1484784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 скажите: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произошли с Березой осенью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изменения произошли с Елью осенью?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Ель кормит животных и птиц?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276872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Приметы: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листья на верхушке Березы пожелтели, то весна будет ранней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шишек на Ели – к теплой зиме.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132856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Итоговое задание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Рассмотреть осенние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листья,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назвать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цвета в которые осень «окрашивают» листву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27784" y="2924944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1835696" y="2420888"/>
            <a:ext cx="550072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Спасибо за внимание</a:t>
            </a:r>
            <a:endParaRPr lang="ru-RU" sz="54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92696"/>
            <a:ext cx="6840760" cy="1143000"/>
          </a:xfrm>
        </p:spPr>
        <p:txBody>
          <a:bodyPr/>
          <a:lstStyle/>
          <a:p>
            <a:pPr algn="just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продолжать знакомить детей с сезонными изменениями живой природы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600200"/>
            <a:ext cx="6563072" cy="4525963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Расширять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представления детей об объектах экологической тропы и о сезонных изменениях в природе. Формировать эстетическое отношение к окружающей действительности. Систематизировать знания о пользе растений для человека и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животных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xn--j1ahfl.xn--p1ai/data/ppt_to_html/u372977/p221432/img2.jpg"/>
          <p:cNvPicPr>
            <a:picLocks noChangeAspect="1" noChangeArrowheads="1"/>
          </p:cNvPicPr>
          <p:nvPr/>
        </p:nvPicPr>
        <p:blipFill>
          <a:blip r:embed="rId2" cstate="print"/>
          <a:srcRect l="10395" t="18900" r="56531" b="18101"/>
          <a:stretch>
            <a:fillRect/>
          </a:stretch>
        </p:blipFill>
        <p:spPr bwMode="auto">
          <a:xfrm>
            <a:off x="3563888" y="2996952"/>
            <a:ext cx="2448272" cy="34975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908720"/>
            <a:ext cx="720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Знакомьтесь дети, это дед Природовед, сегодня он проведёт нас по экологической тропе и расскажет о сезонных изменениях живой природы осенью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78098"/>
          </a:xfrm>
        </p:spPr>
        <p:txBody>
          <a:bodyPr/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Остановка №1 «Клумба с астрами</a:t>
            </a:r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xn--j1ahfl.xn--p1ai/data/ppt_to_html/u372977/p221432/img3.jpg"/>
          <p:cNvPicPr>
            <a:picLocks noChangeAspect="1" noChangeArrowheads="1"/>
          </p:cNvPicPr>
          <p:nvPr/>
        </p:nvPicPr>
        <p:blipFill>
          <a:blip r:embed="rId2" cstate="print"/>
          <a:srcRect l="19845" t="17640" r="11171" b="16841"/>
          <a:stretch>
            <a:fillRect/>
          </a:stretch>
        </p:blipFill>
        <p:spPr bwMode="auto">
          <a:xfrm>
            <a:off x="2771800" y="1484784"/>
            <a:ext cx="4852231" cy="34563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5013176"/>
            <a:ext cx="6300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Астры цветут с весны до поздней осени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xn--j1ahfl.xn--p1ai/data/ppt_to_html/u372977/p221432/img2.jpg"/>
          <p:cNvPicPr>
            <a:picLocks noChangeAspect="1" noChangeArrowheads="1"/>
          </p:cNvPicPr>
          <p:nvPr/>
        </p:nvPicPr>
        <p:blipFill>
          <a:blip r:embed="rId2" cstate="print"/>
          <a:srcRect l="10395" t="18900" r="56531" b="18101"/>
          <a:stretch>
            <a:fillRect/>
          </a:stretch>
        </p:blipFill>
        <p:spPr bwMode="auto">
          <a:xfrm>
            <a:off x="4139952" y="3140968"/>
            <a:ext cx="1872208" cy="267458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15616" y="1268760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Скажите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ребята: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Какого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цвета Астры вы видите на клумбе?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чего выращивают растения на клумбе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вы ухаживаете за растениями на клумбе.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xn--j1ahfl.xn--p1ai/data/ppt_to_html/u372977/p221432/img5.jpg"/>
          <p:cNvPicPr>
            <a:picLocks noChangeAspect="1" noChangeArrowheads="1"/>
          </p:cNvPicPr>
          <p:nvPr/>
        </p:nvPicPr>
        <p:blipFill>
          <a:blip r:embed="rId2" cstate="print"/>
          <a:srcRect l="8505" t="25200" r="12116" b="28181"/>
          <a:stretch>
            <a:fillRect/>
          </a:stretch>
        </p:blipFill>
        <p:spPr bwMode="auto">
          <a:xfrm>
            <a:off x="899592" y="1844824"/>
            <a:ext cx="7560840" cy="33123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5229200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Сирень тоже бывает разных цветов и разные кустарники сирени могут цвести в разное время: весной, летом.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908720"/>
            <a:ext cx="5162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Остановка №2 «Сирень»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836712"/>
            <a:ext cx="63367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скажите: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кустарники вы еще знаете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цвела сирень весной?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xn--j1ahfl.xn--p1ai/data/ppt_to_html/u372977/p221432/img2.jpg"/>
          <p:cNvPicPr>
            <a:picLocks noChangeAspect="1" noChangeArrowheads="1"/>
          </p:cNvPicPr>
          <p:nvPr/>
        </p:nvPicPr>
        <p:blipFill>
          <a:blip r:embed="rId2" cstate="print"/>
          <a:srcRect l="10395" t="18900" r="56531" b="18101"/>
          <a:stretch>
            <a:fillRect/>
          </a:stretch>
        </p:blipFill>
        <p:spPr bwMode="auto">
          <a:xfrm>
            <a:off x="3707904" y="2564904"/>
            <a:ext cx="1944216" cy="2777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548680"/>
            <a:ext cx="47265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Остановка №3 «Пень»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xn--j1ahfl.xn--p1ai/data/ppt_to_html/u372977/p221432/img7.jpg"/>
          <p:cNvPicPr>
            <a:picLocks noChangeAspect="1" noChangeArrowheads="1"/>
          </p:cNvPicPr>
          <p:nvPr/>
        </p:nvPicPr>
        <p:blipFill>
          <a:blip r:embed="rId2" cstate="print"/>
          <a:srcRect l="5670" t="23940" r="16841" b="18101"/>
          <a:stretch>
            <a:fillRect/>
          </a:stretch>
        </p:blipFill>
        <p:spPr bwMode="auto">
          <a:xfrm>
            <a:off x="1475656" y="1340768"/>
            <a:ext cx="5904656" cy="33123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4725144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пнях на зиму прячутся жучки и букашки. Пень их согревает всю зиму.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xn--j1ahfl.xn--p1ai/data/ppt_to_html/u372977/p221432/img2.jpg"/>
          <p:cNvPicPr>
            <a:picLocks noChangeAspect="1" noChangeArrowheads="1"/>
          </p:cNvPicPr>
          <p:nvPr/>
        </p:nvPicPr>
        <p:blipFill>
          <a:blip r:embed="rId2" cstate="print"/>
          <a:srcRect l="10395" t="18900" r="56531" b="18101"/>
          <a:stretch>
            <a:fillRect/>
          </a:stretch>
        </p:blipFill>
        <p:spPr bwMode="auto">
          <a:xfrm>
            <a:off x="3563888" y="2636912"/>
            <a:ext cx="1944216" cy="277745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19672" y="1052736"/>
            <a:ext cx="56166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 скажите: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такое пень?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 из пня что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вырасти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8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321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1_Тема Office</vt:lpstr>
      <vt:lpstr>Слайд 1</vt:lpstr>
      <vt:lpstr>Цель: продолжать знакомить детей с сезонными изменениями живой природы </vt:lpstr>
      <vt:lpstr>Слайд 3</vt:lpstr>
      <vt:lpstr>Остановка №1 «Клумба с астрами».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</cp:revision>
  <dcterms:created xsi:type="dcterms:W3CDTF">2014-07-06T18:18:01Z</dcterms:created>
  <dcterms:modified xsi:type="dcterms:W3CDTF">2022-09-26T07:44:11Z</dcterms:modified>
</cp:coreProperties>
</file>