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5" r:id="rId9"/>
    <p:sldId id="262" r:id="rId10"/>
    <p:sldId id="263" r:id="rId11"/>
    <p:sldId id="267" r:id="rId12"/>
    <p:sldId id="268" r:id="rId13"/>
    <p:sldId id="266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063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342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942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500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707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15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470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020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481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58134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55985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00E7AB3-3D88-4B77-8156-A178DBE8DE0E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C6A5B41-2829-4456-9458-57905E6B8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519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2100" y="1814173"/>
            <a:ext cx="9068586" cy="2590800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Творческие педагоги-творческие дети</a:t>
            </a:r>
            <a:endParaRPr lang="ru-RU" sz="60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21152" y="4404973"/>
            <a:ext cx="9070848" cy="45720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Подготовил: старший воспитатель </a:t>
            </a:r>
          </a:p>
          <a:p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      Панькова Н.В.</a:t>
            </a:r>
            <a:endParaRPr lang="ru-RU" sz="28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12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4775">
            <a:off x="446602" y="621735"/>
            <a:ext cx="5297131" cy="2979636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4729">
            <a:off x="6428508" y="632981"/>
            <a:ext cx="5361709" cy="3015961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618" y="3688773"/>
            <a:ext cx="3782291" cy="2836718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683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4062">
            <a:off x="716105" y="1018761"/>
            <a:ext cx="2464955" cy="5070764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9949">
            <a:off x="3680978" y="559011"/>
            <a:ext cx="4509980" cy="2191568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6708">
            <a:off x="8597429" y="982841"/>
            <a:ext cx="2849957" cy="5070764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9" b="20578"/>
          <a:stretch/>
        </p:blipFill>
        <p:spPr>
          <a:xfrm rot="21250978">
            <a:off x="4379554" y="3302823"/>
            <a:ext cx="2306473" cy="3069031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8098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6131">
            <a:off x="5503058" y="647044"/>
            <a:ext cx="3738165" cy="5043055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8227">
            <a:off x="138545" y="269742"/>
            <a:ext cx="5029200" cy="2730137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0073">
            <a:off x="9451230" y="2289085"/>
            <a:ext cx="2375751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4232">
            <a:off x="455578" y="3325076"/>
            <a:ext cx="4678780" cy="324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58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0754">
            <a:off x="443346" y="595746"/>
            <a:ext cx="5280121" cy="2970068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8003">
            <a:off x="6057934" y="503644"/>
            <a:ext cx="5607594" cy="3154271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635">
            <a:off x="1152444" y="3811262"/>
            <a:ext cx="4612859" cy="2594733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8" r="36970"/>
          <a:stretch/>
        </p:blipFill>
        <p:spPr>
          <a:xfrm rot="199563">
            <a:off x="6414654" y="3806087"/>
            <a:ext cx="2881745" cy="2784764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8008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288473" y="2568375"/>
            <a:ext cx="10058400" cy="1371600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186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2619">
            <a:off x="639513" y="863728"/>
            <a:ext cx="4949213" cy="3711910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520">
            <a:off x="6401725" y="960022"/>
            <a:ext cx="5152167" cy="28980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283" y="3763198"/>
            <a:ext cx="5018499" cy="2822906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785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3543">
            <a:off x="296134" y="1177537"/>
            <a:ext cx="4279293" cy="4279293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74472">
            <a:off x="3740693" y="1702758"/>
            <a:ext cx="4779818" cy="3584864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93961">
            <a:off x="7169727" y="1520387"/>
            <a:ext cx="4973782" cy="3730337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049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5544">
            <a:off x="402544" y="782549"/>
            <a:ext cx="6222743" cy="3500293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9053">
            <a:off x="6782234" y="870140"/>
            <a:ext cx="4913409" cy="2763792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823" y="3629890"/>
            <a:ext cx="3818689" cy="2864017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3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8" y="1288473"/>
            <a:ext cx="5693443" cy="4270082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524" y="271326"/>
            <a:ext cx="5415916" cy="3046452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524" y="3442467"/>
            <a:ext cx="5415916" cy="3046453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577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3701">
            <a:off x="466732" y="853488"/>
            <a:ext cx="5513078" cy="3101106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5950">
            <a:off x="6220693" y="3089562"/>
            <a:ext cx="5452531" cy="3067049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662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2447">
            <a:off x="480934" y="582703"/>
            <a:ext cx="5318858" cy="2991858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576">
            <a:off x="6248399" y="599970"/>
            <a:ext cx="5389418" cy="3031547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363" y="3813977"/>
            <a:ext cx="4648535" cy="2614801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32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27" y="457199"/>
            <a:ext cx="10257900" cy="5767495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593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9852">
            <a:off x="495782" y="1189038"/>
            <a:ext cx="5242982" cy="3932237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t="-858" r="12222" b="-1"/>
          <a:stretch/>
        </p:blipFill>
        <p:spPr>
          <a:xfrm rot="383772">
            <a:off x="6283778" y="1271891"/>
            <a:ext cx="5312807" cy="3989243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488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201</TotalTime>
  <Words>15</Words>
  <Application>Microsoft Office PowerPoint</Application>
  <PresentationFormat>Произвольный</PresentationFormat>
  <Paragraphs>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Савон</vt:lpstr>
      <vt:lpstr>Творческие педагоги-творческие дети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Творческие педагоги-творческие дети</dc:title>
  <dc:creator>Сад</dc:creator>
  <cp:lastModifiedBy>Панькова</cp:lastModifiedBy>
  <cp:revision>12</cp:revision>
  <dcterms:created xsi:type="dcterms:W3CDTF">2020-02-19T10:38:40Z</dcterms:created>
  <dcterms:modified xsi:type="dcterms:W3CDTF">2020-02-19T19:20:25Z</dcterms:modified>
</cp:coreProperties>
</file>