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236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24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7375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726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5327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2384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08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42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964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864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610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73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77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965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45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848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435F306-3650-4306-81C2-5196AA659201}" type="datetimeFigureOut">
              <a:rPr lang="en-US" smtClean="0"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B2777-4BEB-4CBA-B9B5-85479634D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5577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c4NMOLNFQI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Ic4NMOLNFQI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1" y="0"/>
            <a:ext cx="11848010" cy="6714309"/>
          </a:xfrm>
        </p:spPr>
      </p:pic>
    </p:spTree>
    <p:extLst>
      <p:ext uri="{BB962C8B-B14F-4D97-AF65-F5344CB8AC3E}">
        <p14:creationId xmlns:p14="http://schemas.microsoft.com/office/powerpoint/2010/main" val="427231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76888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04" y="0"/>
            <a:ext cx="12296504" cy="6975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02"/>
          <a:stretch/>
        </p:blipFill>
        <p:spPr>
          <a:xfrm>
            <a:off x="1" y="2742913"/>
            <a:ext cx="5199016" cy="3971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01771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44400" cy="6858000"/>
          </a:xfrm>
        </p:spPr>
      </p:pic>
    </p:spTree>
    <p:extLst>
      <p:ext uri="{BB962C8B-B14F-4D97-AF65-F5344CB8AC3E}">
        <p14:creationId xmlns:p14="http://schemas.microsoft.com/office/powerpoint/2010/main" val="40458735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0880"/>
          </a:xfrm>
        </p:spPr>
      </p:pic>
    </p:spTree>
    <p:extLst>
      <p:ext uri="{BB962C8B-B14F-4D97-AF65-F5344CB8AC3E}">
        <p14:creationId xmlns:p14="http://schemas.microsoft.com/office/powerpoint/2010/main" val="897239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" t="1413" r="-519" b="-1413"/>
          <a:stretch/>
        </p:blipFill>
        <p:spPr>
          <a:xfrm>
            <a:off x="2038497" y="3567346"/>
            <a:ext cx="1240627" cy="152157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348447" cy="6965576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178423" y="1690687"/>
            <a:ext cx="2568389" cy="1362028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038497" y="1690686"/>
            <a:ext cx="300415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Привет!</a:t>
            </a:r>
          </a:p>
          <a:p>
            <a:pPr algn="ctr"/>
            <a:r>
              <a:rPr lang="ru-RU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Давай поиграем!</a:t>
            </a:r>
            <a:endParaRPr lang="en-US" sz="2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439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65" y="-762001"/>
            <a:ext cx="12192000" cy="7620001"/>
          </a:xfrm>
        </p:spPr>
      </p:pic>
      <p:sp>
        <p:nvSpPr>
          <p:cNvPr id="5" name="Cloud Callout 4"/>
          <p:cNvSpPr/>
          <p:nvPr/>
        </p:nvSpPr>
        <p:spPr>
          <a:xfrm>
            <a:off x="-107577" y="452719"/>
            <a:ext cx="4585448" cy="2448382"/>
          </a:xfrm>
          <a:prstGeom prst="cloudCallou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7220" y="807515"/>
            <a:ext cx="35958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Скажи ,</a:t>
            </a:r>
          </a:p>
          <a:p>
            <a:pPr algn="ctr"/>
            <a:r>
              <a:rPr lang="ru-RU" sz="2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что ты слышишь </a:t>
            </a:r>
          </a:p>
          <a:p>
            <a:pPr algn="ctr"/>
            <a:r>
              <a:rPr lang="ru-RU" sz="2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на улице, когда гуляешь</a:t>
            </a:r>
            <a:r>
              <a:rPr lang="ru-RU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?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4" t="47451" r="2189" b="16275"/>
          <a:stretch/>
        </p:blipFill>
        <p:spPr>
          <a:xfrm>
            <a:off x="3518647" y="2076100"/>
            <a:ext cx="4926106" cy="340455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93623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620001"/>
          </a:xfrm>
        </p:spPr>
      </p:pic>
      <p:pic>
        <p:nvPicPr>
          <p:cNvPr id="7" name="Ic4NMOLNFQI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7968342" cy="6322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45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77"/>
            <a:ext cx="1246632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5" t="26857" r="33746" b="30667"/>
          <a:stretch/>
        </p:blipFill>
        <p:spPr>
          <a:xfrm>
            <a:off x="3135084" y="1365243"/>
            <a:ext cx="4036424" cy="481349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Rectangle 5"/>
          <p:cNvSpPr/>
          <p:nvPr/>
        </p:nvSpPr>
        <p:spPr>
          <a:xfrm rot="10800000" flipV="1">
            <a:off x="2743200" y="5470218"/>
            <a:ext cx="7307634" cy="14465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Молодец</a:t>
            </a:r>
            <a:r>
              <a:rPr lang="ru-RU" sz="4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!</a:t>
            </a:r>
          </a:p>
          <a:p>
            <a:pPr algn="ctr"/>
            <a:r>
              <a:rPr lang="ru-RU" sz="4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Ты открыл мир звуков!!</a:t>
            </a:r>
            <a:endParaRPr lang="en-US" sz="4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9383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24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0820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Чтобы отправиться в этот город ,</a:t>
            </a:r>
            <a:r>
              <a:rPr lang="ru-RU" sz="2800" dirty="0" smtClean="0"/>
              <a:t>ответь</a:t>
            </a:r>
            <a:r>
              <a:rPr lang="ru-RU" sz="3600" dirty="0" smtClean="0"/>
              <a:t> на мои загадки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58"/>
          <a:stretch/>
        </p:blipFill>
        <p:spPr>
          <a:xfrm>
            <a:off x="252215" y="2008975"/>
            <a:ext cx="5926515" cy="41828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6478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19"/>
          <a:stretch/>
        </p:blipFill>
        <p:spPr>
          <a:xfrm>
            <a:off x="0" y="-1"/>
            <a:ext cx="12192000" cy="7406891"/>
          </a:xfrm>
        </p:spPr>
      </p:pic>
    </p:spTree>
    <p:extLst>
      <p:ext uri="{BB962C8B-B14F-4D97-AF65-F5344CB8AC3E}">
        <p14:creationId xmlns:p14="http://schemas.microsoft.com/office/powerpoint/2010/main" val="2536482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2" t="6645" r="9740" b="8575"/>
          <a:stretch/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689047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349</TotalTime>
  <Words>33</Words>
  <Application>Microsoft Office PowerPoint</Application>
  <PresentationFormat>Widescreen</PresentationFormat>
  <Paragraphs>8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Чтобы отправиться в этот город ,ответь на мои загадки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7</cp:revision>
  <dcterms:created xsi:type="dcterms:W3CDTF">2022-09-15T13:22:22Z</dcterms:created>
  <dcterms:modified xsi:type="dcterms:W3CDTF">2022-09-16T13:43:05Z</dcterms:modified>
</cp:coreProperties>
</file>