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1"/>
  </p:sldMasterIdLst>
  <p:notesMasterIdLst>
    <p:notesMasterId r:id="rId19"/>
  </p:notesMasterIdLst>
  <p:sldIdLst>
    <p:sldId id="256" r:id="rId2"/>
    <p:sldId id="347" r:id="rId3"/>
    <p:sldId id="337" r:id="rId4"/>
    <p:sldId id="335" r:id="rId5"/>
    <p:sldId id="275" r:id="rId6"/>
    <p:sldId id="258" r:id="rId7"/>
    <p:sldId id="260" r:id="rId8"/>
    <p:sldId id="318" r:id="rId9"/>
    <p:sldId id="290" r:id="rId10"/>
    <p:sldId id="263" r:id="rId11"/>
    <p:sldId id="264" r:id="rId12"/>
    <p:sldId id="338" r:id="rId13"/>
    <p:sldId id="350" r:id="rId14"/>
    <p:sldId id="348" r:id="rId15"/>
    <p:sldId id="352" r:id="rId16"/>
    <p:sldId id="341" r:id="rId17"/>
    <p:sldId id="353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993300"/>
    <a:srgbClr val="5D5DFD"/>
    <a:srgbClr val="6DDEED"/>
    <a:srgbClr val="800000"/>
    <a:srgbClr val="009900"/>
    <a:srgbClr val="990000"/>
    <a:srgbClr val="66FF33"/>
    <a:srgbClr val="0000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70" d="100"/>
          <a:sy n="70" d="100"/>
        </p:scale>
        <p:origin x="-1164" y="-6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-52"/>
              </a:defRPr>
            </a:lvl1pPr>
          </a:lstStyle>
          <a:p>
            <a:endParaRPr lang="ru-RU" altLang="ru-RU"/>
          </a:p>
        </p:txBody>
      </p:sp>
      <p:sp>
        <p:nvSpPr>
          <p:cNvPr id="11776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-52"/>
              </a:defRPr>
            </a:lvl1pPr>
          </a:lstStyle>
          <a:p>
            <a:endParaRPr lang="ru-RU" altLang="ru-RU"/>
          </a:p>
        </p:txBody>
      </p:sp>
      <p:sp>
        <p:nvSpPr>
          <p:cNvPr id="1177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="" xmlns:a14="http://schemas.microsoft.com/office/drawing/2010/main" val="1"/>
            </a:ext>
          </a:extLst>
        </p:spPr>
      </p:sp>
      <p:sp>
        <p:nvSpPr>
          <p:cNvPr id="11776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Щелчок правит 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1776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-52"/>
              </a:defRPr>
            </a:lvl1pPr>
          </a:lstStyle>
          <a:p>
            <a:endParaRPr lang="ru-RU" altLang="ru-RU"/>
          </a:p>
        </p:txBody>
      </p:sp>
      <p:sp>
        <p:nvSpPr>
          <p:cNvPr id="11776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-52"/>
              </a:defRPr>
            </a:lvl1pPr>
          </a:lstStyle>
          <a:p>
            <a:fld id="{2FE905B6-5926-4FAB-B177-8D322346604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139531260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9219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>
                <a:gd name="T0" fmla="*/ 744 w 2515"/>
                <a:gd name="T1" fmla="*/ 1669 h 1970"/>
                <a:gd name="T2" fmla="*/ 852 w 2515"/>
                <a:gd name="T3" fmla="*/ 1400 h 1970"/>
                <a:gd name="T4" fmla="*/ 876 w 2515"/>
                <a:gd name="T5" fmla="*/ 1171 h 1970"/>
                <a:gd name="T6" fmla="*/ 979 w 2515"/>
                <a:gd name="T7" fmla="*/ 1370 h 1970"/>
                <a:gd name="T8" fmla="*/ 1231 w 2515"/>
                <a:gd name="T9" fmla="*/ 1621 h 1970"/>
                <a:gd name="T10" fmla="*/ 1471 w 2515"/>
                <a:gd name="T11" fmla="*/ 1693 h 1970"/>
                <a:gd name="T12" fmla="*/ 1819 w 2515"/>
                <a:gd name="T13" fmla="*/ 1678 h 1970"/>
                <a:gd name="T14" fmla="*/ 1893 w 2515"/>
                <a:gd name="T15" fmla="*/ 1513 h 1970"/>
                <a:gd name="T16" fmla="*/ 1874 w 2515"/>
                <a:gd name="T17" fmla="*/ 1285 h 1970"/>
                <a:gd name="T18" fmla="*/ 1783 w 2515"/>
                <a:gd name="T19" fmla="*/ 967 h 1970"/>
                <a:gd name="T20" fmla="*/ 1289 w 2515"/>
                <a:gd name="T21" fmla="*/ 873 h 1970"/>
                <a:gd name="T22" fmla="*/ 1549 w 2515"/>
                <a:gd name="T23" fmla="*/ 745 h 1970"/>
                <a:gd name="T24" fmla="*/ 1753 w 2515"/>
                <a:gd name="T25" fmla="*/ 732 h 1970"/>
                <a:gd name="T26" fmla="*/ 2107 w 2515"/>
                <a:gd name="T27" fmla="*/ 618 h 1970"/>
                <a:gd name="T28" fmla="*/ 2377 w 2515"/>
                <a:gd name="T29" fmla="*/ 438 h 1970"/>
                <a:gd name="T30" fmla="*/ 2420 w 2515"/>
                <a:gd name="T31" fmla="*/ 343 h 1970"/>
                <a:gd name="T32" fmla="*/ 2077 w 2515"/>
                <a:gd name="T33" fmla="*/ 331 h 1970"/>
                <a:gd name="T34" fmla="*/ 1951 w 2515"/>
                <a:gd name="T35" fmla="*/ 301 h 1970"/>
                <a:gd name="T36" fmla="*/ 1645 w 2515"/>
                <a:gd name="T37" fmla="*/ 289 h 1970"/>
                <a:gd name="T38" fmla="*/ 1297 w 2515"/>
                <a:gd name="T39" fmla="*/ 408 h 1970"/>
                <a:gd name="T40" fmla="*/ 1308 w 2515"/>
                <a:gd name="T41" fmla="*/ 337 h 1970"/>
                <a:gd name="T42" fmla="*/ 1453 w 2515"/>
                <a:gd name="T43" fmla="*/ 168 h 1970"/>
                <a:gd name="T44" fmla="*/ 1477 w 2515"/>
                <a:gd name="T45" fmla="*/ 36 h 1970"/>
                <a:gd name="T46" fmla="*/ 1417 w 2515"/>
                <a:gd name="T47" fmla="*/ 24 h 1970"/>
                <a:gd name="T48" fmla="*/ 1189 w 2515"/>
                <a:gd name="T49" fmla="*/ 102 h 1970"/>
                <a:gd name="T50" fmla="*/ 1026 w 2515"/>
                <a:gd name="T51" fmla="*/ 144 h 1970"/>
                <a:gd name="T52" fmla="*/ 889 w 2515"/>
                <a:gd name="T53" fmla="*/ 331 h 1970"/>
                <a:gd name="T54" fmla="*/ 726 w 2515"/>
                <a:gd name="T55" fmla="*/ 480 h 1970"/>
                <a:gd name="T56" fmla="*/ 643 w 2515"/>
                <a:gd name="T57" fmla="*/ 540 h 1970"/>
                <a:gd name="T58" fmla="*/ 600 w 2515"/>
                <a:gd name="T59" fmla="*/ 516 h 1970"/>
                <a:gd name="T60" fmla="*/ 552 w 2515"/>
                <a:gd name="T61" fmla="*/ 486 h 1970"/>
                <a:gd name="T62" fmla="*/ 528 w 2515"/>
                <a:gd name="T63" fmla="*/ 462 h 1970"/>
                <a:gd name="T64" fmla="*/ 474 w 2515"/>
                <a:gd name="T65" fmla="*/ 426 h 1970"/>
                <a:gd name="T66" fmla="*/ 415 w 2515"/>
                <a:gd name="T67" fmla="*/ 390 h 1970"/>
                <a:gd name="T68" fmla="*/ 366 w 2515"/>
                <a:gd name="T69" fmla="*/ 366 h 1970"/>
                <a:gd name="T70" fmla="*/ 192 w 2515"/>
                <a:gd name="T71" fmla="*/ 234 h 1970"/>
                <a:gd name="T72" fmla="*/ 570 w 2515"/>
                <a:gd name="T73" fmla="*/ 564 h 1970"/>
                <a:gd name="T74" fmla="*/ 444 w 2515"/>
                <a:gd name="T75" fmla="*/ 732 h 1970"/>
                <a:gd name="T76" fmla="*/ 318 w 2515"/>
                <a:gd name="T77" fmla="*/ 787 h 1970"/>
                <a:gd name="T78" fmla="*/ 127 w 2515"/>
                <a:gd name="T79" fmla="*/ 853 h 1970"/>
                <a:gd name="T80" fmla="*/ 0 w 2515"/>
                <a:gd name="T81" fmla="*/ 1165 h 1970"/>
                <a:gd name="T82" fmla="*/ 372 w 2515"/>
                <a:gd name="T83" fmla="*/ 1015 h 1970"/>
                <a:gd name="T84" fmla="*/ 222 w 2515"/>
                <a:gd name="T85" fmla="*/ 1262 h 1970"/>
                <a:gd name="T86" fmla="*/ 139 w 2515"/>
                <a:gd name="T87" fmla="*/ 1459 h 1970"/>
                <a:gd name="T88" fmla="*/ 102 w 2515"/>
                <a:gd name="T89" fmla="*/ 1495 h 1970"/>
                <a:gd name="T90" fmla="*/ 84 w 2515"/>
                <a:gd name="T91" fmla="*/ 1519 h 1970"/>
                <a:gd name="T92" fmla="*/ 96 w 2515"/>
                <a:gd name="T93" fmla="*/ 1537 h 1970"/>
                <a:gd name="T94" fmla="*/ 127 w 2515"/>
                <a:gd name="T95" fmla="*/ 1567 h 1970"/>
                <a:gd name="T96" fmla="*/ 145 w 2515"/>
                <a:gd name="T97" fmla="*/ 1633 h 1970"/>
                <a:gd name="T98" fmla="*/ 156 w 2515"/>
                <a:gd name="T99" fmla="*/ 1693 h 1970"/>
                <a:gd name="T100" fmla="*/ 162 w 2515"/>
                <a:gd name="T101" fmla="*/ 1723 h 1970"/>
                <a:gd name="T102" fmla="*/ 216 w 2515"/>
                <a:gd name="T103" fmla="*/ 1802 h 1970"/>
                <a:gd name="T104" fmla="*/ 228 w 2515"/>
                <a:gd name="T105" fmla="*/ 1850 h 1970"/>
                <a:gd name="T106" fmla="*/ 240 w 2515"/>
                <a:gd name="T107" fmla="*/ 1904 h 1970"/>
                <a:gd name="T108" fmla="*/ 246 w 2515"/>
                <a:gd name="T109" fmla="*/ 1922 h 1970"/>
                <a:gd name="T110" fmla="*/ 258 w 2515"/>
                <a:gd name="T111" fmla="*/ 1970 h 1970"/>
                <a:gd name="T112" fmla="*/ 462 w 2515"/>
                <a:gd name="T113" fmla="*/ 1922 h 1970"/>
                <a:gd name="T114" fmla="*/ 624 w 2515"/>
                <a:gd name="T115" fmla="*/ 1778 h 1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9220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>
                <a:gd name="T0" fmla="*/ 580 w 2123"/>
                <a:gd name="T1" fmla="*/ 1043 h 1696"/>
                <a:gd name="T2" fmla="*/ 544 w 2123"/>
                <a:gd name="T3" fmla="*/ 683 h 1696"/>
                <a:gd name="T4" fmla="*/ 670 w 2123"/>
                <a:gd name="T5" fmla="*/ 395 h 1696"/>
                <a:gd name="T6" fmla="*/ 927 w 2123"/>
                <a:gd name="T7" fmla="*/ 587 h 1696"/>
                <a:gd name="T8" fmla="*/ 1214 w 2123"/>
                <a:gd name="T9" fmla="*/ 869 h 1696"/>
                <a:gd name="T10" fmla="*/ 1483 w 2123"/>
                <a:gd name="T11" fmla="*/ 1109 h 1696"/>
                <a:gd name="T12" fmla="*/ 1800 w 2123"/>
                <a:gd name="T13" fmla="*/ 1360 h 1696"/>
                <a:gd name="T14" fmla="*/ 1883 w 2123"/>
                <a:gd name="T15" fmla="*/ 1414 h 1696"/>
                <a:gd name="T16" fmla="*/ 1836 w 2123"/>
                <a:gd name="T17" fmla="*/ 1354 h 1696"/>
                <a:gd name="T18" fmla="*/ 1411 w 2123"/>
                <a:gd name="T19" fmla="*/ 1001 h 1696"/>
                <a:gd name="T20" fmla="*/ 1088 w 2123"/>
                <a:gd name="T21" fmla="*/ 683 h 1696"/>
                <a:gd name="T22" fmla="*/ 723 w 2123"/>
                <a:gd name="T23" fmla="*/ 329 h 1696"/>
                <a:gd name="T24" fmla="*/ 999 w 2123"/>
                <a:gd name="T25" fmla="*/ 311 h 1696"/>
                <a:gd name="T26" fmla="*/ 1286 w 2123"/>
                <a:gd name="T27" fmla="*/ 317 h 1696"/>
                <a:gd name="T28" fmla="*/ 1614 w 2123"/>
                <a:gd name="T29" fmla="*/ 269 h 1696"/>
                <a:gd name="T30" fmla="*/ 2123 w 2123"/>
                <a:gd name="T31" fmla="*/ 197 h 1696"/>
                <a:gd name="T32" fmla="*/ 2075 w 2123"/>
                <a:gd name="T33" fmla="*/ 173 h 1696"/>
                <a:gd name="T34" fmla="*/ 1543 w 2123"/>
                <a:gd name="T35" fmla="*/ 257 h 1696"/>
                <a:gd name="T36" fmla="*/ 1208 w 2123"/>
                <a:gd name="T37" fmla="*/ 275 h 1696"/>
                <a:gd name="T38" fmla="*/ 759 w 2123"/>
                <a:gd name="T39" fmla="*/ 257 h 1696"/>
                <a:gd name="T40" fmla="*/ 819 w 2123"/>
                <a:gd name="T41" fmla="*/ 227 h 1696"/>
                <a:gd name="T42" fmla="*/ 1142 w 2123"/>
                <a:gd name="T43" fmla="*/ 0 h 1696"/>
                <a:gd name="T44" fmla="*/ 1088 w 2123"/>
                <a:gd name="T45" fmla="*/ 30 h 1696"/>
                <a:gd name="T46" fmla="*/ 1010 w 2123"/>
                <a:gd name="T47" fmla="*/ 84 h 1696"/>
                <a:gd name="T48" fmla="*/ 855 w 2123"/>
                <a:gd name="T49" fmla="*/ 191 h 1696"/>
                <a:gd name="T50" fmla="*/ 670 w 2123"/>
                <a:gd name="T51" fmla="*/ 281 h 1696"/>
                <a:gd name="T52" fmla="*/ 634 w 2123"/>
                <a:gd name="T53" fmla="*/ 359 h 1696"/>
                <a:gd name="T54" fmla="*/ 305 w 2123"/>
                <a:gd name="T55" fmla="*/ 587 h 1696"/>
                <a:gd name="T56" fmla="*/ 0 w 2123"/>
                <a:gd name="T57" fmla="*/ 725 h 1696"/>
                <a:gd name="T58" fmla="*/ 0 w 2123"/>
                <a:gd name="T59" fmla="*/ 731 h 1696"/>
                <a:gd name="T60" fmla="*/ 0 w 2123"/>
                <a:gd name="T61" fmla="*/ 767 h 1696"/>
                <a:gd name="T62" fmla="*/ 299 w 2123"/>
                <a:gd name="T63" fmla="*/ 635 h 1696"/>
                <a:gd name="T64" fmla="*/ 592 w 2123"/>
                <a:gd name="T65" fmla="*/ 431 h 1696"/>
                <a:gd name="T66" fmla="*/ 508 w 2123"/>
                <a:gd name="T67" fmla="*/ 671 h 1696"/>
                <a:gd name="T68" fmla="*/ 526 w 2123"/>
                <a:gd name="T69" fmla="*/ 995 h 1696"/>
                <a:gd name="T70" fmla="*/ 460 w 2123"/>
                <a:gd name="T71" fmla="*/ 1168 h 1696"/>
                <a:gd name="T72" fmla="*/ 329 w 2123"/>
                <a:gd name="T73" fmla="*/ 1480 h 1696"/>
                <a:gd name="T74" fmla="*/ 323 w 2123"/>
                <a:gd name="T75" fmla="*/ 1696 h 1696"/>
                <a:gd name="T76" fmla="*/ 329 w 2123"/>
                <a:gd name="T77" fmla="*/ 1696 h 1696"/>
                <a:gd name="T78" fmla="*/ 347 w 2123"/>
                <a:gd name="T79" fmla="*/ 1552 h 1696"/>
                <a:gd name="T80" fmla="*/ 580 w 2123"/>
                <a:gd name="T81" fmla="*/ 1043 h 1696"/>
                <a:gd name="T82" fmla="*/ 580 w 2123"/>
                <a:gd name="T83" fmla="*/ 1043 h 1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9221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>
                <a:gd name="T0" fmla="*/ 3338 w 3668"/>
                <a:gd name="T1" fmla="*/ 288 h 943"/>
                <a:gd name="T2" fmla="*/ 3194 w 3668"/>
                <a:gd name="T3" fmla="*/ 258 h 943"/>
                <a:gd name="T4" fmla="*/ 2816 w 3668"/>
                <a:gd name="T5" fmla="*/ 234 h 943"/>
                <a:gd name="T6" fmla="*/ 2330 w 3668"/>
                <a:gd name="T7" fmla="*/ 306 h 943"/>
                <a:gd name="T8" fmla="*/ 2372 w 3668"/>
                <a:gd name="T9" fmla="*/ 258 h 943"/>
                <a:gd name="T10" fmla="*/ 2624 w 3668"/>
                <a:gd name="T11" fmla="*/ 132 h 943"/>
                <a:gd name="T12" fmla="*/ 2707 w 3668"/>
                <a:gd name="T13" fmla="*/ 24 h 943"/>
                <a:gd name="T14" fmla="*/ 2642 w 3668"/>
                <a:gd name="T15" fmla="*/ 12 h 943"/>
                <a:gd name="T16" fmla="*/ 2515 w 3668"/>
                <a:gd name="T17" fmla="*/ 54 h 943"/>
                <a:gd name="T18" fmla="*/ 2324 w 3668"/>
                <a:gd name="T19" fmla="*/ 66 h 943"/>
                <a:gd name="T20" fmla="*/ 2101 w 3668"/>
                <a:gd name="T21" fmla="*/ 90 h 943"/>
                <a:gd name="T22" fmla="*/ 1855 w 3668"/>
                <a:gd name="T23" fmla="*/ 228 h 943"/>
                <a:gd name="T24" fmla="*/ 1591 w 3668"/>
                <a:gd name="T25" fmla="*/ 337 h 943"/>
                <a:gd name="T26" fmla="*/ 1459 w 3668"/>
                <a:gd name="T27" fmla="*/ 379 h 943"/>
                <a:gd name="T28" fmla="*/ 1417 w 3668"/>
                <a:gd name="T29" fmla="*/ 361 h 943"/>
                <a:gd name="T30" fmla="*/ 1363 w 3668"/>
                <a:gd name="T31" fmla="*/ 331 h 943"/>
                <a:gd name="T32" fmla="*/ 1344 w 3668"/>
                <a:gd name="T33" fmla="*/ 312 h 943"/>
                <a:gd name="T34" fmla="*/ 1290 w 3668"/>
                <a:gd name="T35" fmla="*/ 288 h 943"/>
                <a:gd name="T36" fmla="*/ 1230 w 3668"/>
                <a:gd name="T37" fmla="*/ 252 h 943"/>
                <a:gd name="T38" fmla="*/ 1119 w 3668"/>
                <a:gd name="T39" fmla="*/ 227 h 943"/>
                <a:gd name="T40" fmla="*/ 1320 w 3668"/>
                <a:gd name="T41" fmla="*/ 438 h 943"/>
                <a:gd name="T42" fmla="*/ 960 w 3668"/>
                <a:gd name="T43" fmla="*/ 558 h 943"/>
                <a:gd name="T44" fmla="*/ 474 w 3668"/>
                <a:gd name="T45" fmla="*/ 630 h 943"/>
                <a:gd name="T46" fmla="*/ 132 w 3668"/>
                <a:gd name="T47" fmla="*/ 781 h 943"/>
                <a:gd name="T48" fmla="*/ 234 w 3668"/>
                <a:gd name="T49" fmla="*/ 847 h 943"/>
                <a:gd name="T50" fmla="*/ 925 w 3668"/>
                <a:gd name="T51" fmla="*/ 739 h 943"/>
                <a:gd name="T52" fmla="*/ 637 w 3668"/>
                <a:gd name="T53" fmla="*/ 925 h 943"/>
                <a:gd name="T54" fmla="*/ 1405 w 3668"/>
                <a:gd name="T55" fmla="*/ 943 h 943"/>
                <a:gd name="T56" fmla="*/ 1447 w 3668"/>
                <a:gd name="T57" fmla="*/ 943 h 943"/>
                <a:gd name="T58" fmla="*/ 2888 w 3668"/>
                <a:gd name="T59" fmla="*/ 859 h 943"/>
                <a:gd name="T60" fmla="*/ 2582 w 3668"/>
                <a:gd name="T61" fmla="*/ 708 h 943"/>
                <a:gd name="T62" fmla="*/ 2299 w 3668"/>
                <a:gd name="T63" fmla="*/ 606 h 943"/>
                <a:gd name="T64" fmla="*/ 2606 w 3668"/>
                <a:gd name="T65" fmla="*/ 588 h 943"/>
                <a:gd name="T66" fmla="*/ 3001 w 3668"/>
                <a:gd name="T67" fmla="*/ 582 h 943"/>
                <a:gd name="T68" fmla="*/ 3452 w 3668"/>
                <a:gd name="T69" fmla="*/ 438 h 943"/>
                <a:gd name="T70" fmla="*/ 3668 w 3668"/>
                <a:gd name="T71" fmla="*/ 312 h 943"/>
                <a:gd name="T72" fmla="*/ 3482 w 3668"/>
                <a:gd name="T73" fmla="*/ 300 h 9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9222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>
                <a:gd name="T0" fmla="*/ 323 w 969"/>
                <a:gd name="T1" fmla="*/ 1186 h 1192"/>
                <a:gd name="T2" fmla="*/ 490 w 969"/>
                <a:gd name="T3" fmla="*/ 1192 h 1192"/>
                <a:gd name="T4" fmla="*/ 580 w 969"/>
                <a:gd name="T5" fmla="*/ 1150 h 1192"/>
                <a:gd name="T6" fmla="*/ 813 w 969"/>
                <a:gd name="T7" fmla="*/ 1085 h 1192"/>
                <a:gd name="T8" fmla="*/ 933 w 969"/>
                <a:gd name="T9" fmla="*/ 1055 h 1192"/>
                <a:gd name="T10" fmla="*/ 759 w 969"/>
                <a:gd name="T11" fmla="*/ 989 h 1192"/>
                <a:gd name="T12" fmla="*/ 556 w 969"/>
                <a:gd name="T13" fmla="*/ 953 h 1192"/>
                <a:gd name="T14" fmla="*/ 197 w 969"/>
                <a:gd name="T15" fmla="*/ 971 h 1192"/>
                <a:gd name="T16" fmla="*/ 299 w 969"/>
                <a:gd name="T17" fmla="*/ 893 h 1192"/>
                <a:gd name="T18" fmla="*/ 496 w 969"/>
                <a:gd name="T19" fmla="*/ 803 h 1192"/>
                <a:gd name="T20" fmla="*/ 694 w 969"/>
                <a:gd name="T21" fmla="*/ 671 h 1192"/>
                <a:gd name="T22" fmla="*/ 700 w 969"/>
                <a:gd name="T23" fmla="*/ 671 h 1192"/>
                <a:gd name="T24" fmla="*/ 712 w 969"/>
                <a:gd name="T25" fmla="*/ 665 h 1192"/>
                <a:gd name="T26" fmla="*/ 753 w 969"/>
                <a:gd name="T27" fmla="*/ 647 h 1192"/>
                <a:gd name="T28" fmla="*/ 777 w 969"/>
                <a:gd name="T29" fmla="*/ 641 h 1192"/>
                <a:gd name="T30" fmla="*/ 789 w 969"/>
                <a:gd name="T31" fmla="*/ 629 h 1192"/>
                <a:gd name="T32" fmla="*/ 795 w 969"/>
                <a:gd name="T33" fmla="*/ 617 h 1192"/>
                <a:gd name="T34" fmla="*/ 789 w 969"/>
                <a:gd name="T35" fmla="*/ 611 h 1192"/>
                <a:gd name="T36" fmla="*/ 783 w 969"/>
                <a:gd name="T37" fmla="*/ 599 h 1192"/>
                <a:gd name="T38" fmla="*/ 783 w 969"/>
                <a:gd name="T39" fmla="*/ 575 h 1192"/>
                <a:gd name="T40" fmla="*/ 795 w 969"/>
                <a:gd name="T41" fmla="*/ 545 h 1192"/>
                <a:gd name="T42" fmla="*/ 807 w 969"/>
                <a:gd name="T43" fmla="*/ 515 h 1192"/>
                <a:gd name="T44" fmla="*/ 825 w 969"/>
                <a:gd name="T45" fmla="*/ 485 h 1192"/>
                <a:gd name="T46" fmla="*/ 837 w 969"/>
                <a:gd name="T47" fmla="*/ 455 h 1192"/>
                <a:gd name="T48" fmla="*/ 843 w 969"/>
                <a:gd name="T49" fmla="*/ 437 h 1192"/>
                <a:gd name="T50" fmla="*/ 849 w 969"/>
                <a:gd name="T51" fmla="*/ 431 h 1192"/>
                <a:gd name="T52" fmla="*/ 849 w 969"/>
                <a:gd name="T53" fmla="*/ 347 h 1192"/>
                <a:gd name="T54" fmla="*/ 849 w 969"/>
                <a:gd name="T55" fmla="*/ 341 h 1192"/>
                <a:gd name="T56" fmla="*/ 855 w 969"/>
                <a:gd name="T57" fmla="*/ 335 h 1192"/>
                <a:gd name="T58" fmla="*/ 873 w 969"/>
                <a:gd name="T59" fmla="*/ 305 h 1192"/>
                <a:gd name="T60" fmla="*/ 885 w 969"/>
                <a:gd name="T61" fmla="*/ 269 h 1192"/>
                <a:gd name="T62" fmla="*/ 897 w 969"/>
                <a:gd name="T63" fmla="*/ 239 h 1192"/>
                <a:gd name="T64" fmla="*/ 903 w 969"/>
                <a:gd name="T65" fmla="*/ 227 h 1192"/>
                <a:gd name="T66" fmla="*/ 909 w 969"/>
                <a:gd name="T67" fmla="*/ 215 h 1192"/>
                <a:gd name="T68" fmla="*/ 927 w 969"/>
                <a:gd name="T69" fmla="*/ 173 h 1192"/>
                <a:gd name="T70" fmla="*/ 945 w 969"/>
                <a:gd name="T71" fmla="*/ 137 h 1192"/>
                <a:gd name="T72" fmla="*/ 951 w 969"/>
                <a:gd name="T73" fmla="*/ 125 h 1192"/>
                <a:gd name="T74" fmla="*/ 951 w 969"/>
                <a:gd name="T75" fmla="*/ 119 h 1192"/>
                <a:gd name="T76" fmla="*/ 969 w 969"/>
                <a:gd name="T77" fmla="*/ 0 h 1192"/>
                <a:gd name="T78" fmla="*/ 945 w 969"/>
                <a:gd name="T79" fmla="*/ 47 h 1192"/>
                <a:gd name="T80" fmla="*/ 783 w 969"/>
                <a:gd name="T81" fmla="*/ 113 h 1192"/>
                <a:gd name="T82" fmla="*/ 706 w 969"/>
                <a:gd name="T83" fmla="*/ 161 h 1192"/>
                <a:gd name="T84" fmla="*/ 460 w 969"/>
                <a:gd name="T85" fmla="*/ 233 h 1192"/>
                <a:gd name="T86" fmla="*/ 281 w 969"/>
                <a:gd name="T87" fmla="*/ 287 h 1192"/>
                <a:gd name="T88" fmla="*/ 173 w 969"/>
                <a:gd name="T89" fmla="*/ 293 h 1192"/>
                <a:gd name="T90" fmla="*/ 12 w 969"/>
                <a:gd name="T91" fmla="*/ 485 h 1192"/>
                <a:gd name="T92" fmla="*/ 0 w 969"/>
                <a:gd name="T93" fmla="*/ 509 h 1192"/>
                <a:gd name="T94" fmla="*/ 0 w 969"/>
                <a:gd name="T95" fmla="*/ 1186 h 1192"/>
                <a:gd name="T96" fmla="*/ 96 w 969"/>
                <a:gd name="T97" fmla="*/ 1180 h 1192"/>
                <a:gd name="T98" fmla="*/ 323 w 969"/>
                <a:gd name="T99" fmla="*/ 1186 h 1192"/>
                <a:gd name="T100" fmla="*/ 323 w 969"/>
                <a:gd name="T101" fmla="*/ 1186 h 1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9223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>
                <a:gd name="T0" fmla="*/ 859 w 2570"/>
                <a:gd name="T1" fmla="*/ 612 h 2266"/>
                <a:gd name="T2" fmla="*/ 1087 w 2570"/>
                <a:gd name="T3" fmla="*/ 853 h 2266"/>
                <a:gd name="T4" fmla="*/ 961 w 2570"/>
                <a:gd name="T5" fmla="*/ 913 h 2266"/>
                <a:gd name="T6" fmla="*/ 786 w 2570"/>
                <a:gd name="T7" fmla="*/ 883 h 2266"/>
                <a:gd name="T8" fmla="*/ 450 w 2570"/>
                <a:gd name="T9" fmla="*/ 931 h 2266"/>
                <a:gd name="T10" fmla="*/ 150 w 2570"/>
                <a:gd name="T11" fmla="*/ 1075 h 2266"/>
                <a:gd name="T12" fmla="*/ 78 w 2570"/>
                <a:gd name="T13" fmla="*/ 1165 h 2266"/>
                <a:gd name="T14" fmla="*/ 361 w 2570"/>
                <a:gd name="T15" fmla="*/ 1256 h 2266"/>
                <a:gd name="T16" fmla="*/ 444 w 2570"/>
                <a:gd name="T17" fmla="*/ 1316 h 2266"/>
                <a:gd name="T18" fmla="*/ 697 w 2570"/>
                <a:gd name="T19" fmla="*/ 1400 h 2266"/>
                <a:gd name="T20" fmla="*/ 1026 w 2570"/>
                <a:gd name="T21" fmla="*/ 1346 h 2266"/>
                <a:gd name="T22" fmla="*/ 991 w 2570"/>
                <a:gd name="T23" fmla="*/ 1412 h 2266"/>
                <a:gd name="T24" fmla="*/ 804 w 2570"/>
                <a:gd name="T25" fmla="*/ 1574 h 2266"/>
                <a:gd name="T26" fmla="*/ 726 w 2570"/>
                <a:gd name="T27" fmla="*/ 1718 h 2266"/>
                <a:gd name="T28" fmla="*/ 768 w 2570"/>
                <a:gd name="T29" fmla="*/ 1742 h 2266"/>
                <a:gd name="T30" fmla="*/ 865 w 2570"/>
                <a:gd name="T31" fmla="*/ 1693 h 2266"/>
                <a:gd name="T32" fmla="*/ 991 w 2570"/>
                <a:gd name="T33" fmla="*/ 1699 h 2266"/>
                <a:gd name="T34" fmla="*/ 1135 w 2570"/>
                <a:gd name="T35" fmla="*/ 1627 h 2266"/>
                <a:gd name="T36" fmla="*/ 1183 w 2570"/>
                <a:gd name="T37" fmla="*/ 1669 h 2266"/>
                <a:gd name="T38" fmla="*/ 1399 w 2570"/>
                <a:gd name="T39" fmla="*/ 1436 h 2266"/>
                <a:gd name="T40" fmla="*/ 1615 w 2570"/>
                <a:gd name="T41" fmla="*/ 1334 h 2266"/>
                <a:gd name="T42" fmla="*/ 1645 w 2570"/>
                <a:gd name="T43" fmla="*/ 1370 h 2266"/>
                <a:gd name="T44" fmla="*/ 1681 w 2570"/>
                <a:gd name="T45" fmla="*/ 1430 h 2266"/>
                <a:gd name="T46" fmla="*/ 1699 w 2570"/>
                <a:gd name="T47" fmla="*/ 1466 h 2266"/>
                <a:gd name="T48" fmla="*/ 1747 w 2570"/>
                <a:gd name="T49" fmla="*/ 1550 h 2266"/>
                <a:gd name="T50" fmla="*/ 1772 w 2570"/>
                <a:gd name="T51" fmla="*/ 1586 h 2266"/>
                <a:gd name="T52" fmla="*/ 2124 w 2570"/>
                <a:gd name="T53" fmla="*/ 2248 h 2266"/>
                <a:gd name="T54" fmla="*/ 1693 w 2570"/>
                <a:gd name="T55" fmla="*/ 1322 h 2266"/>
                <a:gd name="T56" fmla="*/ 1861 w 2570"/>
                <a:gd name="T57" fmla="*/ 1165 h 2266"/>
                <a:gd name="T58" fmla="*/ 2173 w 2570"/>
                <a:gd name="T59" fmla="*/ 1099 h 2266"/>
                <a:gd name="T60" fmla="*/ 2390 w 2570"/>
                <a:gd name="T61" fmla="*/ 1009 h 2266"/>
                <a:gd name="T62" fmla="*/ 2570 w 2570"/>
                <a:gd name="T63" fmla="*/ 805 h 2266"/>
                <a:gd name="T64" fmla="*/ 2342 w 2570"/>
                <a:gd name="T65" fmla="*/ 781 h 2266"/>
                <a:gd name="T66" fmla="*/ 2114 w 2570"/>
                <a:gd name="T67" fmla="*/ 763 h 2266"/>
                <a:gd name="T68" fmla="*/ 2408 w 2570"/>
                <a:gd name="T69" fmla="*/ 433 h 2266"/>
                <a:gd name="T70" fmla="*/ 2426 w 2570"/>
                <a:gd name="T71" fmla="*/ 421 h 2266"/>
                <a:gd name="T72" fmla="*/ 2474 w 2570"/>
                <a:gd name="T73" fmla="*/ 379 h 2266"/>
                <a:gd name="T74" fmla="*/ 2492 w 2570"/>
                <a:gd name="T75" fmla="*/ 355 h 2266"/>
                <a:gd name="T76" fmla="*/ 2474 w 2570"/>
                <a:gd name="T77" fmla="*/ 337 h 2266"/>
                <a:gd name="T78" fmla="*/ 2474 w 2570"/>
                <a:gd name="T79" fmla="*/ 271 h 2266"/>
                <a:gd name="T80" fmla="*/ 2492 w 2570"/>
                <a:gd name="T81" fmla="*/ 192 h 2266"/>
                <a:gd name="T82" fmla="*/ 2504 w 2570"/>
                <a:gd name="T83" fmla="*/ 132 h 2266"/>
                <a:gd name="T84" fmla="*/ 2492 w 2570"/>
                <a:gd name="T85" fmla="*/ 36 h 2266"/>
                <a:gd name="T86" fmla="*/ 2492 w 2570"/>
                <a:gd name="T87" fmla="*/ 24 h 2266"/>
                <a:gd name="T88" fmla="*/ 2102 w 2570"/>
                <a:gd name="T89" fmla="*/ 0 h 2266"/>
                <a:gd name="T90" fmla="*/ 1909 w 2570"/>
                <a:gd name="T91" fmla="*/ 90 h 2266"/>
                <a:gd name="T92" fmla="*/ 1747 w 2570"/>
                <a:gd name="T93" fmla="*/ 535 h 2266"/>
                <a:gd name="T94" fmla="*/ 1711 w 2570"/>
                <a:gd name="T95" fmla="*/ 469 h 2266"/>
                <a:gd name="T96" fmla="*/ 1633 w 2570"/>
                <a:gd name="T97" fmla="*/ 144 h 2266"/>
                <a:gd name="T98" fmla="*/ 1579 w 2570"/>
                <a:gd name="T99" fmla="*/ 0 h 2266"/>
                <a:gd name="T100" fmla="*/ 738 w 2570"/>
                <a:gd name="T101" fmla="*/ 186 h 2266"/>
                <a:gd name="T102" fmla="*/ 756 w 2570"/>
                <a:gd name="T103" fmla="*/ 463 h 2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9224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>
                <a:gd name="T0" fmla="*/ 1034 w 2176"/>
                <a:gd name="T1" fmla="*/ 767 h 1505"/>
                <a:gd name="T2" fmla="*/ 1190 w 2176"/>
                <a:gd name="T3" fmla="*/ 1235 h 1505"/>
                <a:gd name="T4" fmla="*/ 956 w 2176"/>
                <a:gd name="T5" fmla="*/ 1193 h 1505"/>
                <a:gd name="T6" fmla="*/ 723 w 2176"/>
                <a:gd name="T7" fmla="*/ 1127 h 1505"/>
                <a:gd name="T8" fmla="*/ 442 w 2176"/>
                <a:gd name="T9" fmla="*/ 1109 h 1505"/>
                <a:gd name="T10" fmla="*/ 0 w 2176"/>
                <a:gd name="T11" fmla="*/ 1079 h 1505"/>
                <a:gd name="T12" fmla="*/ 30 w 2176"/>
                <a:gd name="T13" fmla="*/ 1115 h 1505"/>
                <a:gd name="T14" fmla="*/ 496 w 2176"/>
                <a:gd name="T15" fmla="*/ 1133 h 1505"/>
                <a:gd name="T16" fmla="*/ 777 w 2176"/>
                <a:gd name="T17" fmla="*/ 1187 h 1505"/>
                <a:gd name="T18" fmla="*/ 1130 w 2176"/>
                <a:gd name="T19" fmla="*/ 1301 h 1505"/>
                <a:gd name="T20" fmla="*/ 1070 w 2176"/>
                <a:gd name="T21" fmla="*/ 1319 h 1505"/>
                <a:gd name="T22" fmla="*/ 711 w 2176"/>
                <a:gd name="T23" fmla="*/ 1505 h 1505"/>
                <a:gd name="T24" fmla="*/ 765 w 2176"/>
                <a:gd name="T25" fmla="*/ 1481 h 1505"/>
                <a:gd name="T26" fmla="*/ 861 w 2176"/>
                <a:gd name="T27" fmla="*/ 1439 h 1505"/>
                <a:gd name="T28" fmla="*/ 1022 w 2176"/>
                <a:gd name="T29" fmla="*/ 1355 h 1505"/>
                <a:gd name="T30" fmla="*/ 1214 w 2176"/>
                <a:gd name="T31" fmla="*/ 1295 h 1505"/>
                <a:gd name="T32" fmla="*/ 1267 w 2176"/>
                <a:gd name="T33" fmla="*/ 1223 h 1505"/>
                <a:gd name="T34" fmla="*/ 1632 w 2176"/>
                <a:gd name="T35" fmla="*/ 1043 h 1505"/>
                <a:gd name="T36" fmla="*/ 1931 w 2176"/>
                <a:gd name="T37" fmla="*/ 953 h 1505"/>
                <a:gd name="T38" fmla="*/ 2176 w 2176"/>
                <a:gd name="T39" fmla="*/ 821 h 1505"/>
                <a:gd name="T40" fmla="*/ 1961 w 2176"/>
                <a:gd name="T41" fmla="*/ 911 h 1505"/>
                <a:gd name="T42" fmla="*/ 1656 w 2176"/>
                <a:gd name="T43" fmla="*/ 989 h 1505"/>
                <a:gd name="T44" fmla="*/ 1339 w 2176"/>
                <a:gd name="T45" fmla="*/ 1151 h 1505"/>
                <a:gd name="T46" fmla="*/ 1501 w 2176"/>
                <a:gd name="T47" fmla="*/ 905 h 1505"/>
                <a:gd name="T48" fmla="*/ 1620 w 2176"/>
                <a:gd name="T49" fmla="*/ 545 h 1505"/>
                <a:gd name="T50" fmla="*/ 1740 w 2176"/>
                <a:gd name="T51" fmla="*/ 372 h 1505"/>
                <a:gd name="T52" fmla="*/ 1979 w 2176"/>
                <a:gd name="T53" fmla="*/ 60 h 1505"/>
                <a:gd name="T54" fmla="*/ 2003 w 2176"/>
                <a:gd name="T55" fmla="*/ 0 h 1505"/>
                <a:gd name="T56" fmla="*/ 1973 w 2176"/>
                <a:gd name="T57" fmla="*/ 0 h 1505"/>
                <a:gd name="T58" fmla="*/ 1596 w 2176"/>
                <a:gd name="T59" fmla="*/ 480 h 1505"/>
                <a:gd name="T60" fmla="*/ 1477 w 2176"/>
                <a:gd name="T61" fmla="*/ 887 h 1505"/>
                <a:gd name="T62" fmla="*/ 1255 w 2176"/>
                <a:gd name="T63" fmla="*/ 1175 h 1505"/>
                <a:gd name="T64" fmla="*/ 1130 w 2176"/>
                <a:gd name="T65" fmla="*/ 905 h 1505"/>
                <a:gd name="T66" fmla="*/ 1010 w 2176"/>
                <a:gd name="T67" fmla="*/ 540 h 1505"/>
                <a:gd name="T68" fmla="*/ 885 w 2176"/>
                <a:gd name="T69" fmla="*/ 222 h 1505"/>
                <a:gd name="T70" fmla="*/ 789 w 2176"/>
                <a:gd name="T71" fmla="*/ 0 h 1505"/>
                <a:gd name="T72" fmla="*/ 753 w 2176"/>
                <a:gd name="T73" fmla="*/ 0 h 1505"/>
                <a:gd name="T74" fmla="*/ 903 w 2176"/>
                <a:gd name="T75" fmla="*/ 354 h 1505"/>
                <a:gd name="T76" fmla="*/ 1034 w 2176"/>
                <a:gd name="T77" fmla="*/ 767 h 1505"/>
                <a:gd name="T78" fmla="*/ 1034 w 2176"/>
                <a:gd name="T79" fmla="*/ 767 h 1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9225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>
                <a:gd name="T0" fmla="*/ 161 w 813"/>
                <a:gd name="T1" fmla="*/ 564 h 804"/>
                <a:gd name="T2" fmla="*/ 329 w 813"/>
                <a:gd name="T3" fmla="*/ 438 h 804"/>
                <a:gd name="T4" fmla="*/ 646 w 813"/>
                <a:gd name="T5" fmla="*/ 216 h 804"/>
                <a:gd name="T6" fmla="*/ 813 w 813"/>
                <a:gd name="T7" fmla="*/ 0 h 804"/>
                <a:gd name="T8" fmla="*/ 676 w 813"/>
                <a:gd name="T9" fmla="*/ 150 h 804"/>
                <a:gd name="T10" fmla="*/ 144 w 813"/>
                <a:gd name="T11" fmla="*/ 504 h 804"/>
                <a:gd name="T12" fmla="*/ 0 w 813"/>
                <a:gd name="T13" fmla="*/ 732 h 804"/>
                <a:gd name="T14" fmla="*/ 0 w 813"/>
                <a:gd name="T15" fmla="*/ 804 h 804"/>
                <a:gd name="T16" fmla="*/ 161 w 813"/>
                <a:gd name="T17" fmla="*/ 564 h 804"/>
                <a:gd name="T18" fmla="*/ 161 w 813"/>
                <a:gd name="T19" fmla="*/ 564 h 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9226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>
                <a:gd name="T0" fmla="*/ 460 w 759"/>
                <a:gd name="T1" fmla="*/ 66 h 107"/>
                <a:gd name="T2" fmla="*/ 759 w 759"/>
                <a:gd name="T3" fmla="*/ 0 h 107"/>
                <a:gd name="T4" fmla="*/ 496 w 759"/>
                <a:gd name="T5" fmla="*/ 36 h 107"/>
                <a:gd name="T6" fmla="*/ 138 w 759"/>
                <a:gd name="T7" fmla="*/ 48 h 107"/>
                <a:gd name="T8" fmla="*/ 0 w 759"/>
                <a:gd name="T9" fmla="*/ 78 h 107"/>
                <a:gd name="T10" fmla="*/ 0 w 759"/>
                <a:gd name="T11" fmla="*/ 107 h 107"/>
                <a:gd name="T12" fmla="*/ 96 w 759"/>
                <a:gd name="T13" fmla="*/ 89 h 107"/>
                <a:gd name="T14" fmla="*/ 460 w 759"/>
                <a:gd name="T15" fmla="*/ 66 h 107"/>
                <a:gd name="T16" fmla="*/ 460 w 759"/>
                <a:gd name="T17" fmla="*/ 66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9227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>
                <a:gd name="T0" fmla="*/ 1387 w 3169"/>
                <a:gd name="T1" fmla="*/ 239 h 743"/>
                <a:gd name="T2" fmla="*/ 1734 w 3169"/>
                <a:gd name="T3" fmla="*/ 233 h 743"/>
                <a:gd name="T4" fmla="*/ 2087 w 3169"/>
                <a:gd name="T5" fmla="*/ 251 h 743"/>
                <a:gd name="T6" fmla="*/ 2505 w 3169"/>
                <a:gd name="T7" fmla="*/ 233 h 743"/>
                <a:gd name="T8" fmla="*/ 3169 w 3169"/>
                <a:gd name="T9" fmla="*/ 204 h 743"/>
                <a:gd name="T10" fmla="*/ 3115 w 3169"/>
                <a:gd name="T11" fmla="*/ 186 h 743"/>
                <a:gd name="T12" fmla="*/ 2422 w 3169"/>
                <a:gd name="T13" fmla="*/ 221 h 743"/>
                <a:gd name="T14" fmla="*/ 2003 w 3169"/>
                <a:gd name="T15" fmla="*/ 221 h 743"/>
                <a:gd name="T16" fmla="*/ 1459 w 3169"/>
                <a:gd name="T17" fmla="*/ 186 h 743"/>
                <a:gd name="T18" fmla="*/ 1543 w 3169"/>
                <a:gd name="T19" fmla="*/ 168 h 743"/>
                <a:gd name="T20" fmla="*/ 2039 w 3169"/>
                <a:gd name="T21" fmla="*/ 0 h 743"/>
                <a:gd name="T22" fmla="*/ 1961 w 3169"/>
                <a:gd name="T23" fmla="*/ 24 h 743"/>
                <a:gd name="T24" fmla="*/ 1836 w 3169"/>
                <a:gd name="T25" fmla="*/ 66 h 743"/>
                <a:gd name="T26" fmla="*/ 1602 w 3169"/>
                <a:gd name="T27" fmla="*/ 138 h 743"/>
                <a:gd name="T28" fmla="*/ 1339 w 3169"/>
                <a:gd name="T29" fmla="*/ 198 h 743"/>
                <a:gd name="T30" fmla="*/ 1268 w 3169"/>
                <a:gd name="T31" fmla="*/ 251 h 743"/>
                <a:gd name="T32" fmla="*/ 765 w 3169"/>
                <a:gd name="T33" fmla="*/ 413 h 743"/>
                <a:gd name="T34" fmla="*/ 335 w 3169"/>
                <a:gd name="T35" fmla="*/ 503 h 743"/>
                <a:gd name="T36" fmla="*/ 0 w 3169"/>
                <a:gd name="T37" fmla="*/ 617 h 743"/>
                <a:gd name="T38" fmla="*/ 299 w 3169"/>
                <a:gd name="T39" fmla="*/ 539 h 743"/>
                <a:gd name="T40" fmla="*/ 735 w 3169"/>
                <a:gd name="T41" fmla="*/ 449 h 743"/>
                <a:gd name="T42" fmla="*/ 1178 w 3169"/>
                <a:gd name="T43" fmla="*/ 311 h 743"/>
                <a:gd name="T44" fmla="*/ 981 w 3169"/>
                <a:gd name="T45" fmla="*/ 491 h 743"/>
                <a:gd name="T46" fmla="*/ 867 w 3169"/>
                <a:gd name="T47" fmla="*/ 743 h 743"/>
                <a:gd name="T48" fmla="*/ 861 w 3169"/>
                <a:gd name="T49" fmla="*/ 743 h 743"/>
                <a:gd name="T50" fmla="*/ 933 w 3169"/>
                <a:gd name="T51" fmla="*/ 743 h 743"/>
                <a:gd name="T52" fmla="*/ 1022 w 3169"/>
                <a:gd name="T53" fmla="*/ 497 h 743"/>
                <a:gd name="T54" fmla="*/ 1297 w 3169"/>
                <a:gd name="T55" fmla="*/ 281 h 743"/>
                <a:gd name="T56" fmla="*/ 1531 w 3169"/>
                <a:gd name="T57" fmla="*/ 449 h 743"/>
                <a:gd name="T58" fmla="*/ 1770 w 3169"/>
                <a:gd name="T59" fmla="*/ 677 h 743"/>
                <a:gd name="T60" fmla="*/ 1854 w 3169"/>
                <a:gd name="T61" fmla="*/ 743 h 743"/>
                <a:gd name="T62" fmla="*/ 1919 w 3169"/>
                <a:gd name="T63" fmla="*/ 743 h 743"/>
                <a:gd name="T64" fmla="*/ 1692 w 3169"/>
                <a:gd name="T65" fmla="*/ 527 h 743"/>
                <a:gd name="T66" fmla="*/ 1387 w 3169"/>
                <a:gd name="T67" fmla="*/ 239 h 743"/>
                <a:gd name="T68" fmla="*/ 1387 w 3169"/>
                <a:gd name="T69" fmla="*/ 239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9228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9229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9230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9231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9232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9233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>
                <a:gd name="T0" fmla="*/ 871 w 3188"/>
                <a:gd name="T1" fmla="*/ 1423 h 2024"/>
                <a:gd name="T2" fmla="*/ 907 w 3188"/>
                <a:gd name="T3" fmla="*/ 1393 h 2024"/>
                <a:gd name="T4" fmla="*/ 991 w 3188"/>
                <a:gd name="T5" fmla="*/ 1320 h 2024"/>
                <a:gd name="T6" fmla="*/ 1033 w 3188"/>
                <a:gd name="T7" fmla="*/ 1297 h 2024"/>
                <a:gd name="T8" fmla="*/ 1086 w 3188"/>
                <a:gd name="T9" fmla="*/ 1249 h 2024"/>
                <a:gd name="T10" fmla="*/ 1123 w 3188"/>
                <a:gd name="T11" fmla="*/ 1219 h 2024"/>
                <a:gd name="T12" fmla="*/ 1057 w 3188"/>
                <a:gd name="T13" fmla="*/ 1153 h 2024"/>
                <a:gd name="T14" fmla="*/ 877 w 3188"/>
                <a:gd name="T15" fmla="*/ 1021 h 2024"/>
                <a:gd name="T16" fmla="*/ 655 w 3188"/>
                <a:gd name="T17" fmla="*/ 907 h 2024"/>
                <a:gd name="T18" fmla="*/ 655 w 3188"/>
                <a:gd name="T19" fmla="*/ 846 h 2024"/>
                <a:gd name="T20" fmla="*/ 643 w 3188"/>
                <a:gd name="T21" fmla="*/ 708 h 2024"/>
                <a:gd name="T22" fmla="*/ 552 w 3188"/>
                <a:gd name="T23" fmla="*/ 642 h 2024"/>
                <a:gd name="T24" fmla="*/ 510 w 3188"/>
                <a:gd name="T25" fmla="*/ 570 h 2024"/>
                <a:gd name="T26" fmla="*/ 637 w 3188"/>
                <a:gd name="T27" fmla="*/ 564 h 2024"/>
                <a:gd name="T28" fmla="*/ 763 w 3188"/>
                <a:gd name="T29" fmla="*/ 570 h 2024"/>
                <a:gd name="T30" fmla="*/ 1091 w 3188"/>
                <a:gd name="T31" fmla="*/ 850 h 2024"/>
                <a:gd name="T32" fmla="*/ 1009 w 3188"/>
                <a:gd name="T33" fmla="*/ 566 h 2024"/>
                <a:gd name="T34" fmla="*/ 1054 w 3188"/>
                <a:gd name="T35" fmla="*/ 265 h 2024"/>
                <a:gd name="T36" fmla="*/ 1249 w 3188"/>
                <a:gd name="T37" fmla="*/ 0 h 2024"/>
                <a:gd name="T38" fmla="*/ 1466 w 3188"/>
                <a:gd name="T39" fmla="*/ 292 h 2024"/>
                <a:gd name="T40" fmla="*/ 1475 w 3188"/>
                <a:gd name="T41" fmla="*/ 548 h 2024"/>
                <a:gd name="T42" fmla="*/ 1567 w 3188"/>
                <a:gd name="T43" fmla="*/ 630 h 2024"/>
                <a:gd name="T44" fmla="*/ 1795 w 3188"/>
                <a:gd name="T45" fmla="*/ 365 h 2024"/>
                <a:gd name="T46" fmla="*/ 2245 w 3188"/>
                <a:gd name="T47" fmla="*/ 150 h 2024"/>
                <a:gd name="T48" fmla="*/ 2618 w 3188"/>
                <a:gd name="T49" fmla="*/ 180 h 2024"/>
                <a:gd name="T50" fmla="*/ 3050 w 3188"/>
                <a:gd name="T51" fmla="*/ 150 h 2024"/>
                <a:gd name="T52" fmla="*/ 3140 w 3188"/>
                <a:gd name="T53" fmla="*/ 210 h 2024"/>
                <a:gd name="T54" fmla="*/ 2990 w 3188"/>
                <a:gd name="T55" fmla="*/ 210 h 2024"/>
                <a:gd name="T56" fmla="*/ 2834 w 3188"/>
                <a:gd name="T57" fmla="*/ 377 h 2024"/>
                <a:gd name="T58" fmla="*/ 2702 w 3188"/>
                <a:gd name="T59" fmla="*/ 648 h 2024"/>
                <a:gd name="T60" fmla="*/ 2582 w 3188"/>
                <a:gd name="T61" fmla="*/ 828 h 2024"/>
                <a:gd name="T62" fmla="*/ 2234 w 3188"/>
                <a:gd name="T63" fmla="*/ 1009 h 2024"/>
                <a:gd name="T64" fmla="*/ 1963 w 3188"/>
                <a:gd name="T65" fmla="*/ 1075 h 2024"/>
                <a:gd name="T66" fmla="*/ 2257 w 3188"/>
                <a:gd name="T67" fmla="*/ 1111 h 2024"/>
                <a:gd name="T68" fmla="*/ 2600 w 3188"/>
                <a:gd name="T69" fmla="*/ 1207 h 2024"/>
                <a:gd name="T70" fmla="*/ 2894 w 3188"/>
                <a:gd name="T71" fmla="*/ 1441 h 2024"/>
                <a:gd name="T72" fmla="*/ 3122 w 3188"/>
                <a:gd name="T73" fmla="*/ 1555 h 2024"/>
                <a:gd name="T74" fmla="*/ 3032 w 3188"/>
                <a:gd name="T75" fmla="*/ 1585 h 2024"/>
                <a:gd name="T76" fmla="*/ 3008 w 3188"/>
                <a:gd name="T77" fmla="*/ 1591 h 2024"/>
                <a:gd name="T78" fmla="*/ 2960 w 3188"/>
                <a:gd name="T79" fmla="*/ 1597 h 2024"/>
                <a:gd name="T80" fmla="*/ 2882 w 3188"/>
                <a:gd name="T81" fmla="*/ 1609 h 2024"/>
                <a:gd name="T82" fmla="*/ 2846 w 3188"/>
                <a:gd name="T83" fmla="*/ 1609 h 2024"/>
                <a:gd name="T84" fmla="*/ 2774 w 3188"/>
                <a:gd name="T85" fmla="*/ 1615 h 2024"/>
                <a:gd name="T86" fmla="*/ 2726 w 3188"/>
                <a:gd name="T87" fmla="*/ 1621 h 2024"/>
                <a:gd name="T88" fmla="*/ 2708 w 3188"/>
                <a:gd name="T89" fmla="*/ 1621 h 2024"/>
                <a:gd name="T90" fmla="*/ 2594 w 3188"/>
                <a:gd name="T91" fmla="*/ 1657 h 2024"/>
                <a:gd name="T92" fmla="*/ 2533 w 3188"/>
                <a:gd name="T93" fmla="*/ 1663 h 2024"/>
                <a:gd name="T94" fmla="*/ 2444 w 3188"/>
                <a:gd name="T95" fmla="*/ 1675 h 2024"/>
                <a:gd name="T96" fmla="*/ 2378 w 3188"/>
                <a:gd name="T97" fmla="*/ 1687 h 2024"/>
                <a:gd name="T98" fmla="*/ 2360 w 3188"/>
                <a:gd name="T99" fmla="*/ 1705 h 2024"/>
                <a:gd name="T100" fmla="*/ 2305 w 3188"/>
                <a:gd name="T101" fmla="*/ 1687 h 2024"/>
                <a:gd name="T102" fmla="*/ 2263 w 3188"/>
                <a:gd name="T103" fmla="*/ 1663 h 2024"/>
                <a:gd name="T104" fmla="*/ 2017 w 3188"/>
                <a:gd name="T105" fmla="*/ 1585 h 2024"/>
                <a:gd name="T106" fmla="*/ 1711 w 3188"/>
                <a:gd name="T107" fmla="*/ 1453 h 2024"/>
                <a:gd name="T108" fmla="*/ 1880 w 3188"/>
                <a:gd name="T109" fmla="*/ 1844 h 2024"/>
                <a:gd name="T110" fmla="*/ 1771 w 3188"/>
                <a:gd name="T111" fmla="*/ 1922 h 2024"/>
                <a:gd name="T112" fmla="*/ 1531 w 3188"/>
                <a:gd name="T113" fmla="*/ 1753 h 2024"/>
                <a:gd name="T114" fmla="*/ 1411 w 3188"/>
                <a:gd name="T115" fmla="*/ 1477 h 2024"/>
                <a:gd name="T116" fmla="*/ 1219 w 3188"/>
                <a:gd name="T117" fmla="*/ 1291 h 2024"/>
                <a:gd name="T118" fmla="*/ 127 w 3188"/>
                <a:gd name="T119" fmla="*/ 2006 h 2024"/>
                <a:gd name="T120" fmla="*/ 865 w 3188"/>
                <a:gd name="T121" fmla="*/ 1429 h 20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9234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>
                <a:gd name="T0" fmla="*/ 318 w 2144"/>
                <a:gd name="T1" fmla="*/ 1078 h 1787"/>
                <a:gd name="T2" fmla="*/ 217 w 2144"/>
                <a:gd name="T3" fmla="*/ 928 h 1787"/>
                <a:gd name="T4" fmla="*/ 102 w 2144"/>
                <a:gd name="T5" fmla="*/ 808 h 1787"/>
                <a:gd name="T6" fmla="*/ 36 w 2144"/>
                <a:gd name="T7" fmla="*/ 742 h 1787"/>
                <a:gd name="T8" fmla="*/ 0 w 2144"/>
                <a:gd name="T9" fmla="*/ 700 h 1787"/>
                <a:gd name="T10" fmla="*/ 270 w 2144"/>
                <a:gd name="T11" fmla="*/ 958 h 1787"/>
                <a:gd name="T12" fmla="*/ 294 w 2144"/>
                <a:gd name="T13" fmla="*/ 1006 h 1787"/>
                <a:gd name="T14" fmla="*/ 367 w 2144"/>
                <a:gd name="T15" fmla="*/ 670 h 1787"/>
                <a:gd name="T16" fmla="*/ 379 w 2144"/>
                <a:gd name="T17" fmla="*/ 411 h 1787"/>
                <a:gd name="T18" fmla="*/ 347 w 2144"/>
                <a:gd name="T19" fmla="*/ 118 h 1787"/>
                <a:gd name="T20" fmla="*/ 393 w 2144"/>
                <a:gd name="T21" fmla="*/ 0 h 1787"/>
                <a:gd name="T22" fmla="*/ 397 w 2144"/>
                <a:gd name="T23" fmla="*/ 357 h 1787"/>
                <a:gd name="T24" fmla="*/ 421 w 2144"/>
                <a:gd name="T25" fmla="*/ 609 h 1787"/>
                <a:gd name="T26" fmla="*/ 385 w 2144"/>
                <a:gd name="T27" fmla="*/ 826 h 1787"/>
                <a:gd name="T28" fmla="*/ 385 w 2144"/>
                <a:gd name="T29" fmla="*/ 1036 h 1787"/>
                <a:gd name="T30" fmla="*/ 877 w 2144"/>
                <a:gd name="T31" fmla="*/ 784 h 1787"/>
                <a:gd name="T32" fmla="*/ 1309 w 2144"/>
                <a:gd name="T33" fmla="*/ 555 h 1787"/>
                <a:gd name="T34" fmla="*/ 1802 w 2144"/>
                <a:gd name="T35" fmla="*/ 249 h 1787"/>
                <a:gd name="T36" fmla="*/ 2096 w 2144"/>
                <a:gd name="T37" fmla="*/ 69 h 1787"/>
                <a:gd name="T38" fmla="*/ 1814 w 2144"/>
                <a:gd name="T39" fmla="*/ 279 h 1787"/>
                <a:gd name="T40" fmla="*/ 1453 w 2144"/>
                <a:gd name="T41" fmla="*/ 501 h 1787"/>
                <a:gd name="T42" fmla="*/ 1123 w 2144"/>
                <a:gd name="T43" fmla="*/ 700 h 1787"/>
                <a:gd name="T44" fmla="*/ 739 w 2144"/>
                <a:gd name="T45" fmla="*/ 898 h 1787"/>
                <a:gd name="T46" fmla="*/ 463 w 2144"/>
                <a:gd name="T47" fmla="*/ 1084 h 1787"/>
                <a:gd name="T48" fmla="*/ 817 w 2144"/>
                <a:gd name="T49" fmla="*/ 1193 h 1787"/>
                <a:gd name="T50" fmla="*/ 1285 w 2144"/>
                <a:gd name="T51" fmla="*/ 1187 h 1787"/>
                <a:gd name="T52" fmla="*/ 1916 w 2144"/>
                <a:gd name="T53" fmla="*/ 1396 h 1787"/>
                <a:gd name="T54" fmla="*/ 2144 w 2144"/>
                <a:gd name="T55" fmla="*/ 1420 h 1787"/>
                <a:gd name="T56" fmla="*/ 1814 w 2144"/>
                <a:gd name="T57" fmla="*/ 1408 h 1787"/>
                <a:gd name="T58" fmla="*/ 1435 w 2144"/>
                <a:gd name="T59" fmla="*/ 1288 h 1787"/>
                <a:gd name="T60" fmla="*/ 1219 w 2144"/>
                <a:gd name="T61" fmla="*/ 1229 h 1787"/>
                <a:gd name="T62" fmla="*/ 799 w 2144"/>
                <a:gd name="T63" fmla="*/ 1223 h 1787"/>
                <a:gd name="T64" fmla="*/ 505 w 2144"/>
                <a:gd name="T65" fmla="*/ 1145 h 1787"/>
                <a:gd name="T66" fmla="*/ 733 w 2144"/>
                <a:gd name="T67" fmla="*/ 1378 h 1787"/>
                <a:gd name="T68" fmla="*/ 877 w 2144"/>
                <a:gd name="T69" fmla="*/ 1619 h 1787"/>
                <a:gd name="T70" fmla="*/ 1009 w 2144"/>
                <a:gd name="T71" fmla="*/ 1787 h 1787"/>
                <a:gd name="T72" fmla="*/ 817 w 2144"/>
                <a:gd name="T73" fmla="*/ 1607 h 1787"/>
                <a:gd name="T74" fmla="*/ 673 w 2144"/>
                <a:gd name="T75" fmla="*/ 1372 h 1787"/>
                <a:gd name="T76" fmla="*/ 415 w 2144"/>
                <a:gd name="T77" fmla="*/ 1109 h 1787"/>
                <a:gd name="T78" fmla="*/ 318 w 2144"/>
                <a:gd name="T79" fmla="*/ 1078 h 1787"/>
                <a:gd name="T80" fmla="*/ 318 w 2144"/>
                <a:gd name="T81" fmla="*/ 1078 h 17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9235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>
                <a:gd name="T0" fmla="*/ 1814 w 2828"/>
                <a:gd name="T1" fmla="*/ 606 h 2366"/>
                <a:gd name="T2" fmla="*/ 1615 w 2828"/>
                <a:gd name="T3" fmla="*/ 252 h 2366"/>
                <a:gd name="T4" fmla="*/ 1345 w 2828"/>
                <a:gd name="T5" fmla="*/ 132 h 2366"/>
                <a:gd name="T6" fmla="*/ 1381 w 2828"/>
                <a:gd name="T7" fmla="*/ 492 h 2366"/>
                <a:gd name="T8" fmla="*/ 955 w 2828"/>
                <a:gd name="T9" fmla="*/ 221 h 2366"/>
                <a:gd name="T10" fmla="*/ 877 w 2828"/>
                <a:gd name="T11" fmla="*/ 161 h 2366"/>
                <a:gd name="T12" fmla="*/ 841 w 2828"/>
                <a:gd name="T13" fmla="*/ 167 h 2366"/>
                <a:gd name="T14" fmla="*/ 720 w 2828"/>
                <a:gd name="T15" fmla="*/ 161 h 2366"/>
                <a:gd name="T16" fmla="*/ 613 w 2828"/>
                <a:gd name="T17" fmla="*/ 144 h 2366"/>
                <a:gd name="T18" fmla="*/ 492 w 2828"/>
                <a:gd name="T19" fmla="*/ 161 h 2366"/>
                <a:gd name="T20" fmla="*/ 432 w 2828"/>
                <a:gd name="T21" fmla="*/ 150 h 2366"/>
                <a:gd name="T22" fmla="*/ 342 w 2828"/>
                <a:gd name="T23" fmla="*/ 138 h 2366"/>
                <a:gd name="T24" fmla="*/ 246 w 2828"/>
                <a:gd name="T25" fmla="*/ 126 h 2366"/>
                <a:gd name="T26" fmla="*/ 174 w 2828"/>
                <a:gd name="T27" fmla="*/ 114 h 2366"/>
                <a:gd name="T28" fmla="*/ 216 w 2828"/>
                <a:gd name="T29" fmla="*/ 240 h 2366"/>
                <a:gd name="T30" fmla="*/ 607 w 2828"/>
                <a:gd name="T31" fmla="*/ 588 h 2366"/>
                <a:gd name="T32" fmla="*/ 1177 w 2828"/>
                <a:gd name="T33" fmla="*/ 817 h 2366"/>
                <a:gd name="T34" fmla="*/ 972 w 2828"/>
                <a:gd name="T35" fmla="*/ 871 h 2366"/>
                <a:gd name="T36" fmla="*/ 492 w 2828"/>
                <a:gd name="T37" fmla="*/ 1111 h 2366"/>
                <a:gd name="T38" fmla="*/ 276 w 2828"/>
                <a:gd name="T39" fmla="*/ 1441 h 2366"/>
                <a:gd name="T40" fmla="*/ 42 w 2828"/>
                <a:gd name="T41" fmla="*/ 1441 h 2366"/>
                <a:gd name="T42" fmla="*/ 367 w 2828"/>
                <a:gd name="T43" fmla="*/ 1585 h 2366"/>
                <a:gd name="T44" fmla="*/ 949 w 2828"/>
                <a:gd name="T45" fmla="*/ 1712 h 2366"/>
                <a:gd name="T46" fmla="*/ 1519 w 2828"/>
                <a:gd name="T47" fmla="*/ 1537 h 2366"/>
                <a:gd name="T48" fmla="*/ 1735 w 2828"/>
                <a:gd name="T49" fmla="*/ 1513 h 2366"/>
                <a:gd name="T50" fmla="*/ 1723 w 2828"/>
                <a:gd name="T51" fmla="*/ 1802 h 2366"/>
                <a:gd name="T52" fmla="*/ 2042 w 2828"/>
                <a:gd name="T53" fmla="*/ 2229 h 2366"/>
                <a:gd name="T54" fmla="*/ 2191 w 2828"/>
                <a:gd name="T55" fmla="*/ 2133 h 2366"/>
                <a:gd name="T56" fmla="*/ 2270 w 2828"/>
                <a:gd name="T57" fmla="*/ 1970 h 2366"/>
                <a:gd name="T58" fmla="*/ 2233 w 2828"/>
                <a:gd name="T59" fmla="*/ 1573 h 2366"/>
                <a:gd name="T60" fmla="*/ 2294 w 2828"/>
                <a:gd name="T61" fmla="*/ 1483 h 2366"/>
                <a:gd name="T62" fmla="*/ 2588 w 2828"/>
                <a:gd name="T63" fmla="*/ 1688 h 2366"/>
                <a:gd name="T64" fmla="*/ 2695 w 2828"/>
                <a:gd name="T65" fmla="*/ 1682 h 2366"/>
                <a:gd name="T66" fmla="*/ 2588 w 2828"/>
                <a:gd name="T67" fmla="*/ 1543 h 2366"/>
                <a:gd name="T68" fmla="*/ 2510 w 2828"/>
                <a:gd name="T69" fmla="*/ 1357 h 2366"/>
                <a:gd name="T70" fmla="*/ 2354 w 2828"/>
                <a:gd name="T71" fmla="*/ 1184 h 2366"/>
                <a:gd name="T72" fmla="*/ 2102 w 2828"/>
                <a:gd name="T73" fmla="*/ 931 h 2366"/>
                <a:gd name="T74" fmla="*/ 2137 w 2828"/>
                <a:gd name="T75" fmla="*/ 907 h 2366"/>
                <a:gd name="T76" fmla="*/ 2215 w 2828"/>
                <a:gd name="T77" fmla="*/ 871 h 2366"/>
                <a:gd name="T78" fmla="*/ 2324 w 2828"/>
                <a:gd name="T79" fmla="*/ 817 h 2366"/>
                <a:gd name="T80" fmla="*/ 2372 w 2828"/>
                <a:gd name="T81" fmla="*/ 787 h 2366"/>
                <a:gd name="T82" fmla="*/ 2078 w 2828"/>
                <a:gd name="T83" fmla="*/ 865 h 2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9236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>
                <a:gd name="T0" fmla="*/ 1842 w 2153"/>
                <a:gd name="T1" fmla="*/ 851 h 1930"/>
                <a:gd name="T2" fmla="*/ 1937 w 2153"/>
                <a:gd name="T3" fmla="*/ 1019 h 1930"/>
                <a:gd name="T4" fmla="*/ 2051 w 2153"/>
                <a:gd name="T5" fmla="*/ 1168 h 1930"/>
                <a:gd name="T6" fmla="*/ 2117 w 2153"/>
                <a:gd name="T7" fmla="*/ 1246 h 1930"/>
                <a:gd name="T8" fmla="*/ 2153 w 2153"/>
                <a:gd name="T9" fmla="*/ 1294 h 1930"/>
                <a:gd name="T10" fmla="*/ 1889 w 2153"/>
                <a:gd name="T11" fmla="*/ 977 h 1930"/>
                <a:gd name="T12" fmla="*/ 1860 w 2153"/>
                <a:gd name="T13" fmla="*/ 929 h 1930"/>
                <a:gd name="T14" fmla="*/ 1782 w 2153"/>
                <a:gd name="T15" fmla="*/ 1240 h 1930"/>
                <a:gd name="T16" fmla="*/ 1770 w 2153"/>
                <a:gd name="T17" fmla="*/ 1486 h 1930"/>
                <a:gd name="T18" fmla="*/ 1818 w 2153"/>
                <a:gd name="T19" fmla="*/ 1906 h 1930"/>
                <a:gd name="T20" fmla="*/ 1788 w 2153"/>
                <a:gd name="T21" fmla="*/ 1930 h 1930"/>
                <a:gd name="T22" fmla="*/ 1746 w 2153"/>
                <a:gd name="T23" fmla="*/ 1534 h 1930"/>
                <a:gd name="T24" fmla="*/ 1728 w 2153"/>
                <a:gd name="T25" fmla="*/ 1288 h 1930"/>
                <a:gd name="T26" fmla="*/ 1764 w 2153"/>
                <a:gd name="T27" fmla="*/ 1085 h 1930"/>
                <a:gd name="T28" fmla="*/ 1770 w 2153"/>
                <a:gd name="T29" fmla="*/ 875 h 1930"/>
                <a:gd name="T30" fmla="*/ 1268 w 2153"/>
                <a:gd name="T31" fmla="*/ 1007 h 1930"/>
                <a:gd name="T32" fmla="*/ 825 w 2153"/>
                <a:gd name="T33" fmla="*/ 1132 h 1930"/>
                <a:gd name="T34" fmla="*/ 323 w 2153"/>
                <a:gd name="T35" fmla="*/ 1312 h 1930"/>
                <a:gd name="T36" fmla="*/ 18 w 2153"/>
                <a:gd name="T37" fmla="*/ 1420 h 1930"/>
                <a:gd name="T38" fmla="*/ 311 w 2153"/>
                <a:gd name="T39" fmla="*/ 1282 h 1930"/>
                <a:gd name="T40" fmla="*/ 682 w 2153"/>
                <a:gd name="T41" fmla="*/ 1144 h 1930"/>
                <a:gd name="T42" fmla="*/ 1022 w 2153"/>
                <a:gd name="T43" fmla="*/ 1037 h 1930"/>
                <a:gd name="T44" fmla="*/ 1411 w 2153"/>
                <a:gd name="T45" fmla="*/ 929 h 1930"/>
                <a:gd name="T46" fmla="*/ 1692 w 2153"/>
                <a:gd name="T47" fmla="*/ 815 h 1930"/>
                <a:gd name="T48" fmla="*/ 1333 w 2153"/>
                <a:gd name="T49" fmla="*/ 623 h 1930"/>
                <a:gd name="T50" fmla="*/ 861 w 2153"/>
                <a:gd name="T51" fmla="*/ 515 h 1930"/>
                <a:gd name="T52" fmla="*/ 227 w 2153"/>
                <a:gd name="T53" fmla="*/ 161 h 1930"/>
                <a:gd name="T54" fmla="*/ 0 w 2153"/>
                <a:gd name="T55" fmla="*/ 83 h 1930"/>
                <a:gd name="T56" fmla="*/ 329 w 2153"/>
                <a:gd name="T57" fmla="*/ 179 h 1930"/>
                <a:gd name="T58" fmla="*/ 712 w 2153"/>
                <a:gd name="T59" fmla="*/ 383 h 1930"/>
                <a:gd name="T60" fmla="*/ 933 w 2153"/>
                <a:gd name="T61" fmla="*/ 491 h 1930"/>
                <a:gd name="T62" fmla="*/ 1351 w 2153"/>
                <a:gd name="T63" fmla="*/ 593 h 1930"/>
                <a:gd name="T64" fmla="*/ 1650 w 2153"/>
                <a:gd name="T65" fmla="*/ 743 h 1930"/>
                <a:gd name="T66" fmla="*/ 1423 w 2153"/>
                <a:gd name="T67" fmla="*/ 461 h 1930"/>
                <a:gd name="T68" fmla="*/ 1286 w 2153"/>
                <a:gd name="T69" fmla="*/ 191 h 1930"/>
                <a:gd name="T70" fmla="*/ 1154 w 2153"/>
                <a:gd name="T71" fmla="*/ 0 h 1930"/>
                <a:gd name="T72" fmla="*/ 1339 w 2153"/>
                <a:gd name="T73" fmla="*/ 215 h 1930"/>
                <a:gd name="T74" fmla="*/ 1489 w 2153"/>
                <a:gd name="T75" fmla="*/ 485 h 1930"/>
                <a:gd name="T76" fmla="*/ 1746 w 2153"/>
                <a:gd name="T77" fmla="*/ 803 h 1930"/>
                <a:gd name="T78" fmla="*/ 1842 w 2153"/>
                <a:gd name="T79" fmla="*/ 851 h 1930"/>
                <a:gd name="T80" fmla="*/ 1842 w 2153"/>
                <a:gd name="T81" fmla="*/ 851 h 19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</p:grpSp>
      <p:sp>
        <p:nvSpPr>
          <p:cNvPr id="9237" name="Rectangle 2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28800"/>
            <a:ext cx="7772400" cy="1736725"/>
          </a:xfrm>
        </p:spPr>
        <p:txBody>
          <a:bodyPr/>
          <a:lstStyle>
            <a:lvl1pPr>
              <a:defRPr sz="5400"/>
            </a:lvl1pPr>
          </a:lstStyle>
          <a:p>
            <a:pPr lvl="0"/>
            <a:r>
              <a:rPr lang="ru-RU" altLang="ru-RU" noProof="0" smtClean="0"/>
              <a:t>Образец заголовка</a:t>
            </a:r>
          </a:p>
        </p:txBody>
      </p:sp>
      <p:sp>
        <p:nvSpPr>
          <p:cNvPr id="9238" name="Rectangle 2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</a:p>
        </p:txBody>
      </p:sp>
      <p:sp>
        <p:nvSpPr>
          <p:cNvPr id="9239" name="Rectangle 23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9240" name="Rectangle 24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>
                <a:solidFill>
                  <a:srgbClr val="000000"/>
                </a:solidFill>
              </a:rPr>
              <a:t>www.logoped.ru</a:t>
            </a:r>
          </a:p>
        </p:txBody>
      </p:sp>
      <p:sp>
        <p:nvSpPr>
          <p:cNvPr id="9241" name="Rectangle 25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3009E270-9E09-4710-93F6-1D540DDCDEAC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288848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>
                <a:solidFill>
                  <a:srgbClr val="000000"/>
                </a:solidFill>
              </a:rPr>
              <a:t>www.logoped.ru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8E9289-8223-43D9-B6C6-39EF30C2D5E5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477427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>
                <a:solidFill>
                  <a:srgbClr val="000000"/>
                </a:solidFill>
              </a:rPr>
              <a:t>www.logoped.ru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CF0757-AD65-422E-8025-7ED23888B72E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131648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>
                <a:solidFill>
                  <a:srgbClr val="000000"/>
                </a:solidFill>
              </a:rPr>
              <a:t>www.logoped.ru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DD937F-1B00-42F4-8829-94EA961BA29E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657782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>
                <a:solidFill>
                  <a:srgbClr val="000000"/>
                </a:solidFill>
              </a:rPr>
              <a:t>www.logoped.ru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CEF32C-8CA5-47B7-B763-BFDE2884C249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130055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>
                <a:solidFill>
                  <a:srgbClr val="000000"/>
                </a:solidFill>
              </a:rPr>
              <a:t>www.logoped.ru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D3FC3C-7959-4DEA-935F-78F341ABEF51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371255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>
                <a:solidFill>
                  <a:srgbClr val="000000"/>
                </a:solidFill>
              </a:rPr>
              <a:t>www.logoped.ru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B05E6B-3529-42E3-AECF-1B849B5DBB96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932040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>
                <a:solidFill>
                  <a:srgbClr val="000000"/>
                </a:solidFill>
              </a:rPr>
              <a:t>www.logoped.ru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8A29E8-63BB-4DC8-8959-646A3B1A30A8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982808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>
                <a:solidFill>
                  <a:srgbClr val="000000"/>
                </a:solidFill>
              </a:rPr>
              <a:t>www.logoped.ru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122B2E-B7AB-4D62-A82F-A608DB0E331F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49999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>
                <a:solidFill>
                  <a:srgbClr val="000000"/>
                </a:solidFill>
              </a:rPr>
              <a:t>www.logoped.ru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A3CA28-F324-4FC8-97BC-974B2649A61F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674854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>
                <a:solidFill>
                  <a:srgbClr val="000000"/>
                </a:solidFill>
              </a:rPr>
              <a:t>www.logoped.ru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3B659F-E361-4E43-8CD6-379B809B47C4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555249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8195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>
                <a:gd name="T0" fmla="*/ 744 w 2515"/>
                <a:gd name="T1" fmla="*/ 1669 h 1970"/>
                <a:gd name="T2" fmla="*/ 852 w 2515"/>
                <a:gd name="T3" fmla="*/ 1400 h 1970"/>
                <a:gd name="T4" fmla="*/ 876 w 2515"/>
                <a:gd name="T5" fmla="*/ 1171 h 1970"/>
                <a:gd name="T6" fmla="*/ 979 w 2515"/>
                <a:gd name="T7" fmla="*/ 1370 h 1970"/>
                <a:gd name="T8" fmla="*/ 1231 w 2515"/>
                <a:gd name="T9" fmla="*/ 1621 h 1970"/>
                <a:gd name="T10" fmla="*/ 1471 w 2515"/>
                <a:gd name="T11" fmla="*/ 1693 h 1970"/>
                <a:gd name="T12" fmla="*/ 1819 w 2515"/>
                <a:gd name="T13" fmla="*/ 1678 h 1970"/>
                <a:gd name="T14" fmla="*/ 1893 w 2515"/>
                <a:gd name="T15" fmla="*/ 1513 h 1970"/>
                <a:gd name="T16" fmla="*/ 1874 w 2515"/>
                <a:gd name="T17" fmla="*/ 1285 h 1970"/>
                <a:gd name="T18" fmla="*/ 1783 w 2515"/>
                <a:gd name="T19" fmla="*/ 967 h 1970"/>
                <a:gd name="T20" fmla="*/ 1289 w 2515"/>
                <a:gd name="T21" fmla="*/ 873 h 1970"/>
                <a:gd name="T22" fmla="*/ 1549 w 2515"/>
                <a:gd name="T23" fmla="*/ 745 h 1970"/>
                <a:gd name="T24" fmla="*/ 1753 w 2515"/>
                <a:gd name="T25" fmla="*/ 732 h 1970"/>
                <a:gd name="T26" fmla="*/ 2107 w 2515"/>
                <a:gd name="T27" fmla="*/ 618 h 1970"/>
                <a:gd name="T28" fmla="*/ 2377 w 2515"/>
                <a:gd name="T29" fmla="*/ 438 h 1970"/>
                <a:gd name="T30" fmla="*/ 2420 w 2515"/>
                <a:gd name="T31" fmla="*/ 343 h 1970"/>
                <a:gd name="T32" fmla="*/ 2077 w 2515"/>
                <a:gd name="T33" fmla="*/ 331 h 1970"/>
                <a:gd name="T34" fmla="*/ 1951 w 2515"/>
                <a:gd name="T35" fmla="*/ 301 h 1970"/>
                <a:gd name="T36" fmla="*/ 1645 w 2515"/>
                <a:gd name="T37" fmla="*/ 289 h 1970"/>
                <a:gd name="T38" fmla="*/ 1297 w 2515"/>
                <a:gd name="T39" fmla="*/ 408 h 1970"/>
                <a:gd name="T40" fmla="*/ 1308 w 2515"/>
                <a:gd name="T41" fmla="*/ 337 h 1970"/>
                <a:gd name="T42" fmla="*/ 1453 w 2515"/>
                <a:gd name="T43" fmla="*/ 168 h 1970"/>
                <a:gd name="T44" fmla="*/ 1477 w 2515"/>
                <a:gd name="T45" fmla="*/ 36 h 1970"/>
                <a:gd name="T46" fmla="*/ 1417 w 2515"/>
                <a:gd name="T47" fmla="*/ 24 h 1970"/>
                <a:gd name="T48" fmla="*/ 1189 w 2515"/>
                <a:gd name="T49" fmla="*/ 102 h 1970"/>
                <a:gd name="T50" fmla="*/ 1026 w 2515"/>
                <a:gd name="T51" fmla="*/ 144 h 1970"/>
                <a:gd name="T52" fmla="*/ 889 w 2515"/>
                <a:gd name="T53" fmla="*/ 331 h 1970"/>
                <a:gd name="T54" fmla="*/ 726 w 2515"/>
                <a:gd name="T55" fmla="*/ 480 h 1970"/>
                <a:gd name="T56" fmla="*/ 643 w 2515"/>
                <a:gd name="T57" fmla="*/ 540 h 1970"/>
                <a:gd name="T58" fmla="*/ 600 w 2515"/>
                <a:gd name="T59" fmla="*/ 516 h 1970"/>
                <a:gd name="T60" fmla="*/ 552 w 2515"/>
                <a:gd name="T61" fmla="*/ 486 h 1970"/>
                <a:gd name="T62" fmla="*/ 528 w 2515"/>
                <a:gd name="T63" fmla="*/ 462 h 1970"/>
                <a:gd name="T64" fmla="*/ 474 w 2515"/>
                <a:gd name="T65" fmla="*/ 426 h 1970"/>
                <a:gd name="T66" fmla="*/ 415 w 2515"/>
                <a:gd name="T67" fmla="*/ 390 h 1970"/>
                <a:gd name="T68" fmla="*/ 366 w 2515"/>
                <a:gd name="T69" fmla="*/ 366 h 1970"/>
                <a:gd name="T70" fmla="*/ 192 w 2515"/>
                <a:gd name="T71" fmla="*/ 234 h 1970"/>
                <a:gd name="T72" fmla="*/ 570 w 2515"/>
                <a:gd name="T73" fmla="*/ 564 h 1970"/>
                <a:gd name="T74" fmla="*/ 444 w 2515"/>
                <a:gd name="T75" fmla="*/ 732 h 1970"/>
                <a:gd name="T76" fmla="*/ 318 w 2515"/>
                <a:gd name="T77" fmla="*/ 787 h 1970"/>
                <a:gd name="T78" fmla="*/ 127 w 2515"/>
                <a:gd name="T79" fmla="*/ 853 h 1970"/>
                <a:gd name="T80" fmla="*/ 0 w 2515"/>
                <a:gd name="T81" fmla="*/ 1165 h 1970"/>
                <a:gd name="T82" fmla="*/ 372 w 2515"/>
                <a:gd name="T83" fmla="*/ 1015 h 1970"/>
                <a:gd name="T84" fmla="*/ 222 w 2515"/>
                <a:gd name="T85" fmla="*/ 1262 h 1970"/>
                <a:gd name="T86" fmla="*/ 139 w 2515"/>
                <a:gd name="T87" fmla="*/ 1459 h 1970"/>
                <a:gd name="T88" fmla="*/ 102 w 2515"/>
                <a:gd name="T89" fmla="*/ 1495 h 1970"/>
                <a:gd name="T90" fmla="*/ 84 w 2515"/>
                <a:gd name="T91" fmla="*/ 1519 h 1970"/>
                <a:gd name="T92" fmla="*/ 96 w 2515"/>
                <a:gd name="T93" fmla="*/ 1537 h 1970"/>
                <a:gd name="T94" fmla="*/ 127 w 2515"/>
                <a:gd name="T95" fmla="*/ 1567 h 1970"/>
                <a:gd name="T96" fmla="*/ 145 w 2515"/>
                <a:gd name="T97" fmla="*/ 1633 h 1970"/>
                <a:gd name="T98" fmla="*/ 156 w 2515"/>
                <a:gd name="T99" fmla="*/ 1693 h 1970"/>
                <a:gd name="T100" fmla="*/ 162 w 2515"/>
                <a:gd name="T101" fmla="*/ 1723 h 1970"/>
                <a:gd name="T102" fmla="*/ 216 w 2515"/>
                <a:gd name="T103" fmla="*/ 1802 h 1970"/>
                <a:gd name="T104" fmla="*/ 228 w 2515"/>
                <a:gd name="T105" fmla="*/ 1850 h 1970"/>
                <a:gd name="T106" fmla="*/ 240 w 2515"/>
                <a:gd name="T107" fmla="*/ 1904 h 1970"/>
                <a:gd name="T108" fmla="*/ 246 w 2515"/>
                <a:gd name="T109" fmla="*/ 1922 h 1970"/>
                <a:gd name="T110" fmla="*/ 258 w 2515"/>
                <a:gd name="T111" fmla="*/ 1970 h 1970"/>
                <a:gd name="T112" fmla="*/ 462 w 2515"/>
                <a:gd name="T113" fmla="*/ 1922 h 1970"/>
                <a:gd name="T114" fmla="*/ 624 w 2515"/>
                <a:gd name="T115" fmla="*/ 1778 h 1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8196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>
                <a:gd name="T0" fmla="*/ 580 w 2123"/>
                <a:gd name="T1" fmla="*/ 1043 h 1696"/>
                <a:gd name="T2" fmla="*/ 544 w 2123"/>
                <a:gd name="T3" fmla="*/ 683 h 1696"/>
                <a:gd name="T4" fmla="*/ 670 w 2123"/>
                <a:gd name="T5" fmla="*/ 395 h 1696"/>
                <a:gd name="T6" fmla="*/ 927 w 2123"/>
                <a:gd name="T7" fmla="*/ 587 h 1696"/>
                <a:gd name="T8" fmla="*/ 1214 w 2123"/>
                <a:gd name="T9" fmla="*/ 869 h 1696"/>
                <a:gd name="T10" fmla="*/ 1483 w 2123"/>
                <a:gd name="T11" fmla="*/ 1109 h 1696"/>
                <a:gd name="T12" fmla="*/ 1800 w 2123"/>
                <a:gd name="T13" fmla="*/ 1360 h 1696"/>
                <a:gd name="T14" fmla="*/ 1883 w 2123"/>
                <a:gd name="T15" fmla="*/ 1414 h 1696"/>
                <a:gd name="T16" fmla="*/ 1836 w 2123"/>
                <a:gd name="T17" fmla="*/ 1354 h 1696"/>
                <a:gd name="T18" fmla="*/ 1411 w 2123"/>
                <a:gd name="T19" fmla="*/ 1001 h 1696"/>
                <a:gd name="T20" fmla="*/ 1088 w 2123"/>
                <a:gd name="T21" fmla="*/ 683 h 1696"/>
                <a:gd name="T22" fmla="*/ 723 w 2123"/>
                <a:gd name="T23" fmla="*/ 329 h 1696"/>
                <a:gd name="T24" fmla="*/ 999 w 2123"/>
                <a:gd name="T25" fmla="*/ 311 h 1696"/>
                <a:gd name="T26" fmla="*/ 1286 w 2123"/>
                <a:gd name="T27" fmla="*/ 317 h 1696"/>
                <a:gd name="T28" fmla="*/ 1614 w 2123"/>
                <a:gd name="T29" fmla="*/ 269 h 1696"/>
                <a:gd name="T30" fmla="*/ 2123 w 2123"/>
                <a:gd name="T31" fmla="*/ 197 h 1696"/>
                <a:gd name="T32" fmla="*/ 2075 w 2123"/>
                <a:gd name="T33" fmla="*/ 173 h 1696"/>
                <a:gd name="T34" fmla="*/ 1543 w 2123"/>
                <a:gd name="T35" fmla="*/ 257 h 1696"/>
                <a:gd name="T36" fmla="*/ 1208 w 2123"/>
                <a:gd name="T37" fmla="*/ 275 h 1696"/>
                <a:gd name="T38" fmla="*/ 759 w 2123"/>
                <a:gd name="T39" fmla="*/ 257 h 1696"/>
                <a:gd name="T40" fmla="*/ 819 w 2123"/>
                <a:gd name="T41" fmla="*/ 227 h 1696"/>
                <a:gd name="T42" fmla="*/ 1142 w 2123"/>
                <a:gd name="T43" fmla="*/ 0 h 1696"/>
                <a:gd name="T44" fmla="*/ 1088 w 2123"/>
                <a:gd name="T45" fmla="*/ 30 h 1696"/>
                <a:gd name="T46" fmla="*/ 1010 w 2123"/>
                <a:gd name="T47" fmla="*/ 84 h 1696"/>
                <a:gd name="T48" fmla="*/ 855 w 2123"/>
                <a:gd name="T49" fmla="*/ 191 h 1696"/>
                <a:gd name="T50" fmla="*/ 670 w 2123"/>
                <a:gd name="T51" fmla="*/ 281 h 1696"/>
                <a:gd name="T52" fmla="*/ 634 w 2123"/>
                <a:gd name="T53" fmla="*/ 359 h 1696"/>
                <a:gd name="T54" fmla="*/ 305 w 2123"/>
                <a:gd name="T55" fmla="*/ 587 h 1696"/>
                <a:gd name="T56" fmla="*/ 0 w 2123"/>
                <a:gd name="T57" fmla="*/ 725 h 1696"/>
                <a:gd name="T58" fmla="*/ 0 w 2123"/>
                <a:gd name="T59" fmla="*/ 731 h 1696"/>
                <a:gd name="T60" fmla="*/ 0 w 2123"/>
                <a:gd name="T61" fmla="*/ 767 h 1696"/>
                <a:gd name="T62" fmla="*/ 299 w 2123"/>
                <a:gd name="T63" fmla="*/ 635 h 1696"/>
                <a:gd name="T64" fmla="*/ 592 w 2123"/>
                <a:gd name="T65" fmla="*/ 431 h 1696"/>
                <a:gd name="T66" fmla="*/ 508 w 2123"/>
                <a:gd name="T67" fmla="*/ 671 h 1696"/>
                <a:gd name="T68" fmla="*/ 526 w 2123"/>
                <a:gd name="T69" fmla="*/ 995 h 1696"/>
                <a:gd name="T70" fmla="*/ 460 w 2123"/>
                <a:gd name="T71" fmla="*/ 1168 h 1696"/>
                <a:gd name="T72" fmla="*/ 329 w 2123"/>
                <a:gd name="T73" fmla="*/ 1480 h 1696"/>
                <a:gd name="T74" fmla="*/ 323 w 2123"/>
                <a:gd name="T75" fmla="*/ 1696 h 1696"/>
                <a:gd name="T76" fmla="*/ 329 w 2123"/>
                <a:gd name="T77" fmla="*/ 1696 h 1696"/>
                <a:gd name="T78" fmla="*/ 347 w 2123"/>
                <a:gd name="T79" fmla="*/ 1552 h 1696"/>
                <a:gd name="T80" fmla="*/ 580 w 2123"/>
                <a:gd name="T81" fmla="*/ 1043 h 1696"/>
                <a:gd name="T82" fmla="*/ 580 w 2123"/>
                <a:gd name="T83" fmla="*/ 1043 h 1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8197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>
                <a:gd name="T0" fmla="*/ 3338 w 3668"/>
                <a:gd name="T1" fmla="*/ 288 h 943"/>
                <a:gd name="T2" fmla="*/ 3194 w 3668"/>
                <a:gd name="T3" fmla="*/ 258 h 943"/>
                <a:gd name="T4" fmla="*/ 2816 w 3668"/>
                <a:gd name="T5" fmla="*/ 234 h 943"/>
                <a:gd name="T6" fmla="*/ 2330 w 3668"/>
                <a:gd name="T7" fmla="*/ 306 h 943"/>
                <a:gd name="T8" fmla="*/ 2372 w 3668"/>
                <a:gd name="T9" fmla="*/ 258 h 943"/>
                <a:gd name="T10" fmla="*/ 2624 w 3668"/>
                <a:gd name="T11" fmla="*/ 132 h 943"/>
                <a:gd name="T12" fmla="*/ 2707 w 3668"/>
                <a:gd name="T13" fmla="*/ 24 h 943"/>
                <a:gd name="T14" fmla="*/ 2642 w 3668"/>
                <a:gd name="T15" fmla="*/ 12 h 943"/>
                <a:gd name="T16" fmla="*/ 2515 w 3668"/>
                <a:gd name="T17" fmla="*/ 54 h 943"/>
                <a:gd name="T18" fmla="*/ 2324 w 3668"/>
                <a:gd name="T19" fmla="*/ 66 h 943"/>
                <a:gd name="T20" fmla="*/ 2101 w 3668"/>
                <a:gd name="T21" fmla="*/ 90 h 943"/>
                <a:gd name="T22" fmla="*/ 1855 w 3668"/>
                <a:gd name="T23" fmla="*/ 228 h 943"/>
                <a:gd name="T24" fmla="*/ 1591 w 3668"/>
                <a:gd name="T25" fmla="*/ 337 h 943"/>
                <a:gd name="T26" fmla="*/ 1459 w 3668"/>
                <a:gd name="T27" fmla="*/ 379 h 943"/>
                <a:gd name="T28" fmla="*/ 1417 w 3668"/>
                <a:gd name="T29" fmla="*/ 361 h 943"/>
                <a:gd name="T30" fmla="*/ 1363 w 3668"/>
                <a:gd name="T31" fmla="*/ 331 h 943"/>
                <a:gd name="T32" fmla="*/ 1344 w 3668"/>
                <a:gd name="T33" fmla="*/ 312 h 943"/>
                <a:gd name="T34" fmla="*/ 1290 w 3668"/>
                <a:gd name="T35" fmla="*/ 288 h 943"/>
                <a:gd name="T36" fmla="*/ 1230 w 3668"/>
                <a:gd name="T37" fmla="*/ 252 h 943"/>
                <a:gd name="T38" fmla="*/ 1119 w 3668"/>
                <a:gd name="T39" fmla="*/ 227 h 943"/>
                <a:gd name="T40" fmla="*/ 1320 w 3668"/>
                <a:gd name="T41" fmla="*/ 438 h 943"/>
                <a:gd name="T42" fmla="*/ 960 w 3668"/>
                <a:gd name="T43" fmla="*/ 558 h 943"/>
                <a:gd name="T44" fmla="*/ 474 w 3668"/>
                <a:gd name="T45" fmla="*/ 630 h 943"/>
                <a:gd name="T46" fmla="*/ 132 w 3668"/>
                <a:gd name="T47" fmla="*/ 781 h 943"/>
                <a:gd name="T48" fmla="*/ 234 w 3668"/>
                <a:gd name="T49" fmla="*/ 847 h 943"/>
                <a:gd name="T50" fmla="*/ 925 w 3668"/>
                <a:gd name="T51" fmla="*/ 739 h 943"/>
                <a:gd name="T52" fmla="*/ 637 w 3668"/>
                <a:gd name="T53" fmla="*/ 925 h 943"/>
                <a:gd name="T54" fmla="*/ 1405 w 3668"/>
                <a:gd name="T55" fmla="*/ 943 h 943"/>
                <a:gd name="T56" fmla="*/ 1447 w 3668"/>
                <a:gd name="T57" fmla="*/ 943 h 943"/>
                <a:gd name="T58" fmla="*/ 2888 w 3668"/>
                <a:gd name="T59" fmla="*/ 859 h 943"/>
                <a:gd name="T60" fmla="*/ 2582 w 3668"/>
                <a:gd name="T61" fmla="*/ 708 h 943"/>
                <a:gd name="T62" fmla="*/ 2299 w 3668"/>
                <a:gd name="T63" fmla="*/ 606 h 943"/>
                <a:gd name="T64" fmla="*/ 2606 w 3668"/>
                <a:gd name="T65" fmla="*/ 588 h 943"/>
                <a:gd name="T66" fmla="*/ 3001 w 3668"/>
                <a:gd name="T67" fmla="*/ 582 h 943"/>
                <a:gd name="T68" fmla="*/ 3452 w 3668"/>
                <a:gd name="T69" fmla="*/ 438 h 943"/>
                <a:gd name="T70" fmla="*/ 3668 w 3668"/>
                <a:gd name="T71" fmla="*/ 312 h 943"/>
                <a:gd name="T72" fmla="*/ 3482 w 3668"/>
                <a:gd name="T73" fmla="*/ 300 h 9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8198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>
                <a:gd name="T0" fmla="*/ 323 w 969"/>
                <a:gd name="T1" fmla="*/ 1186 h 1192"/>
                <a:gd name="T2" fmla="*/ 490 w 969"/>
                <a:gd name="T3" fmla="*/ 1192 h 1192"/>
                <a:gd name="T4" fmla="*/ 580 w 969"/>
                <a:gd name="T5" fmla="*/ 1150 h 1192"/>
                <a:gd name="T6" fmla="*/ 813 w 969"/>
                <a:gd name="T7" fmla="*/ 1085 h 1192"/>
                <a:gd name="T8" fmla="*/ 933 w 969"/>
                <a:gd name="T9" fmla="*/ 1055 h 1192"/>
                <a:gd name="T10" fmla="*/ 759 w 969"/>
                <a:gd name="T11" fmla="*/ 989 h 1192"/>
                <a:gd name="T12" fmla="*/ 556 w 969"/>
                <a:gd name="T13" fmla="*/ 953 h 1192"/>
                <a:gd name="T14" fmla="*/ 197 w 969"/>
                <a:gd name="T15" fmla="*/ 971 h 1192"/>
                <a:gd name="T16" fmla="*/ 299 w 969"/>
                <a:gd name="T17" fmla="*/ 893 h 1192"/>
                <a:gd name="T18" fmla="*/ 496 w 969"/>
                <a:gd name="T19" fmla="*/ 803 h 1192"/>
                <a:gd name="T20" fmla="*/ 694 w 969"/>
                <a:gd name="T21" fmla="*/ 671 h 1192"/>
                <a:gd name="T22" fmla="*/ 700 w 969"/>
                <a:gd name="T23" fmla="*/ 671 h 1192"/>
                <a:gd name="T24" fmla="*/ 712 w 969"/>
                <a:gd name="T25" fmla="*/ 665 h 1192"/>
                <a:gd name="T26" fmla="*/ 753 w 969"/>
                <a:gd name="T27" fmla="*/ 647 h 1192"/>
                <a:gd name="T28" fmla="*/ 777 w 969"/>
                <a:gd name="T29" fmla="*/ 641 h 1192"/>
                <a:gd name="T30" fmla="*/ 789 w 969"/>
                <a:gd name="T31" fmla="*/ 629 h 1192"/>
                <a:gd name="T32" fmla="*/ 795 w 969"/>
                <a:gd name="T33" fmla="*/ 617 h 1192"/>
                <a:gd name="T34" fmla="*/ 789 w 969"/>
                <a:gd name="T35" fmla="*/ 611 h 1192"/>
                <a:gd name="T36" fmla="*/ 783 w 969"/>
                <a:gd name="T37" fmla="*/ 599 h 1192"/>
                <a:gd name="T38" fmla="*/ 783 w 969"/>
                <a:gd name="T39" fmla="*/ 575 h 1192"/>
                <a:gd name="T40" fmla="*/ 795 w 969"/>
                <a:gd name="T41" fmla="*/ 545 h 1192"/>
                <a:gd name="T42" fmla="*/ 807 w 969"/>
                <a:gd name="T43" fmla="*/ 515 h 1192"/>
                <a:gd name="T44" fmla="*/ 825 w 969"/>
                <a:gd name="T45" fmla="*/ 485 h 1192"/>
                <a:gd name="T46" fmla="*/ 837 w 969"/>
                <a:gd name="T47" fmla="*/ 455 h 1192"/>
                <a:gd name="T48" fmla="*/ 843 w 969"/>
                <a:gd name="T49" fmla="*/ 437 h 1192"/>
                <a:gd name="T50" fmla="*/ 849 w 969"/>
                <a:gd name="T51" fmla="*/ 431 h 1192"/>
                <a:gd name="T52" fmla="*/ 849 w 969"/>
                <a:gd name="T53" fmla="*/ 347 h 1192"/>
                <a:gd name="T54" fmla="*/ 849 w 969"/>
                <a:gd name="T55" fmla="*/ 341 h 1192"/>
                <a:gd name="T56" fmla="*/ 855 w 969"/>
                <a:gd name="T57" fmla="*/ 335 h 1192"/>
                <a:gd name="T58" fmla="*/ 873 w 969"/>
                <a:gd name="T59" fmla="*/ 305 h 1192"/>
                <a:gd name="T60" fmla="*/ 885 w 969"/>
                <a:gd name="T61" fmla="*/ 269 h 1192"/>
                <a:gd name="T62" fmla="*/ 897 w 969"/>
                <a:gd name="T63" fmla="*/ 239 h 1192"/>
                <a:gd name="T64" fmla="*/ 903 w 969"/>
                <a:gd name="T65" fmla="*/ 227 h 1192"/>
                <a:gd name="T66" fmla="*/ 909 w 969"/>
                <a:gd name="T67" fmla="*/ 215 h 1192"/>
                <a:gd name="T68" fmla="*/ 927 w 969"/>
                <a:gd name="T69" fmla="*/ 173 h 1192"/>
                <a:gd name="T70" fmla="*/ 945 w 969"/>
                <a:gd name="T71" fmla="*/ 137 h 1192"/>
                <a:gd name="T72" fmla="*/ 951 w 969"/>
                <a:gd name="T73" fmla="*/ 125 h 1192"/>
                <a:gd name="T74" fmla="*/ 951 w 969"/>
                <a:gd name="T75" fmla="*/ 119 h 1192"/>
                <a:gd name="T76" fmla="*/ 969 w 969"/>
                <a:gd name="T77" fmla="*/ 0 h 1192"/>
                <a:gd name="T78" fmla="*/ 945 w 969"/>
                <a:gd name="T79" fmla="*/ 47 h 1192"/>
                <a:gd name="T80" fmla="*/ 783 w 969"/>
                <a:gd name="T81" fmla="*/ 113 h 1192"/>
                <a:gd name="T82" fmla="*/ 706 w 969"/>
                <a:gd name="T83" fmla="*/ 161 h 1192"/>
                <a:gd name="T84" fmla="*/ 460 w 969"/>
                <a:gd name="T85" fmla="*/ 233 h 1192"/>
                <a:gd name="T86" fmla="*/ 281 w 969"/>
                <a:gd name="T87" fmla="*/ 287 h 1192"/>
                <a:gd name="T88" fmla="*/ 173 w 969"/>
                <a:gd name="T89" fmla="*/ 293 h 1192"/>
                <a:gd name="T90" fmla="*/ 12 w 969"/>
                <a:gd name="T91" fmla="*/ 485 h 1192"/>
                <a:gd name="T92" fmla="*/ 0 w 969"/>
                <a:gd name="T93" fmla="*/ 509 h 1192"/>
                <a:gd name="T94" fmla="*/ 0 w 969"/>
                <a:gd name="T95" fmla="*/ 1186 h 1192"/>
                <a:gd name="T96" fmla="*/ 96 w 969"/>
                <a:gd name="T97" fmla="*/ 1180 h 1192"/>
                <a:gd name="T98" fmla="*/ 323 w 969"/>
                <a:gd name="T99" fmla="*/ 1186 h 1192"/>
                <a:gd name="T100" fmla="*/ 323 w 969"/>
                <a:gd name="T101" fmla="*/ 1186 h 1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8199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>
                <a:gd name="T0" fmla="*/ 859 w 2570"/>
                <a:gd name="T1" fmla="*/ 612 h 2266"/>
                <a:gd name="T2" fmla="*/ 1087 w 2570"/>
                <a:gd name="T3" fmla="*/ 853 h 2266"/>
                <a:gd name="T4" fmla="*/ 961 w 2570"/>
                <a:gd name="T5" fmla="*/ 913 h 2266"/>
                <a:gd name="T6" fmla="*/ 786 w 2570"/>
                <a:gd name="T7" fmla="*/ 883 h 2266"/>
                <a:gd name="T8" fmla="*/ 450 w 2570"/>
                <a:gd name="T9" fmla="*/ 931 h 2266"/>
                <a:gd name="T10" fmla="*/ 150 w 2570"/>
                <a:gd name="T11" fmla="*/ 1075 h 2266"/>
                <a:gd name="T12" fmla="*/ 78 w 2570"/>
                <a:gd name="T13" fmla="*/ 1165 h 2266"/>
                <a:gd name="T14" fmla="*/ 361 w 2570"/>
                <a:gd name="T15" fmla="*/ 1256 h 2266"/>
                <a:gd name="T16" fmla="*/ 444 w 2570"/>
                <a:gd name="T17" fmla="*/ 1316 h 2266"/>
                <a:gd name="T18" fmla="*/ 697 w 2570"/>
                <a:gd name="T19" fmla="*/ 1400 h 2266"/>
                <a:gd name="T20" fmla="*/ 1026 w 2570"/>
                <a:gd name="T21" fmla="*/ 1346 h 2266"/>
                <a:gd name="T22" fmla="*/ 991 w 2570"/>
                <a:gd name="T23" fmla="*/ 1412 h 2266"/>
                <a:gd name="T24" fmla="*/ 804 w 2570"/>
                <a:gd name="T25" fmla="*/ 1574 h 2266"/>
                <a:gd name="T26" fmla="*/ 726 w 2570"/>
                <a:gd name="T27" fmla="*/ 1718 h 2266"/>
                <a:gd name="T28" fmla="*/ 768 w 2570"/>
                <a:gd name="T29" fmla="*/ 1742 h 2266"/>
                <a:gd name="T30" fmla="*/ 865 w 2570"/>
                <a:gd name="T31" fmla="*/ 1693 h 2266"/>
                <a:gd name="T32" fmla="*/ 991 w 2570"/>
                <a:gd name="T33" fmla="*/ 1699 h 2266"/>
                <a:gd name="T34" fmla="*/ 1135 w 2570"/>
                <a:gd name="T35" fmla="*/ 1627 h 2266"/>
                <a:gd name="T36" fmla="*/ 1183 w 2570"/>
                <a:gd name="T37" fmla="*/ 1669 h 2266"/>
                <a:gd name="T38" fmla="*/ 1399 w 2570"/>
                <a:gd name="T39" fmla="*/ 1436 h 2266"/>
                <a:gd name="T40" fmla="*/ 1615 w 2570"/>
                <a:gd name="T41" fmla="*/ 1334 h 2266"/>
                <a:gd name="T42" fmla="*/ 1645 w 2570"/>
                <a:gd name="T43" fmla="*/ 1370 h 2266"/>
                <a:gd name="T44" fmla="*/ 1681 w 2570"/>
                <a:gd name="T45" fmla="*/ 1430 h 2266"/>
                <a:gd name="T46" fmla="*/ 1699 w 2570"/>
                <a:gd name="T47" fmla="*/ 1466 h 2266"/>
                <a:gd name="T48" fmla="*/ 1747 w 2570"/>
                <a:gd name="T49" fmla="*/ 1550 h 2266"/>
                <a:gd name="T50" fmla="*/ 1772 w 2570"/>
                <a:gd name="T51" fmla="*/ 1586 h 2266"/>
                <a:gd name="T52" fmla="*/ 2124 w 2570"/>
                <a:gd name="T53" fmla="*/ 2248 h 2266"/>
                <a:gd name="T54" fmla="*/ 1693 w 2570"/>
                <a:gd name="T55" fmla="*/ 1322 h 2266"/>
                <a:gd name="T56" fmla="*/ 1861 w 2570"/>
                <a:gd name="T57" fmla="*/ 1165 h 2266"/>
                <a:gd name="T58" fmla="*/ 2173 w 2570"/>
                <a:gd name="T59" fmla="*/ 1099 h 2266"/>
                <a:gd name="T60" fmla="*/ 2390 w 2570"/>
                <a:gd name="T61" fmla="*/ 1009 h 2266"/>
                <a:gd name="T62" fmla="*/ 2570 w 2570"/>
                <a:gd name="T63" fmla="*/ 805 h 2266"/>
                <a:gd name="T64" fmla="*/ 2342 w 2570"/>
                <a:gd name="T65" fmla="*/ 781 h 2266"/>
                <a:gd name="T66" fmla="*/ 2114 w 2570"/>
                <a:gd name="T67" fmla="*/ 763 h 2266"/>
                <a:gd name="T68" fmla="*/ 2408 w 2570"/>
                <a:gd name="T69" fmla="*/ 433 h 2266"/>
                <a:gd name="T70" fmla="*/ 2426 w 2570"/>
                <a:gd name="T71" fmla="*/ 421 h 2266"/>
                <a:gd name="T72" fmla="*/ 2474 w 2570"/>
                <a:gd name="T73" fmla="*/ 379 h 2266"/>
                <a:gd name="T74" fmla="*/ 2492 w 2570"/>
                <a:gd name="T75" fmla="*/ 355 h 2266"/>
                <a:gd name="T76" fmla="*/ 2474 w 2570"/>
                <a:gd name="T77" fmla="*/ 337 h 2266"/>
                <a:gd name="T78" fmla="*/ 2474 w 2570"/>
                <a:gd name="T79" fmla="*/ 271 h 2266"/>
                <a:gd name="T80" fmla="*/ 2492 w 2570"/>
                <a:gd name="T81" fmla="*/ 192 h 2266"/>
                <a:gd name="T82" fmla="*/ 2504 w 2570"/>
                <a:gd name="T83" fmla="*/ 132 h 2266"/>
                <a:gd name="T84" fmla="*/ 2492 w 2570"/>
                <a:gd name="T85" fmla="*/ 36 h 2266"/>
                <a:gd name="T86" fmla="*/ 2492 w 2570"/>
                <a:gd name="T87" fmla="*/ 24 h 2266"/>
                <a:gd name="T88" fmla="*/ 2102 w 2570"/>
                <a:gd name="T89" fmla="*/ 0 h 2266"/>
                <a:gd name="T90" fmla="*/ 1909 w 2570"/>
                <a:gd name="T91" fmla="*/ 90 h 2266"/>
                <a:gd name="T92" fmla="*/ 1747 w 2570"/>
                <a:gd name="T93" fmla="*/ 535 h 2266"/>
                <a:gd name="T94" fmla="*/ 1711 w 2570"/>
                <a:gd name="T95" fmla="*/ 469 h 2266"/>
                <a:gd name="T96" fmla="*/ 1633 w 2570"/>
                <a:gd name="T97" fmla="*/ 144 h 2266"/>
                <a:gd name="T98" fmla="*/ 1579 w 2570"/>
                <a:gd name="T99" fmla="*/ 0 h 2266"/>
                <a:gd name="T100" fmla="*/ 738 w 2570"/>
                <a:gd name="T101" fmla="*/ 186 h 2266"/>
                <a:gd name="T102" fmla="*/ 756 w 2570"/>
                <a:gd name="T103" fmla="*/ 463 h 2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8200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>
                <a:gd name="T0" fmla="*/ 1034 w 2176"/>
                <a:gd name="T1" fmla="*/ 767 h 1505"/>
                <a:gd name="T2" fmla="*/ 1190 w 2176"/>
                <a:gd name="T3" fmla="*/ 1235 h 1505"/>
                <a:gd name="T4" fmla="*/ 956 w 2176"/>
                <a:gd name="T5" fmla="*/ 1193 h 1505"/>
                <a:gd name="T6" fmla="*/ 723 w 2176"/>
                <a:gd name="T7" fmla="*/ 1127 h 1505"/>
                <a:gd name="T8" fmla="*/ 442 w 2176"/>
                <a:gd name="T9" fmla="*/ 1109 h 1505"/>
                <a:gd name="T10" fmla="*/ 0 w 2176"/>
                <a:gd name="T11" fmla="*/ 1079 h 1505"/>
                <a:gd name="T12" fmla="*/ 30 w 2176"/>
                <a:gd name="T13" fmla="*/ 1115 h 1505"/>
                <a:gd name="T14" fmla="*/ 496 w 2176"/>
                <a:gd name="T15" fmla="*/ 1133 h 1505"/>
                <a:gd name="T16" fmla="*/ 777 w 2176"/>
                <a:gd name="T17" fmla="*/ 1187 h 1505"/>
                <a:gd name="T18" fmla="*/ 1130 w 2176"/>
                <a:gd name="T19" fmla="*/ 1301 h 1505"/>
                <a:gd name="T20" fmla="*/ 1070 w 2176"/>
                <a:gd name="T21" fmla="*/ 1319 h 1505"/>
                <a:gd name="T22" fmla="*/ 711 w 2176"/>
                <a:gd name="T23" fmla="*/ 1505 h 1505"/>
                <a:gd name="T24" fmla="*/ 765 w 2176"/>
                <a:gd name="T25" fmla="*/ 1481 h 1505"/>
                <a:gd name="T26" fmla="*/ 861 w 2176"/>
                <a:gd name="T27" fmla="*/ 1439 h 1505"/>
                <a:gd name="T28" fmla="*/ 1022 w 2176"/>
                <a:gd name="T29" fmla="*/ 1355 h 1505"/>
                <a:gd name="T30" fmla="*/ 1214 w 2176"/>
                <a:gd name="T31" fmla="*/ 1295 h 1505"/>
                <a:gd name="T32" fmla="*/ 1267 w 2176"/>
                <a:gd name="T33" fmla="*/ 1223 h 1505"/>
                <a:gd name="T34" fmla="*/ 1632 w 2176"/>
                <a:gd name="T35" fmla="*/ 1043 h 1505"/>
                <a:gd name="T36" fmla="*/ 1931 w 2176"/>
                <a:gd name="T37" fmla="*/ 953 h 1505"/>
                <a:gd name="T38" fmla="*/ 2176 w 2176"/>
                <a:gd name="T39" fmla="*/ 821 h 1505"/>
                <a:gd name="T40" fmla="*/ 1961 w 2176"/>
                <a:gd name="T41" fmla="*/ 911 h 1505"/>
                <a:gd name="T42" fmla="*/ 1656 w 2176"/>
                <a:gd name="T43" fmla="*/ 989 h 1505"/>
                <a:gd name="T44" fmla="*/ 1339 w 2176"/>
                <a:gd name="T45" fmla="*/ 1151 h 1505"/>
                <a:gd name="T46" fmla="*/ 1501 w 2176"/>
                <a:gd name="T47" fmla="*/ 905 h 1505"/>
                <a:gd name="T48" fmla="*/ 1620 w 2176"/>
                <a:gd name="T49" fmla="*/ 545 h 1505"/>
                <a:gd name="T50" fmla="*/ 1740 w 2176"/>
                <a:gd name="T51" fmla="*/ 372 h 1505"/>
                <a:gd name="T52" fmla="*/ 1979 w 2176"/>
                <a:gd name="T53" fmla="*/ 60 h 1505"/>
                <a:gd name="T54" fmla="*/ 2003 w 2176"/>
                <a:gd name="T55" fmla="*/ 0 h 1505"/>
                <a:gd name="T56" fmla="*/ 1973 w 2176"/>
                <a:gd name="T57" fmla="*/ 0 h 1505"/>
                <a:gd name="T58" fmla="*/ 1596 w 2176"/>
                <a:gd name="T59" fmla="*/ 480 h 1505"/>
                <a:gd name="T60" fmla="*/ 1477 w 2176"/>
                <a:gd name="T61" fmla="*/ 887 h 1505"/>
                <a:gd name="T62" fmla="*/ 1255 w 2176"/>
                <a:gd name="T63" fmla="*/ 1175 h 1505"/>
                <a:gd name="T64" fmla="*/ 1130 w 2176"/>
                <a:gd name="T65" fmla="*/ 905 h 1505"/>
                <a:gd name="T66" fmla="*/ 1010 w 2176"/>
                <a:gd name="T67" fmla="*/ 540 h 1505"/>
                <a:gd name="T68" fmla="*/ 885 w 2176"/>
                <a:gd name="T69" fmla="*/ 222 h 1505"/>
                <a:gd name="T70" fmla="*/ 789 w 2176"/>
                <a:gd name="T71" fmla="*/ 0 h 1505"/>
                <a:gd name="T72" fmla="*/ 753 w 2176"/>
                <a:gd name="T73" fmla="*/ 0 h 1505"/>
                <a:gd name="T74" fmla="*/ 903 w 2176"/>
                <a:gd name="T75" fmla="*/ 354 h 1505"/>
                <a:gd name="T76" fmla="*/ 1034 w 2176"/>
                <a:gd name="T77" fmla="*/ 767 h 1505"/>
                <a:gd name="T78" fmla="*/ 1034 w 2176"/>
                <a:gd name="T79" fmla="*/ 767 h 1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8201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>
                <a:gd name="T0" fmla="*/ 161 w 813"/>
                <a:gd name="T1" fmla="*/ 564 h 804"/>
                <a:gd name="T2" fmla="*/ 329 w 813"/>
                <a:gd name="T3" fmla="*/ 438 h 804"/>
                <a:gd name="T4" fmla="*/ 646 w 813"/>
                <a:gd name="T5" fmla="*/ 216 h 804"/>
                <a:gd name="T6" fmla="*/ 813 w 813"/>
                <a:gd name="T7" fmla="*/ 0 h 804"/>
                <a:gd name="T8" fmla="*/ 676 w 813"/>
                <a:gd name="T9" fmla="*/ 150 h 804"/>
                <a:gd name="T10" fmla="*/ 144 w 813"/>
                <a:gd name="T11" fmla="*/ 504 h 804"/>
                <a:gd name="T12" fmla="*/ 0 w 813"/>
                <a:gd name="T13" fmla="*/ 732 h 804"/>
                <a:gd name="T14" fmla="*/ 0 w 813"/>
                <a:gd name="T15" fmla="*/ 804 h 804"/>
                <a:gd name="T16" fmla="*/ 161 w 813"/>
                <a:gd name="T17" fmla="*/ 564 h 804"/>
                <a:gd name="T18" fmla="*/ 161 w 813"/>
                <a:gd name="T19" fmla="*/ 564 h 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8202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>
                <a:gd name="T0" fmla="*/ 460 w 759"/>
                <a:gd name="T1" fmla="*/ 66 h 107"/>
                <a:gd name="T2" fmla="*/ 759 w 759"/>
                <a:gd name="T3" fmla="*/ 0 h 107"/>
                <a:gd name="T4" fmla="*/ 496 w 759"/>
                <a:gd name="T5" fmla="*/ 36 h 107"/>
                <a:gd name="T6" fmla="*/ 138 w 759"/>
                <a:gd name="T7" fmla="*/ 48 h 107"/>
                <a:gd name="T8" fmla="*/ 0 w 759"/>
                <a:gd name="T9" fmla="*/ 78 h 107"/>
                <a:gd name="T10" fmla="*/ 0 w 759"/>
                <a:gd name="T11" fmla="*/ 107 h 107"/>
                <a:gd name="T12" fmla="*/ 96 w 759"/>
                <a:gd name="T13" fmla="*/ 89 h 107"/>
                <a:gd name="T14" fmla="*/ 460 w 759"/>
                <a:gd name="T15" fmla="*/ 66 h 107"/>
                <a:gd name="T16" fmla="*/ 460 w 759"/>
                <a:gd name="T17" fmla="*/ 66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8203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>
                <a:gd name="T0" fmla="*/ 1387 w 3169"/>
                <a:gd name="T1" fmla="*/ 239 h 743"/>
                <a:gd name="T2" fmla="*/ 1734 w 3169"/>
                <a:gd name="T3" fmla="*/ 233 h 743"/>
                <a:gd name="T4" fmla="*/ 2087 w 3169"/>
                <a:gd name="T5" fmla="*/ 251 h 743"/>
                <a:gd name="T6" fmla="*/ 2505 w 3169"/>
                <a:gd name="T7" fmla="*/ 233 h 743"/>
                <a:gd name="T8" fmla="*/ 3169 w 3169"/>
                <a:gd name="T9" fmla="*/ 204 h 743"/>
                <a:gd name="T10" fmla="*/ 3115 w 3169"/>
                <a:gd name="T11" fmla="*/ 186 h 743"/>
                <a:gd name="T12" fmla="*/ 2422 w 3169"/>
                <a:gd name="T13" fmla="*/ 221 h 743"/>
                <a:gd name="T14" fmla="*/ 2003 w 3169"/>
                <a:gd name="T15" fmla="*/ 221 h 743"/>
                <a:gd name="T16" fmla="*/ 1459 w 3169"/>
                <a:gd name="T17" fmla="*/ 186 h 743"/>
                <a:gd name="T18" fmla="*/ 1543 w 3169"/>
                <a:gd name="T19" fmla="*/ 168 h 743"/>
                <a:gd name="T20" fmla="*/ 2039 w 3169"/>
                <a:gd name="T21" fmla="*/ 0 h 743"/>
                <a:gd name="T22" fmla="*/ 1961 w 3169"/>
                <a:gd name="T23" fmla="*/ 24 h 743"/>
                <a:gd name="T24" fmla="*/ 1836 w 3169"/>
                <a:gd name="T25" fmla="*/ 66 h 743"/>
                <a:gd name="T26" fmla="*/ 1602 w 3169"/>
                <a:gd name="T27" fmla="*/ 138 h 743"/>
                <a:gd name="T28" fmla="*/ 1339 w 3169"/>
                <a:gd name="T29" fmla="*/ 198 h 743"/>
                <a:gd name="T30" fmla="*/ 1268 w 3169"/>
                <a:gd name="T31" fmla="*/ 251 h 743"/>
                <a:gd name="T32" fmla="*/ 765 w 3169"/>
                <a:gd name="T33" fmla="*/ 413 h 743"/>
                <a:gd name="T34" fmla="*/ 335 w 3169"/>
                <a:gd name="T35" fmla="*/ 503 h 743"/>
                <a:gd name="T36" fmla="*/ 0 w 3169"/>
                <a:gd name="T37" fmla="*/ 617 h 743"/>
                <a:gd name="T38" fmla="*/ 299 w 3169"/>
                <a:gd name="T39" fmla="*/ 539 h 743"/>
                <a:gd name="T40" fmla="*/ 735 w 3169"/>
                <a:gd name="T41" fmla="*/ 449 h 743"/>
                <a:gd name="T42" fmla="*/ 1178 w 3169"/>
                <a:gd name="T43" fmla="*/ 311 h 743"/>
                <a:gd name="T44" fmla="*/ 981 w 3169"/>
                <a:gd name="T45" fmla="*/ 491 h 743"/>
                <a:gd name="T46" fmla="*/ 867 w 3169"/>
                <a:gd name="T47" fmla="*/ 743 h 743"/>
                <a:gd name="T48" fmla="*/ 861 w 3169"/>
                <a:gd name="T49" fmla="*/ 743 h 743"/>
                <a:gd name="T50" fmla="*/ 933 w 3169"/>
                <a:gd name="T51" fmla="*/ 743 h 743"/>
                <a:gd name="T52" fmla="*/ 1022 w 3169"/>
                <a:gd name="T53" fmla="*/ 497 h 743"/>
                <a:gd name="T54" fmla="*/ 1297 w 3169"/>
                <a:gd name="T55" fmla="*/ 281 h 743"/>
                <a:gd name="T56" fmla="*/ 1531 w 3169"/>
                <a:gd name="T57" fmla="*/ 449 h 743"/>
                <a:gd name="T58" fmla="*/ 1770 w 3169"/>
                <a:gd name="T59" fmla="*/ 677 h 743"/>
                <a:gd name="T60" fmla="*/ 1854 w 3169"/>
                <a:gd name="T61" fmla="*/ 743 h 743"/>
                <a:gd name="T62" fmla="*/ 1919 w 3169"/>
                <a:gd name="T63" fmla="*/ 743 h 743"/>
                <a:gd name="T64" fmla="*/ 1692 w 3169"/>
                <a:gd name="T65" fmla="*/ 527 h 743"/>
                <a:gd name="T66" fmla="*/ 1387 w 3169"/>
                <a:gd name="T67" fmla="*/ 239 h 743"/>
                <a:gd name="T68" fmla="*/ 1387 w 3169"/>
                <a:gd name="T69" fmla="*/ 239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8204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8205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8206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8207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8208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8209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>
                <a:gd name="T0" fmla="*/ 871 w 3188"/>
                <a:gd name="T1" fmla="*/ 1423 h 2024"/>
                <a:gd name="T2" fmla="*/ 907 w 3188"/>
                <a:gd name="T3" fmla="*/ 1393 h 2024"/>
                <a:gd name="T4" fmla="*/ 991 w 3188"/>
                <a:gd name="T5" fmla="*/ 1320 h 2024"/>
                <a:gd name="T6" fmla="*/ 1033 w 3188"/>
                <a:gd name="T7" fmla="*/ 1297 h 2024"/>
                <a:gd name="T8" fmla="*/ 1086 w 3188"/>
                <a:gd name="T9" fmla="*/ 1249 h 2024"/>
                <a:gd name="T10" fmla="*/ 1123 w 3188"/>
                <a:gd name="T11" fmla="*/ 1219 h 2024"/>
                <a:gd name="T12" fmla="*/ 1057 w 3188"/>
                <a:gd name="T13" fmla="*/ 1153 h 2024"/>
                <a:gd name="T14" fmla="*/ 877 w 3188"/>
                <a:gd name="T15" fmla="*/ 1021 h 2024"/>
                <a:gd name="T16" fmla="*/ 655 w 3188"/>
                <a:gd name="T17" fmla="*/ 907 h 2024"/>
                <a:gd name="T18" fmla="*/ 655 w 3188"/>
                <a:gd name="T19" fmla="*/ 846 h 2024"/>
                <a:gd name="T20" fmla="*/ 643 w 3188"/>
                <a:gd name="T21" fmla="*/ 708 h 2024"/>
                <a:gd name="T22" fmla="*/ 552 w 3188"/>
                <a:gd name="T23" fmla="*/ 642 h 2024"/>
                <a:gd name="T24" fmla="*/ 510 w 3188"/>
                <a:gd name="T25" fmla="*/ 570 h 2024"/>
                <a:gd name="T26" fmla="*/ 637 w 3188"/>
                <a:gd name="T27" fmla="*/ 564 h 2024"/>
                <a:gd name="T28" fmla="*/ 763 w 3188"/>
                <a:gd name="T29" fmla="*/ 570 h 2024"/>
                <a:gd name="T30" fmla="*/ 1091 w 3188"/>
                <a:gd name="T31" fmla="*/ 850 h 2024"/>
                <a:gd name="T32" fmla="*/ 1009 w 3188"/>
                <a:gd name="T33" fmla="*/ 566 h 2024"/>
                <a:gd name="T34" fmla="*/ 1054 w 3188"/>
                <a:gd name="T35" fmla="*/ 265 h 2024"/>
                <a:gd name="T36" fmla="*/ 1249 w 3188"/>
                <a:gd name="T37" fmla="*/ 0 h 2024"/>
                <a:gd name="T38" fmla="*/ 1466 w 3188"/>
                <a:gd name="T39" fmla="*/ 292 h 2024"/>
                <a:gd name="T40" fmla="*/ 1475 w 3188"/>
                <a:gd name="T41" fmla="*/ 548 h 2024"/>
                <a:gd name="T42" fmla="*/ 1567 w 3188"/>
                <a:gd name="T43" fmla="*/ 630 h 2024"/>
                <a:gd name="T44" fmla="*/ 1795 w 3188"/>
                <a:gd name="T45" fmla="*/ 365 h 2024"/>
                <a:gd name="T46" fmla="*/ 2245 w 3188"/>
                <a:gd name="T47" fmla="*/ 150 h 2024"/>
                <a:gd name="T48" fmla="*/ 2618 w 3188"/>
                <a:gd name="T49" fmla="*/ 180 h 2024"/>
                <a:gd name="T50" fmla="*/ 3050 w 3188"/>
                <a:gd name="T51" fmla="*/ 150 h 2024"/>
                <a:gd name="T52" fmla="*/ 3140 w 3188"/>
                <a:gd name="T53" fmla="*/ 210 h 2024"/>
                <a:gd name="T54" fmla="*/ 2990 w 3188"/>
                <a:gd name="T55" fmla="*/ 210 h 2024"/>
                <a:gd name="T56" fmla="*/ 2834 w 3188"/>
                <a:gd name="T57" fmla="*/ 377 h 2024"/>
                <a:gd name="T58" fmla="*/ 2702 w 3188"/>
                <a:gd name="T59" fmla="*/ 648 h 2024"/>
                <a:gd name="T60" fmla="*/ 2582 w 3188"/>
                <a:gd name="T61" fmla="*/ 828 h 2024"/>
                <a:gd name="T62" fmla="*/ 2234 w 3188"/>
                <a:gd name="T63" fmla="*/ 1009 h 2024"/>
                <a:gd name="T64" fmla="*/ 1963 w 3188"/>
                <a:gd name="T65" fmla="*/ 1075 h 2024"/>
                <a:gd name="T66" fmla="*/ 2257 w 3188"/>
                <a:gd name="T67" fmla="*/ 1111 h 2024"/>
                <a:gd name="T68" fmla="*/ 2600 w 3188"/>
                <a:gd name="T69" fmla="*/ 1207 h 2024"/>
                <a:gd name="T70" fmla="*/ 2894 w 3188"/>
                <a:gd name="T71" fmla="*/ 1441 h 2024"/>
                <a:gd name="T72" fmla="*/ 3122 w 3188"/>
                <a:gd name="T73" fmla="*/ 1555 h 2024"/>
                <a:gd name="T74" fmla="*/ 3032 w 3188"/>
                <a:gd name="T75" fmla="*/ 1585 h 2024"/>
                <a:gd name="T76" fmla="*/ 3008 w 3188"/>
                <a:gd name="T77" fmla="*/ 1591 h 2024"/>
                <a:gd name="T78" fmla="*/ 2960 w 3188"/>
                <a:gd name="T79" fmla="*/ 1597 h 2024"/>
                <a:gd name="T80" fmla="*/ 2882 w 3188"/>
                <a:gd name="T81" fmla="*/ 1609 h 2024"/>
                <a:gd name="T82" fmla="*/ 2846 w 3188"/>
                <a:gd name="T83" fmla="*/ 1609 h 2024"/>
                <a:gd name="T84" fmla="*/ 2774 w 3188"/>
                <a:gd name="T85" fmla="*/ 1615 h 2024"/>
                <a:gd name="T86" fmla="*/ 2726 w 3188"/>
                <a:gd name="T87" fmla="*/ 1621 h 2024"/>
                <a:gd name="T88" fmla="*/ 2708 w 3188"/>
                <a:gd name="T89" fmla="*/ 1621 h 2024"/>
                <a:gd name="T90" fmla="*/ 2594 w 3188"/>
                <a:gd name="T91" fmla="*/ 1657 h 2024"/>
                <a:gd name="T92" fmla="*/ 2533 w 3188"/>
                <a:gd name="T93" fmla="*/ 1663 h 2024"/>
                <a:gd name="T94" fmla="*/ 2444 w 3188"/>
                <a:gd name="T95" fmla="*/ 1675 h 2024"/>
                <a:gd name="T96" fmla="*/ 2378 w 3188"/>
                <a:gd name="T97" fmla="*/ 1687 h 2024"/>
                <a:gd name="T98" fmla="*/ 2360 w 3188"/>
                <a:gd name="T99" fmla="*/ 1705 h 2024"/>
                <a:gd name="T100" fmla="*/ 2305 w 3188"/>
                <a:gd name="T101" fmla="*/ 1687 h 2024"/>
                <a:gd name="T102" fmla="*/ 2263 w 3188"/>
                <a:gd name="T103" fmla="*/ 1663 h 2024"/>
                <a:gd name="T104" fmla="*/ 2017 w 3188"/>
                <a:gd name="T105" fmla="*/ 1585 h 2024"/>
                <a:gd name="T106" fmla="*/ 1711 w 3188"/>
                <a:gd name="T107" fmla="*/ 1453 h 2024"/>
                <a:gd name="T108" fmla="*/ 1880 w 3188"/>
                <a:gd name="T109" fmla="*/ 1844 h 2024"/>
                <a:gd name="T110" fmla="*/ 1771 w 3188"/>
                <a:gd name="T111" fmla="*/ 1922 h 2024"/>
                <a:gd name="T112" fmla="*/ 1531 w 3188"/>
                <a:gd name="T113" fmla="*/ 1753 h 2024"/>
                <a:gd name="T114" fmla="*/ 1411 w 3188"/>
                <a:gd name="T115" fmla="*/ 1477 h 2024"/>
                <a:gd name="T116" fmla="*/ 1219 w 3188"/>
                <a:gd name="T117" fmla="*/ 1291 h 2024"/>
                <a:gd name="T118" fmla="*/ 127 w 3188"/>
                <a:gd name="T119" fmla="*/ 2006 h 2024"/>
                <a:gd name="T120" fmla="*/ 865 w 3188"/>
                <a:gd name="T121" fmla="*/ 1429 h 20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8210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>
                <a:gd name="T0" fmla="*/ 318 w 2144"/>
                <a:gd name="T1" fmla="*/ 1078 h 1787"/>
                <a:gd name="T2" fmla="*/ 217 w 2144"/>
                <a:gd name="T3" fmla="*/ 928 h 1787"/>
                <a:gd name="T4" fmla="*/ 102 w 2144"/>
                <a:gd name="T5" fmla="*/ 808 h 1787"/>
                <a:gd name="T6" fmla="*/ 36 w 2144"/>
                <a:gd name="T7" fmla="*/ 742 h 1787"/>
                <a:gd name="T8" fmla="*/ 0 w 2144"/>
                <a:gd name="T9" fmla="*/ 700 h 1787"/>
                <a:gd name="T10" fmla="*/ 270 w 2144"/>
                <a:gd name="T11" fmla="*/ 958 h 1787"/>
                <a:gd name="T12" fmla="*/ 294 w 2144"/>
                <a:gd name="T13" fmla="*/ 1006 h 1787"/>
                <a:gd name="T14" fmla="*/ 367 w 2144"/>
                <a:gd name="T15" fmla="*/ 670 h 1787"/>
                <a:gd name="T16" fmla="*/ 379 w 2144"/>
                <a:gd name="T17" fmla="*/ 411 h 1787"/>
                <a:gd name="T18" fmla="*/ 347 w 2144"/>
                <a:gd name="T19" fmla="*/ 118 h 1787"/>
                <a:gd name="T20" fmla="*/ 393 w 2144"/>
                <a:gd name="T21" fmla="*/ 0 h 1787"/>
                <a:gd name="T22" fmla="*/ 397 w 2144"/>
                <a:gd name="T23" fmla="*/ 357 h 1787"/>
                <a:gd name="T24" fmla="*/ 421 w 2144"/>
                <a:gd name="T25" fmla="*/ 609 h 1787"/>
                <a:gd name="T26" fmla="*/ 385 w 2144"/>
                <a:gd name="T27" fmla="*/ 826 h 1787"/>
                <a:gd name="T28" fmla="*/ 385 w 2144"/>
                <a:gd name="T29" fmla="*/ 1036 h 1787"/>
                <a:gd name="T30" fmla="*/ 877 w 2144"/>
                <a:gd name="T31" fmla="*/ 784 h 1787"/>
                <a:gd name="T32" fmla="*/ 1309 w 2144"/>
                <a:gd name="T33" fmla="*/ 555 h 1787"/>
                <a:gd name="T34" fmla="*/ 1802 w 2144"/>
                <a:gd name="T35" fmla="*/ 249 h 1787"/>
                <a:gd name="T36" fmla="*/ 2096 w 2144"/>
                <a:gd name="T37" fmla="*/ 69 h 1787"/>
                <a:gd name="T38" fmla="*/ 1814 w 2144"/>
                <a:gd name="T39" fmla="*/ 279 h 1787"/>
                <a:gd name="T40" fmla="*/ 1453 w 2144"/>
                <a:gd name="T41" fmla="*/ 501 h 1787"/>
                <a:gd name="T42" fmla="*/ 1123 w 2144"/>
                <a:gd name="T43" fmla="*/ 700 h 1787"/>
                <a:gd name="T44" fmla="*/ 739 w 2144"/>
                <a:gd name="T45" fmla="*/ 898 h 1787"/>
                <a:gd name="T46" fmla="*/ 463 w 2144"/>
                <a:gd name="T47" fmla="*/ 1084 h 1787"/>
                <a:gd name="T48" fmla="*/ 817 w 2144"/>
                <a:gd name="T49" fmla="*/ 1193 h 1787"/>
                <a:gd name="T50" fmla="*/ 1285 w 2144"/>
                <a:gd name="T51" fmla="*/ 1187 h 1787"/>
                <a:gd name="T52" fmla="*/ 1916 w 2144"/>
                <a:gd name="T53" fmla="*/ 1396 h 1787"/>
                <a:gd name="T54" fmla="*/ 2144 w 2144"/>
                <a:gd name="T55" fmla="*/ 1420 h 1787"/>
                <a:gd name="T56" fmla="*/ 1814 w 2144"/>
                <a:gd name="T57" fmla="*/ 1408 h 1787"/>
                <a:gd name="T58" fmla="*/ 1435 w 2144"/>
                <a:gd name="T59" fmla="*/ 1288 h 1787"/>
                <a:gd name="T60" fmla="*/ 1219 w 2144"/>
                <a:gd name="T61" fmla="*/ 1229 h 1787"/>
                <a:gd name="T62" fmla="*/ 799 w 2144"/>
                <a:gd name="T63" fmla="*/ 1223 h 1787"/>
                <a:gd name="T64" fmla="*/ 505 w 2144"/>
                <a:gd name="T65" fmla="*/ 1145 h 1787"/>
                <a:gd name="T66" fmla="*/ 733 w 2144"/>
                <a:gd name="T67" fmla="*/ 1378 h 1787"/>
                <a:gd name="T68" fmla="*/ 877 w 2144"/>
                <a:gd name="T69" fmla="*/ 1619 h 1787"/>
                <a:gd name="T70" fmla="*/ 1009 w 2144"/>
                <a:gd name="T71" fmla="*/ 1787 h 1787"/>
                <a:gd name="T72" fmla="*/ 817 w 2144"/>
                <a:gd name="T73" fmla="*/ 1607 h 1787"/>
                <a:gd name="T74" fmla="*/ 673 w 2144"/>
                <a:gd name="T75" fmla="*/ 1372 h 1787"/>
                <a:gd name="T76" fmla="*/ 415 w 2144"/>
                <a:gd name="T77" fmla="*/ 1109 h 1787"/>
                <a:gd name="T78" fmla="*/ 318 w 2144"/>
                <a:gd name="T79" fmla="*/ 1078 h 1787"/>
                <a:gd name="T80" fmla="*/ 318 w 2144"/>
                <a:gd name="T81" fmla="*/ 1078 h 17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8211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>
                <a:gd name="T0" fmla="*/ 1814 w 2828"/>
                <a:gd name="T1" fmla="*/ 606 h 2366"/>
                <a:gd name="T2" fmla="*/ 1615 w 2828"/>
                <a:gd name="T3" fmla="*/ 252 h 2366"/>
                <a:gd name="T4" fmla="*/ 1345 w 2828"/>
                <a:gd name="T5" fmla="*/ 132 h 2366"/>
                <a:gd name="T6" fmla="*/ 1381 w 2828"/>
                <a:gd name="T7" fmla="*/ 492 h 2366"/>
                <a:gd name="T8" fmla="*/ 955 w 2828"/>
                <a:gd name="T9" fmla="*/ 221 h 2366"/>
                <a:gd name="T10" fmla="*/ 877 w 2828"/>
                <a:gd name="T11" fmla="*/ 161 h 2366"/>
                <a:gd name="T12" fmla="*/ 841 w 2828"/>
                <a:gd name="T13" fmla="*/ 167 h 2366"/>
                <a:gd name="T14" fmla="*/ 720 w 2828"/>
                <a:gd name="T15" fmla="*/ 161 h 2366"/>
                <a:gd name="T16" fmla="*/ 613 w 2828"/>
                <a:gd name="T17" fmla="*/ 144 h 2366"/>
                <a:gd name="T18" fmla="*/ 492 w 2828"/>
                <a:gd name="T19" fmla="*/ 161 h 2366"/>
                <a:gd name="T20" fmla="*/ 432 w 2828"/>
                <a:gd name="T21" fmla="*/ 150 h 2366"/>
                <a:gd name="T22" fmla="*/ 342 w 2828"/>
                <a:gd name="T23" fmla="*/ 138 h 2366"/>
                <a:gd name="T24" fmla="*/ 246 w 2828"/>
                <a:gd name="T25" fmla="*/ 126 h 2366"/>
                <a:gd name="T26" fmla="*/ 174 w 2828"/>
                <a:gd name="T27" fmla="*/ 114 h 2366"/>
                <a:gd name="T28" fmla="*/ 216 w 2828"/>
                <a:gd name="T29" fmla="*/ 240 h 2366"/>
                <a:gd name="T30" fmla="*/ 607 w 2828"/>
                <a:gd name="T31" fmla="*/ 588 h 2366"/>
                <a:gd name="T32" fmla="*/ 1177 w 2828"/>
                <a:gd name="T33" fmla="*/ 817 h 2366"/>
                <a:gd name="T34" fmla="*/ 972 w 2828"/>
                <a:gd name="T35" fmla="*/ 871 h 2366"/>
                <a:gd name="T36" fmla="*/ 492 w 2828"/>
                <a:gd name="T37" fmla="*/ 1111 h 2366"/>
                <a:gd name="T38" fmla="*/ 276 w 2828"/>
                <a:gd name="T39" fmla="*/ 1441 h 2366"/>
                <a:gd name="T40" fmla="*/ 42 w 2828"/>
                <a:gd name="T41" fmla="*/ 1441 h 2366"/>
                <a:gd name="T42" fmla="*/ 367 w 2828"/>
                <a:gd name="T43" fmla="*/ 1585 h 2366"/>
                <a:gd name="T44" fmla="*/ 949 w 2828"/>
                <a:gd name="T45" fmla="*/ 1712 h 2366"/>
                <a:gd name="T46" fmla="*/ 1519 w 2828"/>
                <a:gd name="T47" fmla="*/ 1537 h 2366"/>
                <a:gd name="T48" fmla="*/ 1735 w 2828"/>
                <a:gd name="T49" fmla="*/ 1513 h 2366"/>
                <a:gd name="T50" fmla="*/ 1723 w 2828"/>
                <a:gd name="T51" fmla="*/ 1802 h 2366"/>
                <a:gd name="T52" fmla="*/ 2042 w 2828"/>
                <a:gd name="T53" fmla="*/ 2229 h 2366"/>
                <a:gd name="T54" fmla="*/ 2191 w 2828"/>
                <a:gd name="T55" fmla="*/ 2133 h 2366"/>
                <a:gd name="T56" fmla="*/ 2270 w 2828"/>
                <a:gd name="T57" fmla="*/ 1970 h 2366"/>
                <a:gd name="T58" fmla="*/ 2233 w 2828"/>
                <a:gd name="T59" fmla="*/ 1573 h 2366"/>
                <a:gd name="T60" fmla="*/ 2294 w 2828"/>
                <a:gd name="T61" fmla="*/ 1483 h 2366"/>
                <a:gd name="T62" fmla="*/ 2588 w 2828"/>
                <a:gd name="T63" fmla="*/ 1688 h 2366"/>
                <a:gd name="T64" fmla="*/ 2695 w 2828"/>
                <a:gd name="T65" fmla="*/ 1682 h 2366"/>
                <a:gd name="T66" fmla="*/ 2588 w 2828"/>
                <a:gd name="T67" fmla="*/ 1543 h 2366"/>
                <a:gd name="T68" fmla="*/ 2510 w 2828"/>
                <a:gd name="T69" fmla="*/ 1357 h 2366"/>
                <a:gd name="T70" fmla="*/ 2354 w 2828"/>
                <a:gd name="T71" fmla="*/ 1184 h 2366"/>
                <a:gd name="T72" fmla="*/ 2102 w 2828"/>
                <a:gd name="T73" fmla="*/ 931 h 2366"/>
                <a:gd name="T74" fmla="*/ 2137 w 2828"/>
                <a:gd name="T75" fmla="*/ 907 h 2366"/>
                <a:gd name="T76" fmla="*/ 2215 w 2828"/>
                <a:gd name="T77" fmla="*/ 871 h 2366"/>
                <a:gd name="T78" fmla="*/ 2324 w 2828"/>
                <a:gd name="T79" fmla="*/ 817 h 2366"/>
                <a:gd name="T80" fmla="*/ 2372 w 2828"/>
                <a:gd name="T81" fmla="*/ 787 h 2366"/>
                <a:gd name="T82" fmla="*/ 2078 w 2828"/>
                <a:gd name="T83" fmla="*/ 865 h 2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8212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>
                <a:gd name="T0" fmla="*/ 1842 w 2153"/>
                <a:gd name="T1" fmla="*/ 851 h 1930"/>
                <a:gd name="T2" fmla="*/ 1937 w 2153"/>
                <a:gd name="T3" fmla="*/ 1019 h 1930"/>
                <a:gd name="T4" fmla="*/ 2051 w 2153"/>
                <a:gd name="T5" fmla="*/ 1168 h 1930"/>
                <a:gd name="T6" fmla="*/ 2117 w 2153"/>
                <a:gd name="T7" fmla="*/ 1246 h 1930"/>
                <a:gd name="T8" fmla="*/ 2153 w 2153"/>
                <a:gd name="T9" fmla="*/ 1294 h 1930"/>
                <a:gd name="T10" fmla="*/ 1889 w 2153"/>
                <a:gd name="T11" fmla="*/ 977 h 1930"/>
                <a:gd name="T12" fmla="*/ 1860 w 2153"/>
                <a:gd name="T13" fmla="*/ 929 h 1930"/>
                <a:gd name="T14" fmla="*/ 1782 w 2153"/>
                <a:gd name="T15" fmla="*/ 1240 h 1930"/>
                <a:gd name="T16" fmla="*/ 1770 w 2153"/>
                <a:gd name="T17" fmla="*/ 1486 h 1930"/>
                <a:gd name="T18" fmla="*/ 1818 w 2153"/>
                <a:gd name="T19" fmla="*/ 1906 h 1930"/>
                <a:gd name="T20" fmla="*/ 1788 w 2153"/>
                <a:gd name="T21" fmla="*/ 1930 h 1930"/>
                <a:gd name="T22" fmla="*/ 1746 w 2153"/>
                <a:gd name="T23" fmla="*/ 1534 h 1930"/>
                <a:gd name="T24" fmla="*/ 1728 w 2153"/>
                <a:gd name="T25" fmla="*/ 1288 h 1930"/>
                <a:gd name="T26" fmla="*/ 1764 w 2153"/>
                <a:gd name="T27" fmla="*/ 1085 h 1930"/>
                <a:gd name="T28" fmla="*/ 1770 w 2153"/>
                <a:gd name="T29" fmla="*/ 875 h 1930"/>
                <a:gd name="T30" fmla="*/ 1268 w 2153"/>
                <a:gd name="T31" fmla="*/ 1007 h 1930"/>
                <a:gd name="T32" fmla="*/ 825 w 2153"/>
                <a:gd name="T33" fmla="*/ 1132 h 1930"/>
                <a:gd name="T34" fmla="*/ 323 w 2153"/>
                <a:gd name="T35" fmla="*/ 1312 h 1930"/>
                <a:gd name="T36" fmla="*/ 18 w 2153"/>
                <a:gd name="T37" fmla="*/ 1420 h 1930"/>
                <a:gd name="T38" fmla="*/ 311 w 2153"/>
                <a:gd name="T39" fmla="*/ 1282 h 1930"/>
                <a:gd name="T40" fmla="*/ 682 w 2153"/>
                <a:gd name="T41" fmla="*/ 1144 h 1930"/>
                <a:gd name="T42" fmla="*/ 1022 w 2153"/>
                <a:gd name="T43" fmla="*/ 1037 h 1930"/>
                <a:gd name="T44" fmla="*/ 1411 w 2153"/>
                <a:gd name="T45" fmla="*/ 929 h 1930"/>
                <a:gd name="T46" fmla="*/ 1692 w 2153"/>
                <a:gd name="T47" fmla="*/ 815 h 1930"/>
                <a:gd name="T48" fmla="*/ 1333 w 2153"/>
                <a:gd name="T49" fmla="*/ 623 h 1930"/>
                <a:gd name="T50" fmla="*/ 861 w 2153"/>
                <a:gd name="T51" fmla="*/ 515 h 1930"/>
                <a:gd name="T52" fmla="*/ 227 w 2153"/>
                <a:gd name="T53" fmla="*/ 161 h 1930"/>
                <a:gd name="T54" fmla="*/ 0 w 2153"/>
                <a:gd name="T55" fmla="*/ 83 h 1930"/>
                <a:gd name="T56" fmla="*/ 329 w 2153"/>
                <a:gd name="T57" fmla="*/ 179 h 1930"/>
                <a:gd name="T58" fmla="*/ 712 w 2153"/>
                <a:gd name="T59" fmla="*/ 383 h 1930"/>
                <a:gd name="T60" fmla="*/ 933 w 2153"/>
                <a:gd name="T61" fmla="*/ 491 h 1930"/>
                <a:gd name="T62" fmla="*/ 1351 w 2153"/>
                <a:gd name="T63" fmla="*/ 593 h 1930"/>
                <a:gd name="T64" fmla="*/ 1650 w 2153"/>
                <a:gd name="T65" fmla="*/ 743 h 1930"/>
                <a:gd name="T66" fmla="*/ 1423 w 2153"/>
                <a:gd name="T67" fmla="*/ 461 h 1930"/>
                <a:gd name="T68" fmla="*/ 1286 w 2153"/>
                <a:gd name="T69" fmla="*/ 191 h 1930"/>
                <a:gd name="T70" fmla="*/ 1154 w 2153"/>
                <a:gd name="T71" fmla="*/ 0 h 1930"/>
                <a:gd name="T72" fmla="*/ 1339 w 2153"/>
                <a:gd name="T73" fmla="*/ 215 h 1930"/>
                <a:gd name="T74" fmla="*/ 1489 w 2153"/>
                <a:gd name="T75" fmla="*/ 485 h 1930"/>
                <a:gd name="T76" fmla="*/ 1746 w 2153"/>
                <a:gd name="T77" fmla="*/ 803 h 1930"/>
                <a:gd name="T78" fmla="*/ 1842 w 2153"/>
                <a:gd name="T79" fmla="*/ 851 h 1930"/>
                <a:gd name="T80" fmla="*/ 1842 w 2153"/>
                <a:gd name="T81" fmla="*/ 851 h 19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</p:grpSp>
      <p:sp>
        <p:nvSpPr>
          <p:cNvPr id="8213" name="Rectangle 2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8214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8215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defRPr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216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defRPr>
            </a:lvl1pPr>
          </a:lstStyle>
          <a:p>
            <a:r>
              <a:rPr lang="ru-RU" altLang="ru-RU">
                <a:solidFill>
                  <a:srgbClr val="000000"/>
                </a:solidFill>
              </a:rPr>
              <a:t>www.logoped.ru</a:t>
            </a:r>
          </a:p>
        </p:txBody>
      </p:sp>
      <p:sp>
        <p:nvSpPr>
          <p:cNvPr id="8217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defRPr>
            </a:lvl1pPr>
          </a:lstStyle>
          <a:p>
            <a:fld id="{5FE312E8-F72E-4BE0-A002-A26C429AC879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56701227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iming>
    <p:tnLst>
      <p:par>
        <p:cTn id="1" dur="indefinite" restart="never" nodeType="tmRoot"/>
      </p:par>
    </p:tnLst>
  </p:timing>
  <p:hf sldNum="0" hd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-52"/>
          <a:cs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-52"/>
          <a:cs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-52"/>
          <a:cs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-52"/>
          <a:cs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-52"/>
          <a:cs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-52"/>
          <a:cs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-52"/>
          <a:cs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-52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http://img-fotki.yandex.ru/get/4510/novprospekt.7/0_46e39_19d06ba1_L.jpg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http://img-fotki.yandex.ru/get/4510/novprospekt.7/0_46e39_19d06ba1_L.jpg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http://img-fotki.yandex.ru/get/4510/novprospekt.7/0_46e39_19d06ba1_L.jpg" TargetMode="Externa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slide" Target="slide3.xml"/><Relationship Id="rId3" Type="http://schemas.openxmlformats.org/officeDocument/2006/relationships/image" Target="http://im7-tub-ru.yandex.net/i?id=289304678-28-72&amp;n=21" TargetMode="External"/><Relationship Id="rId7" Type="http://schemas.openxmlformats.org/officeDocument/2006/relationships/image" Target="../media/image19.png"/><Relationship Id="rId12" Type="http://schemas.openxmlformats.org/officeDocument/2006/relationships/image" Target="http://img-fotki.yandex.ru/get/4908/vicktorxoi.0/0_63535_f000c049_L.jpg" TargetMode="External"/><Relationship Id="rId2" Type="http://schemas.openxmlformats.org/officeDocument/2006/relationships/image" Target="../media/image16.jpeg"/><Relationship Id="rId16" Type="http://schemas.openxmlformats.org/officeDocument/2006/relationships/image" Target="../media/image23.jpeg"/><Relationship Id="rId1" Type="http://schemas.openxmlformats.org/officeDocument/2006/relationships/slideLayout" Target="../slideLayouts/slideLayout4.xml"/><Relationship Id="rId6" Type="http://schemas.openxmlformats.org/officeDocument/2006/relationships/image" Target="http://megaobzor.com/load/hardmind/news/windcather.jpg" TargetMode="External"/><Relationship Id="rId11" Type="http://schemas.openxmlformats.org/officeDocument/2006/relationships/image" Target="../media/image22.png"/><Relationship Id="rId5" Type="http://schemas.openxmlformats.org/officeDocument/2006/relationships/image" Target="../media/image18.jpeg"/><Relationship Id="rId15" Type="http://schemas.openxmlformats.org/officeDocument/2006/relationships/image" Target="http://img-fotki.yandex.ru/get/4510/novprospekt.7/0_46e39_19d06ba1_L.jpg" TargetMode="External"/><Relationship Id="rId10" Type="http://schemas.openxmlformats.org/officeDocument/2006/relationships/image" Target="http://mistergid.ru/image/upload/2011-08-07/330026694634_1727809_basket09.gif" TargetMode="External"/><Relationship Id="rId4" Type="http://schemas.openxmlformats.org/officeDocument/2006/relationships/image" Target="../media/image17.png"/><Relationship Id="rId9" Type="http://schemas.openxmlformats.org/officeDocument/2006/relationships/image" Target="../media/image21.png"/><Relationship Id="rId1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http://img0.liveinternet.ru/images/attach/c/0/63/213/63213424_434.jpg" TargetMode="External"/><Relationship Id="rId5" Type="http://schemas.openxmlformats.org/officeDocument/2006/relationships/image" Target="../media/image4.jpeg"/><Relationship Id="rId4" Type="http://schemas.openxmlformats.org/officeDocument/2006/relationships/image" Target="http://img-fotki.yandex.ru/get/4510/novprospekt.7/0_46e39_19d06ba1_L.jp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http://img-fotki.yandex.ru/get/4510/novprospekt.7/0_46e39_19d06ba1_L.jpg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http://www.stihi.ru/pics/2011/09/15/3705.jpg" TargetMode="Externa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http://img-fotki.yandex.ru/get/4510/novprospekt.7/0_46e39_19d06ba1_L.jpg" TargetMode="External"/><Relationship Id="rId5" Type="http://schemas.openxmlformats.org/officeDocument/2006/relationships/image" Target="../media/image3.png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http://cs5226.userapi.com/u10507412/-6/x_c6ea844f.jpg" TargetMode="External"/><Relationship Id="rId3" Type="http://schemas.openxmlformats.org/officeDocument/2006/relationships/image" Target="http://newaysuspech.ru/wp-content/uploads/2011/10/osen.png" TargetMode="External"/><Relationship Id="rId7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http://img-fotki.yandex.ru/get/4510/novprospekt.7/0_46e39_19d06ba1_L.jpg" TargetMode="External"/><Relationship Id="rId5" Type="http://schemas.openxmlformats.org/officeDocument/2006/relationships/image" Target="../media/image3.png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http://img-fotki.yandex.ru/get/5308/130350062.3/0_732d9_17955f00_XL" TargetMode="External"/><Relationship Id="rId5" Type="http://schemas.openxmlformats.org/officeDocument/2006/relationships/image" Target="../media/image9.jpeg"/><Relationship Id="rId4" Type="http://schemas.openxmlformats.org/officeDocument/2006/relationships/image" Target="http://img-fotki.yandex.ru/get/4510/novprospekt.7/0_46e39_19d06ba1_L.jpg" TargetMode="Externa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http://900igr.net/datai/priroda/Landshaft-1.files/0016-015-Dozhd.jpg" TargetMode="External"/><Relationship Id="rId3" Type="http://schemas.openxmlformats.org/officeDocument/2006/relationships/image" Target="../media/image3.png"/><Relationship Id="rId7" Type="http://schemas.openxmlformats.org/officeDocument/2006/relationships/image" Target="../media/image11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http://img1.liveinternet.ru/images/attach/c/0/32/680/32680679_1222254056_Ropyanik_Igor__Osennee_nastroenie.jpg" TargetMode="External"/><Relationship Id="rId5" Type="http://schemas.openxmlformats.org/officeDocument/2006/relationships/image" Target="../media/image10.jpeg"/><Relationship Id="rId4" Type="http://schemas.openxmlformats.org/officeDocument/2006/relationships/image" Target="http://img-fotki.yandex.ru/get/4510/novprospekt.7/0_46e39_19d06ba1_L.jpg" TargetMode="Externa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http://img-fotki.yandex.ru/get/4510/novprospekt.7/0_46e39_19d06ba1_L.jpg" TargetMode="External"/><Relationship Id="rId3" Type="http://schemas.openxmlformats.org/officeDocument/2006/relationships/image" Target="http://www.cksinfo.com/clipart/animals/birds/ducks/duck-art.png" TargetMode="External"/><Relationship Id="rId7" Type="http://schemas.openxmlformats.org/officeDocument/2006/relationships/image" Target="../media/image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5" Type="http://schemas.openxmlformats.org/officeDocument/2006/relationships/image" Target="http://nattik.ru/wp-content/uploads/2010/09/tema_ptizi7.jpg" TargetMode="Externa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2143108" y="1828801"/>
            <a:ext cx="5357850" cy="2243141"/>
          </a:xfrm>
        </p:spPr>
        <p:txBody>
          <a:bodyPr/>
          <a:lstStyle/>
          <a:p>
            <a:r>
              <a:rPr lang="ru-RU" altLang="ru-RU" sz="6000" dirty="0" smtClean="0">
                <a:solidFill>
                  <a:srgbClr val="993300"/>
                </a:solidFill>
              </a:rPr>
              <a:t>Составление  осеннего рассказа</a:t>
            </a:r>
            <a:r>
              <a:rPr lang="ru-RU" altLang="ru-RU" sz="6000" dirty="0">
                <a:solidFill>
                  <a:srgbClr val="993300"/>
                </a:solidFill>
              </a:rPr>
              <a:t/>
            </a:r>
            <a:br>
              <a:rPr lang="ru-RU" altLang="ru-RU" sz="6000" dirty="0">
                <a:solidFill>
                  <a:srgbClr val="993300"/>
                </a:solidFill>
              </a:rPr>
            </a:br>
            <a:r>
              <a:rPr lang="ru-RU" altLang="ru-RU" sz="4000" dirty="0">
                <a:solidFill>
                  <a:srgbClr val="993300"/>
                </a:solidFill>
              </a:rPr>
              <a:t>с опорой</a:t>
            </a:r>
            <a:br>
              <a:rPr lang="ru-RU" altLang="ru-RU" sz="4000" dirty="0">
                <a:solidFill>
                  <a:srgbClr val="993300"/>
                </a:solidFill>
              </a:rPr>
            </a:br>
            <a:r>
              <a:rPr lang="ru-RU" altLang="ru-RU" sz="4000" dirty="0">
                <a:solidFill>
                  <a:srgbClr val="993300"/>
                </a:solidFill>
              </a:rPr>
              <a:t> на графическую схему.</a:t>
            </a:r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sz="quarter"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 smtClean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/>
          <a:p>
            <a:endParaRPr lang="ru-RU" altLang="ru-RU" dirty="0"/>
          </a:p>
        </p:txBody>
      </p:sp>
      <p:pic>
        <p:nvPicPr>
          <p:cNvPr id="4100" name="Picture 4" descr="http://img-fotki.yandex.ru/get/4510/novprospekt.7/0_46e39_19d06ba1_L.jpg"/>
          <p:cNvPicPr>
            <a:picLocks noChangeAspect="1" noChangeArrowheads="1"/>
          </p:cNvPicPr>
          <p:nvPr/>
        </p:nvPicPr>
        <p:blipFill>
          <a:blip r:embed="rId2" r:link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19400"/>
            <a:ext cx="1581150" cy="1414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altLang="ru-RU" sz="3200" dirty="0">
                <a:solidFill>
                  <a:srgbClr val="993300"/>
                </a:solidFill>
              </a:rPr>
              <a:t>Люди </a:t>
            </a:r>
            <a:r>
              <a:rPr lang="ru-RU" altLang="ru-RU" sz="3200" dirty="0" smtClean="0">
                <a:solidFill>
                  <a:srgbClr val="993300"/>
                </a:solidFill>
              </a:rPr>
              <a:t>собирают урожай овощей и фруктов.</a:t>
            </a:r>
            <a:endParaRPr lang="ru-RU" altLang="ru-RU" sz="3200" dirty="0">
              <a:solidFill>
                <a:srgbClr val="993300"/>
              </a:solidFill>
            </a:endParaRPr>
          </a:p>
        </p:txBody>
      </p:sp>
      <p:sp>
        <p:nvSpPr>
          <p:cNvPr id="16389" name="Rectangle 5"/>
          <p:cNvSpPr>
            <a:spLocks noGrp="1" noChangeArrowheads="1"/>
          </p:cNvSpPr>
          <p:nvPr>
            <p:ph idx="1"/>
          </p:nvPr>
        </p:nvSpPr>
        <p:spPr>
          <a:xfrm flipV="1">
            <a:off x="928662" y="4786322"/>
            <a:ext cx="4500594" cy="214314"/>
          </a:xfrm>
          <a:noFill/>
          <a:ln/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altLang="ru-RU" sz="1600" dirty="0"/>
          </a:p>
        </p:txBody>
      </p:sp>
      <p:sp>
        <p:nvSpPr>
          <p:cNvPr id="10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43240" y="5000636"/>
            <a:ext cx="2876560" cy="428628"/>
          </a:xfrm>
        </p:spPr>
        <p:txBody>
          <a:bodyPr/>
          <a:lstStyle/>
          <a:p>
            <a:endParaRPr lang="ru-RU" altLang="ru-RU" dirty="0"/>
          </a:p>
        </p:txBody>
      </p:sp>
      <p:pic>
        <p:nvPicPr>
          <p:cNvPr id="16394" name="Picture 10" descr="http://img-fotki.yandex.ru/get/4510/novprospekt.7/0_46e39_19d06ba1_L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r:link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9600" y="228600"/>
            <a:ext cx="762000" cy="681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6390" name="Picture 6" descr="image375891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10" y="1357298"/>
            <a:ext cx="7833716" cy="5214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altLang="ru-RU" sz="3200" dirty="0">
                <a:solidFill>
                  <a:srgbClr val="993300"/>
                </a:solidFill>
              </a:rPr>
              <a:t>В</a:t>
            </a:r>
            <a:r>
              <a:rPr lang="ru-RU" altLang="ru-RU" sz="3200" dirty="0" smtClean="0">
                <a:solidFill>
                  <a:srgbClr val="993300"/>
                </a:solidFill>
              </a:rPr>
              <a:t>зрослые </a:t>
            </a:r>
            <a:r>
              <a:rPr lang="ru-RU" altLang="ru-RU" sz="3200" dirty="0">
                <a:solidFill>
                  <a:srgbClr val="993300"/>
                </a:solidFill>
              </a:rPr>
              <a:t>и дети надевают </a:t>
            </a:r>
            <a:r>
              <a:rPr lang="ru-RU" altLang="ru-RU" sz="3200" dirty="0" smtClean="0">
                <a:solidFill>
                  <a:srgbClr val="993300"/>
                </a:solidFill>
              </a:rPr>
              <a:t>тёплую </a:t>
            </a:r>
            <a:r>
              <a:rPr lang="ru-RU" altLang="ru-RU" sz="3200" dirty="0">
                <a:solidFill>
                  <a:srgbClr val="993300"/>
                </a:solidFill>
              </a:rPr>
              <a:t>одежду.</a:t>
            </a: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643042" y="4714884"/>
            <a:ext cx="3429024" cy="357191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1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5143512"/>
            <a:ext cx="2895600" cy="142876"/>
          </a:xfrm>
        </p:spPr>
        <p:txBody>
          <a:bodyPr/>
          <a:lstStyle/>
          <a:p>
            <a:endParaRPr lang="ru-RU" altLang="ru-RU" dirty="0"/>
          </a:p>
        </p:txBody>
      </p:sp>
      <p:pic>
        <p:nvPicPr>
          <p:cNvPr id="17417" name="Picture 9" descr="http://img-fotki.yandex.ru/get/4510/novprospekt.7/0_46e39_19d06ba1_L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r:link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3400" y="838200"/>
            <a:ext cx="762000" cy="681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419" name="Picture 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9504"/>
          <a:stretch>
            <a:fillRect/>
          </a:stretch>
        </p:blipFill>
        <p:spPr bwMode="auto">
          <a:xfrm>
            <a:off x="857224" y="1214422"/>
            <a:ext cx="7215238" cy="53070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Grp="1" noChangeArrowheads="1"/>
          </p:cNvSpPr>
          <p:nvPr>
            <p:ph type="title"/>
          </p:nvPr>
        </p:nvSpPr>
        <p:spPr>
          <a:xfrm>
            <a:off x="428596" y="214290"/>
            <a:ext cx="8229600" cy="1143000"/>
          </a:xfrm>
        </p:spPr>
        <p:txBody>
          <a:bodyPr/>
          <a:lstStyle/>
          <a:p>
            <a:pPr algn="l"/>
            <a:r>
              <a:rPr lang="ru-RU" altLang="ru-RU" sz="3200" dirty="0">
                <a:solidFill>
                  <a:srgbClr val="993300"/>
                </a:solidFill>
              </a:rPr>
              <a:t>А теперь, ребята, предлагаю вам составить рассказ  самостоятельно.</a:t>
            </a:r>
          </a:p>
        </p:txBody>
      </p:sp>
      <p:sp>
        <p:nvSpPr>
          <p:cNvPr id="109578" name="Rectangle 10"/>
          <p:cNvSpPr>
            <a:spLocks noGrp="1" noChangeArrowheads="1"/>
          </p:cNvSpPr>
          <p:nvPr>
            <p:ph sz="half" idx="1"/>
          </p:nvPr>
        </p:nvSpPr>
        <p:spPr>
          <a:xfrm>
            <a:off x="571472" y="2071677"/>
            <a:ext cx="1000132" cy="642943"/>
          </a:xfrm>
        </p:spPr>
        <p:txBody>
          <a:bodyPr/>
          <a:lstStyle/>
          <a:p>
            <a:pPr algn="ctr">
              <a:lnSpc>
                <a:spcPct val="80000"/>
              </a:lnSpc>
              <a:buFont typeface="Wingdings" pitchFamily="2" charset="2"/>
              <a:buNone/>
            </a:pPr>
            <a:endParaRPr lang="ru-RU" altLang="ru-RU" sz="700" dirty="0"/>
          </a:p>
        </p:txBody>
      </p:sp>
      <p:sp>
        <p:nvSpPr>
          <p:cNvPr id="109590" name="Rectangle 22"/>
          <p:cNvSpPr>
            <a:spLocks noGrp="1" noChangeArrowheads="1"/>
          </p:cNvSpPr>
          <p:nvPr>
            <p:ph sz="half" idx="2"/>
          </p:nvPr>
        </p:nvSpPr>
        <p:spPr>
          <a:xfrm>
            <a:off x="7143768" y="5000636"/>
            <a:ext cx="1571636" cy="500066"/>
          </a:xfrm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ru-RU" altLang="ru-RU" sz="2000" dirty="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2786050" y="4429132"/>
            <a:ext cx="1357322" cy="785818"/>
          </a:xfrm>
        </p:spPr>
        <p:txBody>
          <a:bodyPr/>
          <a:lstStyle/>
          <a:p>
            <a:endParaRPr lang="ru-RU" altLang="ru-RU" dirty="0">
              <a:solidFill>
                <a:srgbClr val="000000"/>
              </a:solidFill>
            </a:endParaRPr>
          </a:p>
        </p:txBody>
      </p:sp>
      <p:pic>
        <p:nvPicPr>
          <p:cNvPr id="109577" name="Picture 9" descr="http://im7-tub-ru.yandex.net/i?id=289304678-28-72&amp;n=21"/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4995" y="1675346"/>
            <a:ext cx="2133600" cy="18965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9579" name="Picture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786" y="1675346"/>
            <a:ext cx="2133600" cy="189652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9580" name="Picture 12" descr="http://megaobzor.com/load/hardmind/news/windcather.jpg"/>
          <p:cNvPicPr>
            <a:picLocks noChangeAspect="1" noChangeArrowheads="1"/>
          </p:cNvPicPr>
          <p:nvPr/>
        </p:nvPicPr>
        <p:blipFill>
          <a:blip r:embed="rId5" r:link="rId6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1617338"/>
            <a:ext cx="1905000" cy="1954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9582" name="Picture 14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0892" y="4071941"/>
            <a:ext cx="1857388" cy="215922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9584" name="Picture 1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4038600"/>
            <a:ext cx="2133600" cy="2319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9585" name="Picture 17" descr="http://mistergid.ru/image/upload/2011-08-07/330026694634_1727809_basket09.gif"/>
          <p:cNvPicPr>
            <a:picLocks noChangeAspect="1" noChangeArrowheads="1"/>
          </p:cNvPicPr>
          <p:nvPr/>
        </p:nvPicPr>
        <p:blipFill>
          <a:blip r:embed="rId9" r:link="rId10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1080" y="4038600"/>
            <a:ext cx="1955498" cy="2247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9587" name="Picture 19" descr="http://img-fotki.yandex.ru/get/4908/vicktorxoi.0/0_63535_f000c049_L.jpg"/>
          <p:cNvPicPr>
            <a:picLocks noChangeAspect="1" noChangeArrowheads="1"/>
          </p:cNvPicPr>
          <p:nvPr/>
        </p:nvPicPr>
        <p:blipFill>
          <a:blip r:embed="rId11" r:link="rId1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038600"/>
            <a:ext cx="2057384" cy="2319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9588" name="Picture 20" descr="http://img-fotki.yandex.ru/get/4510/novprospekt.7/0_46e39_19d06ba1_L.jpg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4" r:link="rId15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3400" y="762000"/>
            <a:ext cx="762000" cy="681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8" name="Picture 6" descr="C:\Users\Марина\Desktop\БУКВА О.jpg"/>
          <p:cNvPicPr>
            <a:picLocks noChangeAspect="1" noChangeArrowheads="1"/>
          </p:cNvPicPr>
          <p:nvPr/>
        </p:nvPicPr>
        <p:blipFill>
          <a:blip r:embed="rId16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675346"/>
            <a:ext cx="2019337" cy="189652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685865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1095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1095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109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109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109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109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000" fill="hold"/>
                                        <p:tgtEl>
                                          <p:spTgt spid="1095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3000" fill="hold"/>
                                        <p:tgtEl>
                                          <p:spTgt spid="1095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000" fill="hold"/>
                                        <p:tgtEl>
                                          <p:spTgt spid="1095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3000" fill="hold"/>
                                        <p:tgtEl>
                                          <p:spTgt spid="109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3000" fill="hold"/>
                                        <p:tgtEl>
                                          <p:spTgt spid="1095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3000" fill="hold"/>
                                        <p:tgtEl>
                                          <p:spTgt spid="1095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3000" fill="hold"/>
                                        <p:tgtEl>
                                          <p:spTgt spid="109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3000" fill="hold"/>
                                        <p:tgtEl>
                                          <p:spTgt spid="109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1214414" y="142852"/>
            <a:ext cx="7000924" cy="928694"/>
          </a:xfrm>
        </p:spPr>
        <p:txBody>
          <a:bodyPr/>
          <a:lstStyle/>
          <a:p>
            <a:r>
              <a:rPr lang="ru-RU" altLang="ru-RU" sz="5400" b="1" dirty="0" err="1" smtClean="0">
                <a:solidFill>
                  <a:srgbClr val="993300"/>
                </a:solidFill>
              </a:rPr>
              <a:t>физминутка</a:t>
            </a:r>
            <a:endParaRPr lang="ru-RU" altLang="ru-RU" sz="5400" b="1" dirty="0">
              <a:solidFill>
                <a:srgbClr val="993300"/>
              </a:solidFill>
            </a:endParaRPr>
          </a:p>
        </p:txBody>
      </p:sp>
      <p:pic>
        <p:nvPicPr>
          <p:cNvPr id="40962" name="Picture 2" descr="https://2.bp.blogspot.com/-CYC6vjdAUNk/Wejim5btuuI/AAAAAAAAByk/wRR8Y1Uv5gQjouHy1Db2p-iiN1NvhTQVwCLcBGAs/s1600/%25D0%25BE%25D1%2581%25D0%25B5%25D0%25BD%25D0%25BD%25D0%25B8%25D0%25B5%2B%25D1%2584%25D0%25B8%25D0%25B7%25D0%25BC%25D0%25B8%25D0%25BD%25D1%2583%25D1%2582%25D0%25BA%25D0%25B8%2B%25282%2529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357290" y="1142984"/>
            <a:ext cx="6379688" cy="53578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altLang="ru-RU" smtClean="0"/>
              <a:t>www.logoped.ru</a:t>
            </a:r>
            <a:endParaRPr lang="ru-RU" altLang="ru-RU"/>
          </a:p>
        </p:txBody>
      </p:sp>
      <p:pic>
        <p:nvPicPr>
          <p:cNvPr id="3" name="Picture 2" descr="https://fs.znanio.ru/methodology/images/e2/f2/e2f21b150a04e5efd2def1cb2ee32660f1e5a46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1357298"/>
            <a:ext cx="7358114" cy="5303145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14282" y="285728"/>
            <a:ext cx="871543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993300"/>
                </a:solidFill>
                <a:latin typeface="Arial" pitchFamily="34" charset="0"/>
                <a:cs typeface="Arial" pitchFamily="34" charset="0"/>
              </a:rPr>
              <a:t>            Заучивание стихотворения </a:t>
            </a:r>
            <a:br>
              <a:rPr lang="ru-RU" sz="3200" b="1" dirty="0" smtClean="0">
                <a:solidFill>
                  <a:srgbClr val="993300"/>
                </a:solidFill>
                <a:latin typeface="Arial" pitchFamily="34" charset="0"/>
                <a:cs typeface="Arial" pitchFamily="34" charset="0"/>
              </a:rPr>
            </a:br>
            <a:r>
              <a:rPr lang="ru-RU" sz="3200" b="1" dirty="0" smtClean="0">
                <a:solidFill>
                  <a:srgbClr val="993300"/>
                </a:solidFill>
                <a:latin typeface="Arial" pitchFamily="34" charset="0"/>
                <a:cs typeface="Arial" pitchFamily="34" charset="0"/>
              </a:rPr>
              <a:t>«Осень наступила…» по </a:t>
            </a:r>
            <a:r>
              <a:rPr lang="ru-RU" sz="3200" b="1" dirty="0" err="1" smtClean="0">
                <a:solidFill>
                  <a:srgbClr val="993300"/>
                </a:solidFill>
                <a:latin typeface="Arial" pitchFamily="34" charset="0"/>
                <a:cs typeface="Arial" pitchFamily="34" charset="0"/>
              </a:rPr>
              <a:t>мнемотаблице</a:t>
            </a:r>
            <a:endParaRPr lang="ru-RU" sz="3200" b="1" dirty="0">
              <a:solidFill>
                <a:srgbClr val="993300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4500562" y="2571744"/>
            <a:ext cx="2214578" cy="1071570"/>
          </a:xfrm>
        </p:spPr>
        <p:txBody>
          <a:bodyPr/>
          <a:lstStyle/>
          <a:p>
            <a:r>
              <a:rPr lang="ru-RU" altLang="ru-RU" dirty="0" err="1" smtClean="0"/>
              <a:t>www.logoped.ru</a:t>
            </a:r>
            <a:endParaRPr lang="ru-RU" alt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28596" y="1000108"/>
            <a:ext cx="8358246" cy="4401205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r>
              <a:rPr lang="ru-RU" sz="4000" dirty="0" smtClean="0">
                <a:solidFill>
                  <a:srgbClr val="993300"/>
                </a:solidFill>
              </a:rPr>
              <a:t>                     «Игра в мяч»</a:t>
            </a:r>
          </a:p>
          <a:p>
            <a:r>
              <a:rPr lang="ru-RU" sz="2000" dirty="0" smtClean="0"/>
              <a:t>Взрослый: Солнце осенью –</a:t>
            </a:r>
          </a:p>
          <a:p>
            <a:r>
              <a:rPr lang="ru-RU" sz="2000" dirty="0" smtClean="0"/>
              <a:t>Дети: Осеннее.</a:t>
            </a:r>
          </a:p>
          <a:p>
            <a:r>
              <a:rPr lang="ru-RU" sz="2000" dirty="0" smtClean="0"/>
              <a:t>Взрослый: Ветер осенью -</a:t>
            </a:r>
          </a:p>
          <a:p>
            <a:r>
              <a:rPr lang="ru-RU" sz="2000" dirty="0" smtClean="0"/>
              <a:t>Взрослый: Небо осенью -</a:t>
            </a:r>
          </a:p>
          <a:p>
            <a:r>
              <a:rPr lang="ru-RU" sz="2000" dirty="0" smtClean="0"/>
              <a:t>Взрослый: Туча осенью –</a:t>
            </a:r>
          </a:p>
          <a:p>
            <a:r>
              <a:rPr lang="ru-RU" sz="2000" dirty="0" smtClean="0"/>
              <a:t>Взрослый: Дождь осенью -</a:t>
            </a:r>
          </a:p>
          <a:p>
            <a:r>
              <a:rPr lang="ru-RU" sz="2000" dirty="0" smtClean="0"/>
              <a:t>Взрослый: Лес осенью –</a:t>
            </a:r>
          </a:p>
          <a:p>
            <a:r>
              <a:rPr lang="ru-RU" sz="2000" dirty="0" smtClean="0"/>
              <a:t>Взрослый: Погода осенью –</a:t>
            </a:r>
          </a:p>
          <a:p>
            <a:r>
              <a:rPr lang="ru-RU" sz="2000" dirty="0" smtClean="0"/>
              <a:t>Взрослый: Пальто осенью –</a:t>
            </a:r>
          </a:p>
          <a:p>
            <a:r>
              <a:rPr lang="ru-RU" sz="2000" dirty="0" smtClean="0"/>
              <a:t>Взрослый: Сапоги осенью –</a:t>
            </a:r>
          </a:p>
          <a:p>
            <a:r>
              <a:rPr lang="ru-RU" sz="2000" dirty="0" smtClean="0"/>
              <a:t>Взрослый: Одежда осенью –</a:t>
            </a:r>
          </a:p>
          <a:p>
            <a:endParaRPr lang="ru-RU" sz="2000" dirty="0" smtClean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3571868" y="3714752"/>
            <a:ext cx="2447932" cy="1071570"/>
          </a:xfrm>
        </p:spPr>
        <p:txBody>
          <a:bodyPr/>
          <a:lstStyle/>
          <a:p>
            <a:r>
              <a:rPr lang="ru-RU" altLang="ru-RU" dirty="0" err="1" smtClean="0"/>
              <a:t>www.logoped.ru</a:t>
            </a:r>
            <a:endParaRPr lang="ru-RU" alt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57158" y="357167"/>
            <a:ext cx="8572560" cy="6063198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r>
              <a:rPr lang="ru-RU" sz="4800" i="1" dirty="0" smtClean="0"/>
              <a:t>        </a:t>
            </a:r>
            <a:r>
              <a:rPr lang="ru-RU" sz="4800" i="1" dirty="0" smtClean="0">
                <a:solidFill>
                  <a:srgbClr val="993300"/>
                </a:solidFill>
              </a:rPr>
              <a:t>«Игра «Да или нет?»</a:t>
            </a:r>
          </a:p>
          <a:p>
            <a:r>
              <a:rPr lang="ru-RU" sz="2000" dirty="0" smtClean="0"/>
              <a:t>Взрослый: Осенью растут грибы?</a:t>
            </a:r>
          </a:p>
          <a:p>
            <a:r>
              <a:rPr lang="ru-RU" sz="2000" dirty="0" smtClean="0"/>
              <a:t>Дети:  Да</a:t>
            </a:r>
          </a:p>
          <a:p>
            <a:r>
              <a:rPr lang="ru-RU" sz="2000" dirty="0" smtClean="0"/>
              <a:t>Взрослый: Тучки солнце закрывают?</a:t>
            </a:r>
          </a:p>
          <a:p>
            <a:r>
              <a:rPr lang="ru-RU" sz="2000" dirty="0" smtClean="0"/>
              <a:t>Взрослый: Холодный ветер прилетает?</a:t>
            </a:r>
          </a:p>
          <a:p>
            <a:r>
              <a:rPr lang="ru-RU" sz="2000" dirty="0" smtClean="0"/>
              <a:t>Взрослый: Ну а птицы гнезда вьют?</a:t>
            </a:r>
          </a:p>
          <a:p>
            <a:r>
              <a:rPr lang="ru-RU" sz="2000" dirty="0" smtClean="0"/>
              <a:t>Взрослый: А букашки прилетают?</a:t>
            </a:r>
          </a:p>
          <a:p>
            <a:r>
              <a:rPr lang="ru-RU" sz="2000" dirty="0" smtClean="0"/>
              <a:t>Взрослый: Звери норки закрывают?</a:t>
            </a:r>
          </a:p>
          <a:p>
            <a:r>
              <a:rPr lang="ru-RU" sz="2000" dirty="0" smtClean="0"/>
              <a:t>Взрослый: Урожай все собирают?</a:t>
            </a:r>
          </a:p>
          <a:p>
            <a:r>
              <a:rPr lang="ru-RU" sz="2000" dirty="0" smtClean="0"/>
              <a:t>Взрослый: Птичьи стаи улетают?</a:t>
            </a:r>
          </a:p>
          <a:p>
            <a:r>
              <a:rPr lang="ru-RU" sz="2000" dirty="0" smtClean="0"/>
              <a:t>Взрослый: Часто-часто льют дожди?</a:t>
            </a:r>
          </a:p>
          <a:p>
            <a:r>
              <a:rPr lang="ru-RU" sz="2000" dirty="0" smtClean="0"/>
              <a:t>Взрослый: Достаем ли сапоги?</a:t>
            </a:r>
          </a:p>
          <a:p>
            <a:r>
              <a:rPr lang="ru-RU" sz="2000" dirty="0" smtClean="0"/>
              <a:t>Взрослый: Солнце светит очень жарко?</a:t>
            </a:r>
          </a:p>
          <a:p>
            <a:r>
              <a:rPr lang="ru-RU" sz="2000" dirty="0" smtClean="0"/>
              <a:t>Взрослый: Можно детям загорать?</a:t>
            </a:r>
          </a:p>
          <a:p>
            <a:r>
              <a:rPr lang="ru-RU" sz="2000" dirty="0" smtClean="0"/>
              <a:t>Взрослый: Ну а что же надо делать?</a:t>
            </a:r>
          </a:p>
          <a:p>
            <a:r>
              <a:rPr lang="ru-RU" sz="2000" dirty="0" smtClean="0"/>
              <a:t>Дети: Куртки, шапки надевать?</a:t>
            </a:r>
          </a:p>
          <a:p>
            <a:r>
              <a:rPr lang="ru-RU" sz="2000" dirty="0" smtClean="0"/>
              <a:t>Взрослый: Да</a:t>
            </a:r>
          </a:p>
          <a:p>
            <a:endParaRPr lang="ru-RU" sz="20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428992" y="4572008"/>
            <a:ext cx="2500330" cy="642942"/>
          </a:xfrm>
        </p:spPr>
        <p:txBody>
          <a:bodyPr/>
          <a:lstStyle/>
          <a:p>
            <a:endParaRPr lang="ru-RU" alt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1214422"/>
            <a:ext cx="7858180" cy="4143404"/>
          </a:xfrm>
          <a:solidFill>
            <a:srgbClr val="92D050"/>
          </a:solidFill>
        </p:spPr>
        <p:txBody>
          <a:bodyPr/>
          <a:lstStyle/>
          <a:p>
            <a:r>
              <a:rPr lang="ru-RU" dirty="0" smtClean="0">
                <a:solidFill>
                  <a:srgbClr val="993300"/>
                </a:solidFill>
              </a:rPr>
              <a:t>Молодцы! Вы очень внимательны. Теперь вы знаете все признаки осени.</a:t>
            </a:r>
            <a:r>
              <a:rPr lang="ru-RU" dirty="0" smtClean="0">
                <a:solidFill>
                  <a:srgbClr val="FFC000"/>
                </a:solidFill>
              </a:rPr>
              <a:t/>
            </a:r>
            <a:br>
              <a:rPr lang="ru-RU" dirty="0" smtClean="0">
                <a:solidFill>
                  <a:srgbClr val="FFC000"/>
                </a:solidFill>
              </a:rPr>
            </a:b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altLang="ru-RU" smtClean="0"/>
              <a:t>www.logoped.ru</a:t>
            </a:r>
            <a:endParaRPr lang="ru-RU" altLang="ru-RU"/>
          </a:p>
        </p:txBody>
      </p:sp>
      <p:pic>
        <p:nvPicPr>
          <p:cNvPr id="44034" name="Picture 2" descr="http://dou190.krsnet.ru/dou190/images/stories/Attestaziya/Masleeva/9/image3.jpe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42852"/>
            <a:ext cx="9144000" cy="67151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4" name="Picture 6" descr="http://img-fotki.yandex.ru/get/4510/novprospekt.7/0_46e39_19d06ba1_L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r:link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3400" y="228600"/>
            <a:ext cx="762000" cy="681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285992"/>
            <a:ext cx="6829444" cy="307183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73732" name="Picture 4" descr="http://img0.liveinternet.ru/images/attach/c/0/63/213/63213424_434.jpg"/>
          <p:cNvPicPr>
            <a:picLocks noChangeAspect="1" noChangeArrowheads="1"/>
          </p:cNvPicPr>
          <p:nvPr/>
        </p:nvPicPr>
        <p:blipFill>
          <a:blip r:embed="rId5" r:link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2852"/>
            <a:ext cx="9097472" cy="67151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062733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993300"/>
                </a:solidFill>
              </a:rPr>
              <a:t>Наступила осень.</a:t>
            </a:r>
            <a:endParaRPr lang="ru-RU" dirty="0">
              <a:solidFill>
                <a:srgbClr val="993300"/>
              </a:solidFill>
            </a:endParaRPr>
          </a:p>
        </p:txBody>
      </p:sp>
      <p:sp>
        <p:nvSpPr>
          <p:cNvPr id="15364" name="Rectangle 4"/>
          <p:cNvSpPr>
            <a:spLocks noGrp="1" noChangeArrowheads="1"/>
          </p:cNvSpPr>
          <p:nvPr>
            <p:ph idx="1"/>
          </p:nvPr>
        </p:nvSpPr>
        <p:spPr>
          <a:xfrm>
            <a:off x="838200" y="6553200"/>
            <a:ext cx="7086600" cy="304800"/>
          </a:xfrm>
          <a:noFill/>
          <a:ln/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altLang="ru-RU" sz="1600" dirty="0" smtClean="0"/>
              <a:t>.</a:t>
            </a:r>
            <a:endParaRPr lang="ru-RU" altLang="ru-RU" sz="1600" dirty="0"/>
          </a:p>
        </p:txBody>
      </p:sp>
      <p:sp>
        <p:nvSpPr>
          <p:cNvPr id="10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4929198"/>
            <a:ext cx="3090874" cy="428628"/>
          </a:xfrm>
        </p:spPr>
        <p:txBody>
          <a:bodyPr/>
          <a:lstStyle/>
          <a:p>
            <a:endParaRPr lang="ru-RU" altLang="ru-RU" dirty="0">
              <a:solidFill>
                <a:srgbClr val="000000"/>
              </a:solidFill>
            </a:endParaRPr>
          </a:p>
        </p:txBody>
      </p:sp>
      <p:pic>
        <p:nvPicPr>
          <p:cNvPr id="15370" name="Picture 10" descr="http://img-fotki.yandex.ru/get/4510/novprospekt.7/0_46e39_19d06ba1_L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r:link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9600" y="228600"/>
            <a:ext cx="762000" cy="681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18791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0166" y="1214422"/>
            <a:ext cx="6000792" cy="5167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851084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altLang="ru-RU" sz="2800" dirty="0" smtClean="0"/>
              <a:t>         </a:t>
            </a:r>
            <a:r>
              <a:rPr lang="ru-RU" altLang="ru-RU" sz="2800" dirty="0" smtClean="0">
                <a:solidFill>
                  <a:srgbClr val="993300"/>
                </a:solidFill>
              </a:rPr>
              <a:t>Солнце светит, но прячется за тучи.</a:t>
            </a:r>
            <a:r>
              <a:rPr lang="ru-RU" altLang="ru-RU" sz="2800" dirty="0">
                <a:solidFill>
                  <a:srgbClr val="993300"/>
                </a:solidFill>
              </a:rPr>
              <a:t/>
            </a:r>
            <a:br>
              <a:rPr lang="ru-RU" altLang="ru-RU" sz="2800" dirty="0">
                <a:solidFill>
                  <a:srgbClr val="993300"/>
                </a:solidFill>
              </a:rPr>
            </a:br>
            <a:endParaRPr lang="ru-RU" altLang="ru-RU" sz="2800" dirty="0">
              <a:solidFill>
                <a:srgbClr val="993300"/>
              </a:solidFill>
            </a:endParaRPr>
          </a:p>
        </p:txBody>
      </p:sp>
      <p:sp>
        <p:nvSpPr>
          <p:cNvPr id="28675" name="Rectangle 3"/>
          <p:cNvSpPr>
            <a:spLocks noGrp="1" noChangeArrowheads="1"/>
          </p:cNvSpPr>
          <p:nvPr>
            <p:ph idx="1"/>
          </p:nvPr>
        </p:nvSpPr>
        <p:spPr>
          <a:xfrm>
            <a:off x="152400" y="6442075"/>
            <a:ext cx="7696200" cy="415925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altLang="ru-RU" sz="900" dirty="0" smtClean="0"/>
              <a:t>.</a:t>
            </a:r>
            <a:r>
              <a:rPr lang="ru-RU" altLang="ru-RU" sz="600" dirty="0" smtClean="0"/>
              <a:t>                      </a:t>
            </a:r>
            <a:r>
              <a:rPr lang="ru-RU" altLang="ru-RU" sz="900" dirty="0" smtClean="0"/>
              <a:t> </a:t>
            </a:r>
            <a:endParaRPr lang="ru-RU" altLang="ru-RU" sz="1600" dirty="0">
              <a:solidFill>
                <a:srgbClr val="99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28677" name="Picture 5" descr="http://www.stihi.ru/pics/2011/09/15/3705.jpg"/>
          <p:cNvPicPr>
            <a:picLocks noChangeAspect="1" noChangeArrowheads="1"/>
          </p:cNvPicPr>
          <p:nvPr/>
        </p:nvPicPr>
        <p:blipFill>
          <a:blip r:embed="rId2" r:link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5984" y="1071546"/>
            <a:ext cx="4071966" cy="5419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83" name="Picture 11" descr="http://img-fotki.yandex.ru/get/4510/novprospekt.7/0_46e39_19d06ba1_L.jp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r:link="rId6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9600" y="228600"/>
            <a:ext cx="762000" cy="681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248886"/>
            <a:ext cx="8229600" cy="1143000"/>
          </a:xfrm>
        </p:spPr>
        <p:txBody>
          <a:bodyPr/>
          <a:lstStyle/>
          <a:p>
            <a:r>
              <a:rPr lang="ru-RU" altLang="ru-RU" sz="3200" dirty="0">
                <a:solidFill>
                  <a:srgbClr val="993300"/>
                </a:solidFill>
              </a:rPr>
              <a:t>Листья на деревьях </a:t>
            </a:r>
            <a:r>
              <a:rPr lang="ru-RU" altLang="ru-RU" sz="3200" dirty="0" smtClean="0">
                <a:solidFill>
                  <a:srgbClr val="993300"/>
                </a:solidFill>
              </a:rPr>
              <a:t>стали разноцветными.</a:t>
            </a:r>
            <a:endParaRPr lang="ru-RU" altLang="ru-RU" sz="3200" dirty="0">
              <a:solidFill>
                <a:srgbClr val="993300"/>
              </a:solidFill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572132" y="2857497"/>
            <a:ext cx="2214578" cy="128588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1269" name="Picture 5" descr="http://newaysuspech.ru/wp-content/uploads/2011/10/osen.png"/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401" y="2643182"/>
            <a:ext cx="4203423" cy="3714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1274" name="Picture 10" descr="http://img-fotki.yandex.ru/get/4510/novprospekt.7/0_46e39_19d06ba1_L.jp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r:link="rId6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3400" y="228600"/>
            <a:ext cx="762000" cy="681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1270" name="Picture 6" descr="http://cs5226.userapi.com/u10507412/-6/x_c6ea844f.jpg"/>
          <p:cNvPicPr>
            <a:picLocks noChangeAspect="1" noChangeArrowheads="1"/>
          </p:cNvPicPr>
          <p:nvPr/>
        </p:nvPicPr>
        <p:blipFill>
          <a:blip r:embed="rId7" r:link="rId8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399" y="1214422"/>
            <a:ext cx="4808001" cy="3262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2800" dirty="0">
                <a:solidFill>
                  <a:srgbClr val="993300"/>
                </a:solidFill>
              </a:rPr>
              <a:t>Н</a:t>
            </a:r>
            <a:r>
              <a:rPr lang="ru-RU" altLang="ru-RU" sz="2800" dirty="0" smtClean="0">
                <a:solidFill>
                  <a:srgbClr val="993300"/>
                </a:solidFill>
              </a:rPr>
              <a:t>ачинается </a:t>
            </a:r>
            <a:r>
              <a:rPr lang="ru-RU" altLang="ru-RU" sz="2800" dirty="0">
                <a:solidFill>
                  <a:srgbClr val="993300"/>
                </a:solidFill>
              </a:rPr>
              <a:t>листопад.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idx="1"/>
          </p:nvPr>
        </p:nvSpPr>
        <p:spPr>
          <a:xfrm>
            <a:off x="1643042" y="4572009"/>
            <a:ext cx="3571900" cy="500065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altLang="ru-RU" sz="1600" dirty="0">
              <a:solidFill>
                <a:srgbClr val="99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13320" name="Picture 8" descr="http://img-fotki.yandex.ru/get/4510/novprospekt.7/0_46e39_19d06ba1_L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r:link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9600" y="228600"/>
            <a:ext cx="762000" cy="681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3317" name="Picture 5" descr="http://img-fotki.yandex.ru/get/5308/130350062.3/0_732d9_17955f00_XL"/>
          <p:cNvPicPr>
            <a:picLocks noChangeAspect="1" noChangeArrowheads="1"/>
          </p:cNvPicPr>
          <p:nvPr/>
        </p:nvPicPr>
        <p:blipFill>
          <a:blip r:embed="rId5" r:link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28" y="1285860"/>
            <a:ext cx="6441755" cy="5000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2800" dirty="0" smtClean="0">
                <a:solidFill>
                  <a:srgbClr val="993300"/>
                </a:solidFill>
              </a:rPr>
              <a:t>Часто идет дождь.</a:t>
            </a:r>
            <a:endParaRPr lang="ru-RU" altLang="ru-RU" sz="2800" dirty="0">
              <a:solidFill>
                <a:srgbClr val="993300"/>
              </a:solidFill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214942" y="2214554"/>
            <a:ext cx="2000264" cy="121444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90122" name="Picture 10" descr="http://img-fotki.yandex.ru/get/4510/novprospekt.7/0_46e39_19d06ba1_L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r:link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0" y="136153"/>
            <a:ext cx="762000" cy="681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90116" name="Picture 4" descr="http://img1.liveinternet.ru/images/attach/c/0/32/680/32680679_1222254056_Ropyanik_Igor__Osennee_nastroenie.jpg"/>
          <p:cNvPicPr>
            <a:picLocks noChangeAspect="1" noChangeArrowheads="1"/>
          </p:cNvPicPr>
          <p:nvPr/>
        </p:nvPicPr>
        <p:blipFill>
          <a:blip r:embed="rId5" r:link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82" y="1285860"/>
            <a:ext cx="3480152" cy="47863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0117" name="Picture 5" descr="http://900igr.net/datai/priroda/Landshaft-1.files/0016-015-Dozhd.jpg"/>
          <p:cNvPicPr>
            <a:picLocks noChangeAspect="1" noChangeArrowheads="1"/>
          </p:cNvPicPr>
          <p:nvPr/>
        </p:nvPicPr>
        <p:blipFill>
          <a:blip r:embed="rId7" r:link="rId8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9058" y="1857364"/>
            <a:ext cx="4786345" cy="34426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2800" dirty="0" smtClean="0">
                <a:solidFill>
                  <a:srgbClr val="993300"/>
                </a:solidFill>
              </a:rPr>
              <a:t>Птицы улетают в теплые края.</a:t>
            </a:r>
            <a:endParaRPr lang="ru-RU" altLang="ru-RU" sz="2800" dirty="0">
              <a:solidFill>
                <a:srgbClr val="993300"/>
              </a:solidFill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285984" y="3357561"/>
            <a:ext cx="1714512" cy="357191"/>
          </a:xfrm>
        </p:spPr>
        <p:txBody>
          <a:bodyPr/>
          <a:lstStyle/>
          <a:p>
            <a:r>
              <a:rPr lang="ru-RU" dirty="0" smtClean="0"/>
              <a:t>     </a:t>
            </a:r>
            <a:endParaRPr lang="ru-RU" dirty="0"/>
          </a:p>
        </p:txBody>
      </p:sp>
      <p:pic>
        <p:nvPicPr>
          <p:cNvPr id="47112" name="Picture 8" descr="http://www.cksinfo.com/clipart/animals/birds/ducks/duck-art.png"/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58" y="1428735"/>
            <a:ext cx="4572032" cy="3191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13" name="Picture 9" descr="http://nattik.ru/wp-content/uploads/2010/09/tema_ptizi7.jpg"/>
          <p:cNvPicPr>
            <a:picLocks noChangeAspect="1" noChangeArrowheads="1"/>
          </p:cNvPicPr>
          <p:nvPr/>
        </p:nvPicPr>
        <p:blipFill>
          <a:blip r:embed="rId4" r:link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9124" y="3714752"/>
            <a:ext cx="4425517" cy="2500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15" name="Picture 11" descr="http://img-fotki.yandex.ru/get/4510/novprospekt.7/0_46e39_19d06ba1_L.jp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r:link="rId8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9600" y="228600"/>
            <a:ext cx="762000" cy="681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47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vlasvi10">
  <a:themeElements>
    <a:clrScheme name="Клен 2">
      <a:dk1>
        <a:srgbClr val="EA9306"/>
      </a:dk1>
      <a:lt1>
        <a:srgbClr val="FFFFFF"/>
      </a:lt1>
      <a:dk2>
        <a:srgbClr val="FAC120"/>
      </a:dk2>
      <a:lt2>
        <a:srgbClr val="FFFDD1"/>
      </a:lt2>
      <a:accent1>
        <a:srgbClr val="CC6600"/>
      </a:accent1>
      <a:accent2>
        <a:srgbClr val="FF9933"/>
      </a:accent2>
      <a:accent3>
        <a:srgbClr val="FCDDAB"/>
      </a:accent3>
      <a:accent4>
        <a:srgbClr val="DADADA"/>
      </a:accent4>
      <a:accent5>
        <a:srgbClr val="E2B8AA"/>
      </a:accent5>
      <a:accent6>
        <a:srgbClr val="E78A2D"/>
      </a:accent6>
      <a:hlink>
        <a:srgbClr val="A50021"/>
      </a:hlink>
      <a:folHlink>
        <a:srgbClr val="666633"/>
      </a:folHlink>
    </a:clrScheme>
    <a:fontScheme name="Клен">
      <a:majorFont>
        <a:latin typeface="Times New Roman"/>
        <a:ea typeface=""/>
        <a:cs typeface="Arial"/>
      </a:majorFont>
      <a:minorFont>
        <a:latin typeface="Times New Roman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лен 1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2">
        <a:dk1>
          <a:srgbClr val="EA9306"/>
        </a:dk1>
        <a:lt1>
          <a:srgbClr val="FFFFFF"/>
        </a:lt1>
        <a:dk2>
          <a:srgbClr val="FAC120"/>
        </a:dk2>
        <a:lt2>
          <a:srgbClr val="FFFDD1"/>
        </a:lt2>
        <a:accent1>
          <a:srgbClr val="CC6600"/>
        </a:accent1>
        <a:accent2>
          <a:srgbClr val="FF9933"/>
        </a:accent2>
        <a:accent3>
          <a:srgbClr val="FCDDAB"/>
        </a:accent3>
        <a:accent4>
          <a:srgbClr val="DADADA"/>
        </a:accent4>
        <a:accent5>
          <a:srgbClr val="E2B8AA"/>
        </a:accent5>
        <a:accent6>
          <a:srgbClr val="E78A2D"/>
        </a:accent6>
        <a:hlink>
          <a:srgbClr val="A50021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3">
        <a:dk1>
          <a:srgbClr val="000000"/>
        </a:dk1>
        <a:lt1>
          <a:srgbClr val="FFFFCC"/>
        </a:lt1>
        <a:dk2>
          <a:srgbClr val="A26D18"/>
        </a:dk2>
        <a:lt2>
          <a:srgbClr val="F9D793"/>
        </a:lt2>
        <a:accent1>
          <a:srgbClr val="FFD05B"/>
        </a:accent1>
        <a:accent2>
          <a:srgbClr val="FEE1A8"/>
        </a:accent2>
        <a:accent3>
          <a:srgbClr val="FFFFE2"/>
        </a:accent3>
        <a:accent4>
          <a:srgbClr val="000000"/>
        </a:accent4>
        <a:accent5>
          <a:srgbClr val="FFE4B5"/>
        </a:accent5>
        <a:accent6>
          <a:srgbClr val="E6CC98"/>
        </a:accent6>
        <a:hlink>
          <a:srgbClr val="FF0000"/>
        </a:hlink>
        <a:folHlink>
          <a:srgbClr val="CC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лен 4">
        <a:dk1>
          <a:srgbClr val="008000"/>
        </a:dk1>
        <a:lt1>
          <a:srgbClr val="FFFFFF"/>
        </a:lt1>
        <a:dk2>
          <a:srgbClr val="005800"/>
        </a:dk2>
        <a:lt2>
          <a:srgbClr val="FFFFCC"/>
        </a:lt2>
        <a:accent1>
          <a:srgbClr val="00CC99"/>
        </a:accent1>
        <a:accent2>
          <a:srgbClr val="007825"/>
        </a:accent2>
        <a:accent3>
          <a:srgbClr val="AAB4AA"/>
        </a:accent3>
        <a:accent4>
          <a:srgbClr val="DADADA"/>
        </a:accent4>
        <a:accent5>
          <a:srgbClr val="AAE2CA"/>
        </a:accent5>
        <a:accent6>
          <a:srgbClr val="006C20"/>
        </a:accent6>
        <a:hlink>
          <a:srgbClr val="9966FF"/>
        </a:hlink>
        <a:folHlink>
          <a:srgbClr val="99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5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CC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6">
        <a:dk1>
          <a:srgbClr val="006699"/>
        </a:dk1>
        <a:lt1>
          <a:srgbClr val="FFFFFF"/>
        </a:lt1>
        <a:dk2>
          <a:srgbClr val="006666"/>
        </a:dk2>
        <a:lt2>
          <a:srgbClr val="CCECFF"/>
        </a:lt2>
        <a:accent1>
          <a:srgbClr val="00CCFF"/>
        </a:accent1>
        <a:accent2>
          <a:srgbClr val="017A83"/>
        </a:accent2>
        <a:accent3>
          <a:srgbClr val="AAB8B8"/>
        </a:accent3>
        <a:accent4>
          <a:srgbClr val="DADADA"/>
        </a:accent4>
        <a:accent5>
          <a:srgbClr val="AAE2FF"/>
        </a:accent5>
        <a:accent6>
          <a:srgbClr val="016E76"/>
        </a:accent6>
        <a:hlink>
          <a:srgbClr val="FFFFCC"/>
        </a:hlink>
        <a:folHlink>
          <a:srgbClr val="99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7">
        <a:dk1>
          <a:srgbClr val="80ACC4"/>
        </a:dk1>
        <a:lt1>
          <a:srgbClr val="FFFFFF"/>
        </a:lt1>
        <a:dk2>
          <a:srgbClr val="B3D1DF"/>
        </a:dk2>
        <a:lt2>
          <a:srgbClr val="FFFFFF"/>
        </a:lt2>
        <a:accent1>
          <a:srgbClr val="5089A8"/>
        </a:accent1>
        <a:accent2>
          <a:srgbClr val="BBC6DB"/>
        </a:accent2>
        <a:accent3>
          <a:srgbClr val="D6E5EC"/>
        </a:accent3>
        <a:accent4>
          <a:srgbClr val="DADADA"/>
        </a:accent4>
        <a:accent5>
          <a:srgbClr val="B3C4D1"/>
        </a:accent5>
        <a:accent6>
          <a:srgbClr val="A9B3C6"/>
        </a:accent6>
        <a:hlink>
          <a:srgbClr val="0000FF"/>
        </a:hlink>
        <a:folHlink>
          <a:srgbClr val="00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8">
        <a:dk1>
          <a:srgbClr val="5700AE"/>
        </a:dk1>
        <a:lt1>
          <a:srgbClr val="FFFFFF"/>
        </a:lt1>
        <a:dk2>
          <a:srgbClr val="7301CB"/>
        </a:dk2>
        <a:lt2>
          <a:srgbClr val="C5C5FF"/>
        </a:lt2>
        <a:accent1>
          <a:srgbClr val="9999FF"/>
        </a:accent1>
        <a:accent2>
          <a:srgbClr val="7000E0"/>
        </a:accent2>
        <a:accent3>
          <a:srgbClr val="BCAAE2"/>
        </a:accent3>
        <a:accent4>
          <a:srgbClr val="DADADA"/>
        </a:accent4>
        <a:accent5>
          <a:srgbClr val="CACAFF"/>
        </a:accent5>
        <a:accent6>
          <a:srgbClr val="6500CB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9">
        <a:dk1>
          <a:srgbClr val="003366"/>
        </a:dk1>
        <a:lt1>
          <a:srgbClr val="FFFFFF"/>
        </a:lt1>
        <a:dk2>
          <a:srgbClr val="003366"/>
        </a:dk2>
        <a:lt2>
          <a:srgbClr val="CBD5DF"/>
        </a:lt2>
        <a:accent1>
          <a:srgbClr val="A9BEE9"/>
        </a:accent1>
        <a:accent2>
          <a:srgbClr val="D6E4F2"/>
        </a:accent2>
        <a:accent3>
          <a:srgbClr val="FFFFFF"/>
        </a:accent3>
        <a:accent4>
          <a:srgbClr val="002A56"/>
        </a:accent4>
        <a:accent5>
          <a:srgbClr val="D1DBF2"/>
        </a:accent5>
        <a:accent6>
          <a:srgbClr val="C2CFDB"/>
        </a:accent6>
        <a:hlink>
          <a:srgbClr val="0000CC"/>
        </a:hlink>
        <a:folHlink>
          <a:srgbClr val="8668E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251</TotalTime>
  <Words>248</Words>
  <Application>Microsoft Office PowerPoint</Application>
  <PresentationFormat>Экран (4:3)</PresentationFormat>
  <Paragraphs>49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vlasvi10</vt:lpstr>
      <vt:lpstr>Составление  осеннего рассказа с опорой  на графическую схему.</vt:lpstr>
      <vt:lpstr>Слайд 2</vt:lpstr>
      <vt:lpstr>Слайд 3</vt:lpstr>
      <vt:lpstr>Наступила осень.</vt:lpstr>
      <vt:lpstr>         Солнце светит, но прячется за тучи. </vt:lpstr>
      <vt:lpstr>Листья на деревьях стали разноцветными.</vt:lpstr>
      <vt:lpstr>Начинается листопад.</vt:lpstr>
      <vt:lpstr>Часто идет дождь.</vt:lpstr>
      <vt:lpstr>Птицы улетают в теплые края.</vt:lpstr>
      <vt:lpstr>Люди собирают урожай овощей и фруктов.</vt:lpstr>
      <vt:lpstr>Взрослые и дети надевают тёплую одежду.</vt:lpstr>
      <vt:lpstr>А теперь, ребята, предлагаю вам составить рассказ  самостоятельно.</vt:lpstr>
      <vt:lpstr>Слайд 13</vt:lpstr>
      <vt:lpstr>Слайд 14</vt:lpstr>
      <vt:lpstr>Слайд 15</vt:lpstr>
      <vt:lpstr>Слайд 16</vt:lpstr>
      <vt:lpstr>Молодцы! Вы очень внимательны. Теперь вы знаете все признаки осени.  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Составляем  осенние рассказы  с опорой  на графическую схему.</dc:title>
  <dc:creator>Марина</dc:creator>
  <cp:lastModifiedBy>User</cp:lastModifiedBy>
  <cp:revision>18</cp:revision>
  <cp:lastPrinted>1601-01-01T00:00:00Z</cp:lastPrinted>
  <dcterms:created xsi:type="dcterms:W3CDTF">2013-11-07T17:22:31Z</dcterms:created>
  <dcterms:modified xsi:type="dcterms:W3CDTF">2020-09-27T15:16:24Z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