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Новая папка\20220923_1440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84"/>
            <a:ext cx="9144000" cy="684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Arial Narrow" pitchFamily="34" charset="0"/>
              </a:rPr>
              <a:t>Роза из кленовых листьев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3320" y="5600907"/>
            <a:ext cx="5720680" cy="12241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МБОУ «СШ № 29» г. Иваново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Кантеева Марина Тимофеевна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6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Учитель\Desktop\Новая папка\20220923_135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Учитель\Desktop\Новая папка\20220923_1355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25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Учитель\Desktop\Новая папка\20220923_135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1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Учитель\Desktop\Новая папка\20220923_1359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5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6634" y="5670540"/>
            <a:ext cx="2779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Закрепить листья </a:t>
            </a:r>
            <a:r>
              <a:rPr lang="ru-RU" dirty="0" smtClean="0"/>
              <a:t>нитками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84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Учитель\Desktop\Новая папка\20220923_1359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422" y="5951621"/>
            <a:ext cx="7731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Обвернуть вокруг тремя листьями, желательно контрастного зеленого цвета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6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Учитель\Desktop\Новая папка\20220923_140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5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Учитель\Desktop\Новая папка\20220923_140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16596" y="5958572"/>
            <a:ext cx="2710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Снова закрепить нитками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69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Учитель\Desktop\Новая папка\20220923_1402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21699" y="5987061"/>
            <a:ext cx="430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Подравнять корешки листьев ножницами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1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Учитель\Desktop\Новая папка\20220923_1403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5877272"/>
            <a:ext cx="6943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Можно под ленточкой спрятать ниточки и украсить готовую поделку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84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Учитель\Desktop\Новая папка\20220923_1404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7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читель\Desktop\Новая папка\20220923_135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84755" y="5976745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Нам потребуются кленовые листья (свежие и чистые), ножницы, нитки.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2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Учитель\Desktop\Новая папка\20220923_1405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35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Учитель\Desktop\Новая папка\20220923_141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97" y="-2818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7437" y="5989930"/>
            <a:ext cx="5480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Если сложить вместе 3 готовые розы, получится букет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9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Учитель\Desktop\Новая папка\20220923_142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674" y="5958572"/>
            <a:ext cx="829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«оживления» букета можно обработать листья любым растительным </a:t>
            </a:r>
            <a:r>
              <a:rPr lang="ru-RU" dirty="0" smtClean="0"/>
              <a:t>маслом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773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Учитель\Desktop\Новая папка\20220923_142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Учитель\Desktop\Новая папка\20220923_142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Учитель\Desktop\Новая папка\20220923_142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572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Учитель\Desktop\Новая папка\20220923_1423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49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331236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1600200"/>
            <a:ext cx="3034680" cy="4525963"/>
          </a:xfrm>
        </p:spPr>
        <p:txBody>
          <a:bodyPr/>
          <a:lstStyle/>
          <a:p>
            <a:r>
              <a:rPr lang="ru-RU" dirty="0" smtClean="0"/>
              <a:t>Готовые букеты из роз можно использовать в осенних композициях, украсивших любой интерьер</a:t>
            </a:r>
            <a:endParaRPr lang="ru-RU" dirty="0"/>
          </a:p>
        </p:txBody>
      </p:sp>
      <p:pic>
        <p:nvPicPr>
          <p:cNvPr id="25602" name="Picture 2" descr="C:\Users\Учитель\Desktop\Новая папка\20220923_1435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88"/>
            <a:ext cx="45879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Учитель\Desktop\Новая папка\20220923_1440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13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Учитель\Desktop\Новая папка\20220922_1612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Учитель\Desktop\Новая папка\20220922_1612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682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43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итель\Desktop\Новая папка\20220923_135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6036095"/>
            <a:ext cx="4916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Сложить лист вперед, тыльной стороной внутрь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5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читель\Desktop\Новая папка\20220923_1352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9489" y="6295801"/>
            <a:ext cx="7805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Подвернуть краешек внутрь и начинать скручивать посвободнее, не стягивая.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9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Учитель\Desktop\Новая папка\20220923_1352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26783" y="6020927"/>
            <a:ext cx="3690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Подвернуть левый краешек внутрь.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04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Учитель\Desktop\Новая папка\20220923_135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5949280"/>
            <a:ext cx="5473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 отпуская первую деталь, сложить следующий лист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52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читель\Desktop\Новая папка\20220923_135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8160" y="5827584"/>
            <a:ext cx="672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Подвернуть краешек и продолжать накручивать на первую деталь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3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итель\Desktop\Новая папка\20220923_135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5845914"/>
            <a:ext cx="2246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Подвернуть краешек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85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Учитель\Desktop\Новая папка\20220923_135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5773906"/>
            <a:ext cx="5457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Продолжать аналогично работать еще с 4-5 листьями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24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139</Words>
  <Application>Microsoft Office PowerPoint</Application>
  <PresentationFormat>Экран (4:3)</PresentationFormat>
  <Paragraphs>19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Роза из кленовых листьев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Роза из кленовых листьев</dc:title>
  <dc:creator>Учитель</dc:creator>
  <cp:lastModifiedBy>Учитель</cp:lastModifiedBy>
  <cp:revision>8</cp:revision>
  <dcterms:created xsi:type="dcterms:W3CDTF">2022-09-23T11:13:07Z</dcterms:created>
  <dcterms:modified xsi:type="dcterms:W3CDTF">2022-09-26T09:39:50Z</dcterms:modified>
</cp:coreProperties>
</file>