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9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9/26/22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9/26/22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9/26/22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9/26/22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5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/>
              <a:t>Некоторые методы </a:t>
            </a:r>
            <a:br>
              <a:rPr lang="ru-RU" sz="3200" dirty="0"/>
            </a:br>
            <a:r>
              <a:rPr lang="ru-RU" sz="3200" dirty="0"/>
              <a:t>решения</a:t>
            </a:r>
            <a:br>
              <a:rPr lang="ru-RU" sz="3200" dirty="0"/>
            </a:br>
            <a:r>
              <a:rPr lang="ru-RU" sz="3200" dirty="0"/>
              <a:t>уравнений и неравенств.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                                                             </a:t>
            </a:r>
          </a:p>
          <a:p>
            <a:endParaRPr lang="ru-RU" dirty="0"/>
          </a:p>
          <a:p>
            <a:r>
              <a:rPr lang="ru-RU" dirty="0"/>
              <a:t>                                                                             Гаврилова Н.Н.</a:t>
            </a:r>
            <a:endParaRPr lang="en-US" dirty="0"/>
          </a:p>
          <a:p>
            <a:r>
              <a:rPr lang="ru-RU" dirty="0"/>
              <a:t>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299492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</a:t>
            </a:r>
            <a:r>
              <a:rPr lang="ru-RU" dirty="0"/>
              <a:t>. Применение свойств квадратного трехчлена.</a:t>
            </a:r>
          </a:p>
        </p:txBody>
      </p:sp>
      <p:graphicFrame>
        <p:nvGraphicFramePr>
          <p:cNvPr id="6" name="Объект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8315754"/>
              </p:ext>
            </p:extLst>
          </p:nvPr>
        </p:nvGraphicFramePr>
        <p:xfrm>
          <a:off x="1295400" y="3748088"/>
          <a:ext cx="960120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Уравнение" r:id="rId3" imgW="2082600" imgH="203040" progId="Equation.3">
                  <p:embed/>
                </p:oleObj>
              </mc:Choice>
              <mc:Fallback>
                <p:oleObj name="Уравнение" r:id="rId3" imgW="208260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5400" y="3748088"/>
                        <a:ext cx="9601200" cy="936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06263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II</a:t>
            </a:r>
            <a:r>
              <a:rPr lang="ru-RU" dirty="0"/>
              <a:t>. Использование свойств функций</a:t>
            </a:r>
          </a:p>
        </p:txBody>
      </p:sp>
      <p:graphicFrame>
        <p:nvGraphicFramePr>
          <p:cNvPr id="4" name="Объект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635714"/>
              </p:ext>
            </p:extLst>
          </p:nvPr>
        </p:nvGraphicFramePr>
        <p:xfrm>
          <a:off x="1295400" y="3167063"/>
          <a:ext cx="9601200" cy="209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Уравнение" r:id="rId3" imgW="3136680" imgH="685800" progId="Equation.3">
                  <p:embed/>
                </p:oleObj>
              </mc:Choice>
              <mc:Fallback>
                <p:oleObj name="Уравнение" r:id="rId3" imgW="3136680" imgH="685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5400" y="3167063"/>
                        <a:ext cx="9601200" cy="2098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9198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III</a:t>
            </a:r>
            <a:r>
              <a:rPr lang="ru-RU" dirty="0"/>
              <a:t>. Свойство ограниченности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295402" y="2641600"/>
            <a:ext cx="9601195" cy="3189111"/>
          </a:xfrm>
        </p:spPr>
        <p:txBody>
          <a:bodyPr>
            <a:normAutofit/>
          </a:bodyPr>
          <a:lstStyle/>
          <a:p>
            <a:r>
              <a:rPr lang="ru-RU" sz="3600" dirty="0"/>
              <a:t>Если              </a:t>
            </a:r>
            <a:r>
              <a:rPr lang="en-US" sz="3600" dirty="0"/>
              <a:t> </a:t>
            </a:r>
            <a:r>
              <a:rPr lang="ru-RU" sz="3600" dirty="0"/>
              <a:t>  </a:t>
            </a:r>
            <a:r>
              <a:rPr lang="en-US" sz="3600" dirty="0"/>
              <a:t> </a:t>
            </a:r>
            <a:r>
              <a:rPr lang="ru-RU" sz="3600" dirty="0"/>
              <a:t>  </a:t>
            </a:r>
            <a:r>
              <a:rPr lang="en-US" sz="3600" dirty="0"/>
              <a:t> </a:t>
            </a:r>
            <a:r>
              <a:rPr lang="ru-RU" sz="3600" dirty="0"/>
              <a:t>и            </a:t>
            </a:r>
            <a:r>
              <a:rPr lang="en-US" sz="3600" dirty="0"/>
              <a:t>    </a:t>
            </a:r>
            <a:r>
              <a:rPr lang="ru-RU" sz="3600" dirty="0"/>
              <a:t>   </a:t>
            </a:r>
            <a:r>
              <a:rPr lang="en-US" sz="3600" dirty="0"/>
              <a:t> </a:t>
            </a:r>
            <a:r>
              <a:rPr lang="ru-RU" sz="3600" dirty="0"/>
              <a:t>, то </a:t>
            </a: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8361439"/>
              </p:ext>
            </p:extLst>
          </p:nvPr>
        </p:nvGraphicFramePr>
        <p:xfrm>
          <a:off x="2757502" y="2701876"/>
          <a:ext cx="1703019" cy="579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Уравнение" r:id="rId3" imgW="596880" imgH="203040" progId="Equation.3">
                  <p:embed/>
                </p:oleObj>
              </mc:Choice>
              <mc:Fallback>
                <p:oleObj name="Уравнение" r:id="rId3" imgW="59688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57502" y="2701876"/>
                        <a:ext cx="1703019" cy="5797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622912"/>
              </p:ext>
            </p:extLst>
          </p:nvPr>
        </p:nvGraphicFramePr>
        <p:xfrm>
          <a:off x="5441248" y="2609452"/>
          <a:ext cx="2088441" cy="726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Уравнение" r:id="rId5" imgW="583920" imgH="203040" progId="Equation.3">
                  <p:embed/>
                </p:oleObj>
              </mc:Choice>
              <mc:Fallback>
                <p:oleObj name="Уравнение" r:id="rId5" imgW="58392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41248" y="2609452"/>
                        <a:ext cx="2088441" cy="7264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1721077"/>
              </p:ext>
            </p:extLst>
          </p:nvPr>
        </p:nvGraphicFramePr>
        <p:xfrm>
          <a:off x="2757502" y="3691467"/>
          <a:ext cx="6798107" cy="18400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Уравнение" r:id="rId7" imgW="1688760" imgH="457200" progId="Equation.3">
                  <p:embed/>
                </p:oleObj>
              </mc:Choice>
              <mc:Fallback>
                <p:oleObj name="Уравнение" r:id="rId7" imgW="168876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57502" y="3691467"/>
                        <a:ext cx="6798107" cy="18400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0057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1158231"/>
              </p:ext>
            </p:extLst>
          </p:nvPr>
        </p:nvGraphicFramePr>
        <p:xfrm>
          <a:off x="1295398" y="1191946"/>
          <a:ext cx="9601200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Уравнение" r:id="rId3" imgW="2895480" imgH="266400" progId="Equation.3">
                  <p:embed/>
                </p:oleObj>
              </mc:Choice>
              <mc:Fallback>
                <p:oleObj name="Уравнение" r:id="rId3" imgW="2895480" imgH="266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5398" y="1191946"/>
                        <a:ext cx="9601200" cy="884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8434651"/>
              </p:ext>
            </p:extLst>
          </p:nvPr>
        </p:nvGraphicFramePr>
        <p:xfrm>
          <a:off x="1388533" y="2769834"/>
          <a:ext cx="5901313" cy="944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Уравнение" r:id="rId5" imgW="1587240" imgH="253800" progId="Equation.3">
                  <p:embed/>
                </p:oleObj>
              </mc:Choice>
              <mc:Fallback>
                <p:oleObj name="Уравнение" r:id="rId5" imgW="158724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88533" y="2769834"/>
                        <a:ext cx="5901313" cy="944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4679271"/>
              </p:ext>
            </p:extLst>
          </p:nvPr>
        </p:nvGraphicFramePr>
        <p:xfrm>
          <a:off x="1388533" y="4215784"/>
          <a:ext cx="5824427" cy="819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Уравнение" r:id="rId7" imgW="1625400" imgH="228600" progId="Equation.3">
                  <p:embed/>
                </p:oleObj>
              </mc:Choice>
              <mc:Fallback>
                <p:oleObj name="Уравнение" r:id="rId7" imgW="16254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88533" y="4215784"/>
                        <a:ext cx="5824427" cy="819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7316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IV</a:t>
            </a:r>
            <a:r>
              <a:rPr lang="ru-RU" dirty="0"/>
              <a:t>. Свойство монотонности</a:t>
            </a:r>
          </a:p>
        </p:txBody>
      </p:sp>
      <p:graphicFrame>
        <p:nvGraphicFramePr>
          <p:cNvPr id="4" name="Объект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9539160"/>
              </p:ext>
            </p:extLst>
          </p:nvPr>
        </p:nvGraphicFramePr>
        <p:xfrm>
          <a:off x="1295400" y="3224213"/>
          <a:ext cx="7728963" cy="1596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Уравнение" r:id="rId3" imgW="1168200" imgH="241200" progId="Equation.3">
                  <p:embed/>
                </p:oleObj>
              </mc:Choice>
              <mc:Fallback>
                <p:oleObj name="Уравнение" r:id="rId3" imgW="116820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5400" y="3224213"/>
                        <a:ext cx="7728963" cy="15961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8008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V.</a:t>
            </a:r>
            <a:r>
              <a:rPr lang="ru-RU" dirty="0"/>
              <a:t> Метод рационализации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27A600E-15ED-1742-8E59-7E74C2643A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858" y="2285999"/>
            <a:ext cx="508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985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5395893"/>
              </p:ext>
            </p:extLst>
          </p:nvPr>
        </p:nvGraphicFramePr>
        <p:xfrm>
          <a:off x="956733" y="762528"/>
          <a:ext cx="8887178" cy="14253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Уравнение" r:id="rId3" imgW="1663560" imgH="266400" progId="Equation.3">
                  <p:embed/>
                </p:oleObj>
              </mc:Choice>
              <mc:Fallback>
                <p:oleObj name="Уравнение" r:id="rId3" imgW="1663560" imgH="266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6733" y="762528"/>
                        <a:ext cx="8887178" cy="14253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335246"/>
              </p:ext>
            </p:extLst>
          </p:nvPr>
        </p:nvGraphicFramePr>
        <p:xfrm>
          <a:off x="1012373" y="2517422"/>
          <a:ext cx="9489920" cy="10761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Уравнение" r:id="rId5" imgW="2463480" imgH="241200" progId="Equation.3">
                  <p:embed/>
                </p:oleObj>
              </mc:Choice>
              <mc:Fallback>
                <p:oleObj name="Уравнение" r:id="rId5" imgW="246348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12373" y="2517422"/>
                        <a:ext cx="9489920" cy="10761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1714713"/>
              </p:ext>
            </p:extLst>
          </p:nvPr>
        </p:nvGraphicFramePr>
        <p:xfrm>
          <a:off x="785889" y="4016551"/>
          <a:ext cx="10435267" cy="1520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Уравнение" r:id="rId7" imgW="3225600" imgH="469800" progId="Equation.3">
                  <p:embed/>
                </p:oleObj>
              </mc:Choice>
              <mc:Fallback>
                <p:oleObj name="Уравнение" r:id="rId7" imgW="3225600" imgH="469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5889" y="4016551"/>
                        <a:ext cx="10435267" cy="15200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38844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66</TotalTime>
  <Words>45</Words>
  <Application>Microsoft Macintosh PowerPoint</Application>
  <PresentationFormat>Широкоэкранный</PresentationFormat>
  <Paragraphs>11</Paragraphs>
  <Slides>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Garamond</vt:lpstr>
      <vt:lpstr>Натуральные материалы</vt:lpstr>
      <vt:lpstr>Уравнение</vt:lpstr>
      <vt:lpstr>Некоторые методы  решения уравнений и неравенств.</vt:lpstr>
      <vt:lpstr>I. Применение свойств квадратного трехчлена.</vt:lpstr>
      <vt:lpstr>II. Использование свойств функций</vt:lpstr>
      <vt:lpstr>III. Свойство ограниченности</vt:lpstr>
      <vt:lpstr>Презентация PowerPoint</vt:lpstr>
      <vt:lpstr>IV. Свойство монотонности</vt:lpstr>
      <vt:lpstr>V. Метод рационализации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Некоторые методы  решения уравнений и неравенств.</dc:title>
  <dc:creator>ADMIN19104</dc:creator>
  <cp:lastModifiedBy>Microsoft Office User</cp:lastModifiedBy>
  <cp:revision>8</cp:revision>
  <dcterms:created xsi:type="dcterms:W3CDTF">2019-12-04T20:15:19Z</dcterms:created>
  <dcterms:modified xsi:type="dcterms:W3CDTF">2022-09-26T10:57:25Z</dcterms:modified>
</cp:coreProperties>
</file>