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7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51" d="100"/>
          <a:sy n="51" d="100"/>
        </p:scale>
        <p:origin x="7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fld id="{7EAF463A-BC7C-46EE-9F1E-7F377CCA4891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7" Type="http://schemas.openxmlformats.org/officeDocument/2006/relationships/image" Target="../media/image1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7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7" Type="http://schemas.openxmlformats.org/officeDocument/2006/relationships/image" Target="../media/image1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bin"/><Relationship Id="rId7" Type="http://schemas.openxmlformats.org/officeDocument/2006/relationships/image" Target="../media/image13.pn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7" Type="http://schemas.openxmlformats.org/officeDocument/2006/relationships/image" Target="../media/image1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9.pn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.bin"/><Relationship Id="rId7" Type="http://schemas.openxmlformats.org/officeDocument/2006/relationships/image" Target="../media/image13.pn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0" y="3429000"/>
            <a:ext cx="2350028" cy="287824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0" y="7241"/>
            <a:ext cx="6172200" cy="6740307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100000">
                <a:srgbClr val="FFFF00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 «Чья тень»?</a:t>
            </a:r>
          </a:p>
          <a:p>
            <a:pPr algn="ctr"/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Аракелян Л. С.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3181108"/>
            <a:ext cx="3124200" cy="34277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5587" y="3700560"/>
            <a:ext cx="4298813" cy="27575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4344162"/>
            <a:ext cx="3395316" cy="251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20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животные\животные домашние\77864260_5a7b8b7bd6bd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581400"/>
            <a:ext cx="2055813" cy="2814683"/>
          </a:xfrm>
          <a:prstGeom prst="rect">
            <a:avLst/>
          </a:prstGeom>
          <a:noFill/>
        </p:spPr>
      </p:pic>
      <p:pic>
        <p:nvPicPr>
          <p:cNvPr id="1027" name="Picture 3" descr="C:\Users\Ольга\Downloads\животные\животные домашние\77864260_5a7b8b7bd6b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3581400"/>
            <a:ext cx="2132013" cy="2919011"/>
          </a:xfrm>
          <a:prstGeom prst="rect">
            <a:avLst/>
          </a:prstGeom>
          <a:noFill/>
        </p:spPr>
      </p:pic>
      <p:pic>
        <p:nvPicPr>
          <p:cNvPr id="4" name="Picture 4" descr="C:\Users\Ольга\Downloads\животные\животные домашние\0_b8a85_907b4a4c_ori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0200" y="152400"/>
            <a:ext cx="3348038" cy="3120674"/>
          </a:xfrm>
          <a:prstGeom prst="rect">
            <a:avLst/>
          </a:prstGeom>
          <a:noFill/>
        </p:spPr>
      </p:pic>
      <p:pic>
        <p:nvPicPr>
          <p:cNvPr id="5" name="Picture 6" descr="C:\Users\Ольга\Downloads\животные\животные домашние\0_5350a_784b5909_XXL0 (1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304800"/>
            <a:ext cx="31242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82054E-6 L -0.62483 0.009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00" y="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4294967295"/>
          </p:nvPr>
        </p:nvSpPr>
        <p:spPr>
          <a:xfrm>
            <a:off x="1752600" y="1676400"/>
            <a:ext cx="5791200" cy="160020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219200"/>
            <a:ext cx="6477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концентрации зрительного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- Формировать понятия о домашних животных.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- Развивать познавательную активность детей, мышление и воображение.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Рассмотри картинки. Кто на них изображен? Найди тень каждому животному.</a:t>
            </a:r>
          </a:p>
        </p:txBody>
      </p:sp>
    </p:spTree>
    <p:extLst>
      <p:ext uri="{BB962C8B-B14F-4D97-AF65-F5344CB8AC3E}">
        <p14:creationId xmlns:p14="http://schemas.microsoft.com/office/powerpoint/2010/main" val="3678285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3000" y="5867399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Ольга\Downloads\животные\животные домашние\Котёнок копия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447800"/>
            <a:ext cx="2584450" cy="2421048"/>
          </a:xfrm>
          <a:prstGeom prst="rect">
            <a:avLst/>
          </a:prstGeom>
          <a:noFill/>
        </p:spPr>
      </p:pic>
      <p:pic>
        <p:nvPicPr>
          <p:cNvPr id="9" name="Picture 3" descr="C:\Users\Ольга\Downloads\животные\животные домашние\Котёнок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57200"/>
            <a:ext cx="2736850" cy="2563813"/>
          </a:xfrm>
          <a:prstGeom prst="rect">
            <a:avLst/>
          </a:prstGeom>
          <a:noFill/>
        </p:spPr>
      </p:pic>
      <p:pic>
        <p:nvPicPr>
          <p:cNvPr id="10" name="Picture 6" descr="C:\Users\Ольга\Downloads\животные\животные домашние\0_5350a_784b5909_XXL0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124200" y="3276600"/>
            <a:ext cx="2743200" cy="2556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льга\Downloads\животные\животные домашние\0_8ee7f_d3673dcf_orig копия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733800"/>
            <a:ext cx="2604585" cy="2830780"/>
          </a:xfrm>
          <a:prstGeom prst="rect">
            <a:avLst/>
          </a:prstGeom>
          <a:noFill/>
        </p:spPr>
      </p:pic>
      <p:pic>
        <p:nvPicPr>
          <p:cNvPr id="1029" name="Picture 5" descr="C:\Users\Ольга\Downloads\животные\животные домашние\0_8ee7f_d3673dcf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143000"/>
            <a:ext cx="2590800" cy="2815798"/>
          </a:xfrm>
          <a:prstGeom prst="rect">
            <a:avLst/>
          </a:prstGeom>
          <a:noFill/>
        </p:spPr>
      </p:pic>
      <p:pic>
        <p:nvPicPr>
          <p:cNvPr id="1030" name="Picture 6" descr="C:\Users\Ольга\Downloads\животные\животные домашние\0_5350a_784b5909_XXL0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228600"/>
            <a:ext cx="3124200" cy="3124200"/>
          </a:xfrm>
          <a:prstGeom prst="rect">
            <a:avLst/>
          </a:prstGeom>
          <a:noFill/>
        </p:spPr>
      </p:pic>
      <p:pic>
        <p:nvPicPr>
          <p:cNvPr id="7" name="Picture 3" descr="C:\Users\Ольга\Downloads\животные\животные домашние\Котёнок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3886200"/>
            <a:ext cx="2736850" cy="2563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765E-6 L -0.6 0.383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0" y="19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ownloads\животные\животные домашние\0_5350a_784b5909_XXL0 (1)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657600"/>
            <a:ext cx="2971800" cy="2971800"/>
          </a:xfrm>
          <a:prstGeom prst="rect">
            <a:avLst/>
          </a:prstGeom>
          <a:noFill/>
        </p:spPr>
      </p:pic>
      <p:pic>
        <p:nvPicPr>
          <p:cNvPr id="4" name="Picture 6" descr="C:\Users\Ольга\Downloads\животные\животные домашние\0_5350a_784b5909_XXL0 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228600"/>
            <a:ext cx="3124200" cy="3124200"/>
          </a:xfrm>
          <a:prstGeom prst="rect">
            <a:avLst/>
          </a:prstGeom>
          <a:noFill/>
        </p:spPr>
      </p:pic>
      <p:pic>
        <p:nvPicPr>
          <p:cNvPr id="2052" name="Picture 4" descr="C:\Users\Ольга\Downloads\животные\животные домашние\0_b8a85_907b4a4c_ori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7800" y="3737326"/>
            <a:ext cx="3348038" cy="3120674"/>
          </a:xfrm>
          <a:prstGeom prst="rect">
            <a:avLst/>
          </a:prstGeom>
          <a:noFill/>
        </p:spPr>
      </p:pic>
      <p:pic>
        <p:nvPicPr>
          <p:cNvPr id="5" name="Picture 4" descr="C:\Users\Ольга\Downloads\животные\животные домашние\114924555_large____1s__2_ (2)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0"/>
            <a:ext cx="3104166" cy="3090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34783E-7 L -0.1625 0.493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24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Ольга\Downloads\животные\животные домашние\0_10d1da_8c88aac7_orig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260850"/>
            <a:ext cx="3239688" cy="2597150"/>
          </a:xfrm>
          <a:prstGeom prst="rect">
            <a:avLst/>
          </a:prstGeom>
          <a:noFill/>
        </p:spPr>
      </p:pic>
      <p:pic>
        <p:nvPicPr>
          <p:cNvPr id="18435" name="Picture 3" descr="C:\Users\Ольга\Downloads\животные\животные домашние\0_10d1da_8c88aac7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0"/>
            <a:ext cx="3352800" cy="2687828"/>
          </a:xfrm>
          <a:prstGeom prst="rect">
            <a:avLst/>
          </a:prstGeom>
          <a:noFill/>
        </p:spPr>
      </p:pic>
      <p:pic>
        <p:nvPicPr>
          <p:cNvPr id="18436" name="Picture 4" descr="C:\Users\Ольга\Downloads\животные\животные домашние\getImage (18) копия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81000"/>
            <a:ext cx="2500313" cy="1458913"/>
          </a:xfrm>
          <a:prstGeom prst="rect">
            <a:avLst/>
          </a:prstGeom>
          <a:noFill/>
        </p:spPr>
      </p:pic>
      <p:pic>
        <p:nvPicPr>
          <p:cNvPr id="5" name="Picture 4" descr="C:\Users\Ольга\Downloads\животные\животные домашние\114924555_large____1s__2_ (2)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52400" y="3767137"/>
            <a:ext cx="3104166" cy="3090863"/>
          </a:xfrm>
          <a:prstGeom prst="rect">
            <a:avLst/>
          </a:prstGeom>
          <a:noFill/>
        </p:spPr>
      </p:pic>
      <p:pic>
        <p:nvPicPr>
          <p:cNvPr id="6" name="Picture 3" descr="C:\Users\Ольга\Downloads\животные\животные домашние\Котёнок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1800" y="1752600"/>
            <a:ext cx="2736850" cy="2563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17391E-6 L -0.00834 0.5925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9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Ольга\Downloads\животные\животные домашние\114924555_large____1s__2_ (2)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3581400"/>
            <a:ext cx="3028949" cy="3015967"/>
          </a:xfrm>
          <a:prstGeom prst="rect">
            <a:avLst/>
          </a:prstGeom>
          <a:noFill/>
        </p:spPr>
      </p:pic>
      <p:pic>
        <p:nvPicPr>
          <p:cNvPr id="19460" name="Picture 4" descr="C:\Users\Ольга\Downloads\животные\животные домашние\114924555_large____1s__2_ (2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67137"/>
            <a:ext cx="3104166" cy="3090863"/>
          </a:xfrm>
          <a:prstGeom prst="rect">
            <a:avLst/>
          </a:prstGeom>
          <a:noFill/>
        </p:spPr>
      </p:pic>
      <p:pic>
        <p:nvPicPr>
          <p:cNvPr id="4" name="Picture 3" descr="C:\Users\Ольга\Downloads\животные\животные домашние\Котёнок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304800"/>
            <a:ext cx="2736850" cy="2563813"/>
          </a:xfrm>
          <a:prstGeom prst="rect">
            <a:avLst/>
          </a:prstGeom>
          <a:noFill/>
        </p:spPr>
      </p:pic>
      <p:pic>
        <p:nvPicPr>
          <p:cNvPr id="5" name="Picture 4" descr="C:\Users\Ольга\Downloads\животные\животные домашние\0_b8a85_907b4a4c_ori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28800" y="381000"/>
            <a:ext cx="3348038" cy="3120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3654E-7 L 0.59705 -0.007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0" y="-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Ольга\Downloads\животные\животные домашние\0_b8a85_907b4a4c_orig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124200"/>
            <a:ext cx="2840872" cy="2647950"/>
          </a:xfrm>
          <a:prstGeom prst="rect">
            <a:avLst/>
          </a:prstGeom>
          <a:noFill/>
        </p:spPr>
      </p:pic>
      <p:pic>
        <p:nvPicPr>
          <p:cNvPr id="3" name="Picture 4" descr="C:\Users\Ольга\Downloads\животные\животные домашние\0_b8a85_907b4a4c_ori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2" y="457200"/>
            <a:ext cx="3348038" cy="3120674"/>
          </a:xfrm>
          <a:prstGeom prst="rect">
            <a:avLst/>
          </a:prstGeom>
          <a:noFill/>
        </p:spPr>
      </p:pic>
      <p:pic>
        <p:nvPicPr>
          <p:cNvPr id="4" name="Picture 6" descr="C:\Users\Ольга\Downloads\животные\животные домашние\0_5350a_784b5909_XXL0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228600"/>
            <a:ext cx="3124200" cy="3124200"/>
          </a:xfrm>
          <a:prstGeom prst="rect">
            <a:avLst/>
          </a:prstGeom>
          <a:noFill/>
        </p:spPr>
      </p:pic>
      <p:pic>
        <p:nvPicPr>
          <p:cNvPr id="5" name="Picture 5" descr="C:\Users\Ольга\Downloads\животные\животные домашние\0_8ee7f_d3673dcf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810000"/>
            <a:ext cx="2590800" cy="2815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9556E-7 L -0.60017 0.338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0" y="16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5">
                <a:lumMod val="7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Ольга\Downloads\животные\животные домашние\getImage (18) копия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86302">
            <a:off x="6017512" y="5012384"/>
            <a:ext cx="2500313" cy="1458913"/>
          </a:xfrm>
          <a:prstGeom prst="rect">
            <a:avLst/>
          </a:prstGeom>
          <a:noFill/>
        </p:spPr>
      </p:pic>
      <p:pic>
        <p:nvPicPr>
          <p:cNvPr id="21507" name="Picture 3" descr="C:\Users\Ольга\Downloads\животные\животные домашние\getImage (18)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1066800"/>
            <a:ext cx="2500313" cy="1458913"/>
          </a:xfrm>
          <a:prstGeom prst="rect">
            <a:avLst/>
          </a:prstGeom>
          <a:noFill/>
        </p:spPr>
      </p:pic>
      <p:pic>
        <p:nvPicPr>
          <p:cNvPr id="4" name="Picture 3" descr="C:\Users\Ольга\Downloads\животные\животные домашние\Котёнок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"/>
            <a:ext cx="2736850" cy="2563813"/>
          </a:xfrm>
          <a:prstGeom prst="rect">
            <a:avLst/>
          </a:prstGeom>
          <a:noFill/>
        </p:spPr>
      </p:pic>
      <p:pic>
        <p:nvPicPr>
          <p:cNvPr id="5" name="Picture 4" descr="C:\Users\Ольга\Downloads\животные\животные домашние\114924555_large____1s__2_ (2)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52400" y="3767137"/>
            <a:ext cx="3104166" cy="3090863"/>
          </a:xfrm>
          <a:prstGeom prst="rect">
            <a:avLst/>
          </a:prstGeom>
          <a:noFill/>
        </p:spPr>
      </p:pic>
      <p:pic>
        <p:nvPicPr>
          <p:cNvPr id="6" name="Picture 3" descr="C:\Users\Ольга\Downloads\животные\животные домашние\0_10d1da_8c88aac7_ori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1800" y="2286000"/>
            <a:ext cx="2819400" cy="2260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6725E-6 L 0.0217 0.548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27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3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Тема33</Template>
  <TotalTime>3144</TotalTime>
  <Words>61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Times New Roman</vt:lpstr>
      <vt:lpstr>Тема33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20</cp:revision>
  <dcterms:created xsi:type="dcterms:W3CDTF">2016-01-08T13:59:06Z</dcterms:created>
  <dcterms:modified xsi:type="dcterms:W3CDTF">2020-09-21T10:53:59Z</dcterms:modified>
</cp:coreProperties>
</file>