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4" r:id="rId3"/>
    <p:sldId id="258" r:id="rId4"/>
    <p:sldId id="282" r:id="rId5"/>
    <p:sldId id="281" r:id="rId6"/>
    <p:sldId id="261" r:id="rId7"/>
    <p:sldId id="276" r:id="rId8"/>
    <p:sldId id="275" r:id="rId9"/>
    <p:sldId id="279" r:id="rId10"/>
    <p:sldId id="277" r:id="rId11"/>
    <p:sldId id="278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6"/>
    <p:penClr>
      <a:srgbClr val="FF0000"/>
    </p:penClr>
  </p:showPr>
  <p:clrMru>
    <a:srgbClr val="A1D6E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4" autoAdjust="0"/>
    <p:restoredTop sz="94705" autoAdjust="0"/>
  </p:normalViewPr>
  <p:slideViewPr>
    <p:cSldViewPr>
      <p:cViewPr varScale="1">
        <p:scale>
          <a:sx n="83" d="100"/>
          <a:sy n="83" d="100"/>
        </p:scale>
        <p:origin x="-121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D6B1C1-A365-43B1-88DE-0328651D648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DCE07A-9B7F-40B1-8C49-8A49D1A948A4}">
      <dgm:prSet phldrT="[Текст]"/>
      <dgm:spPr/>
      <dgm:t>
        <a:bodyPr/>
        <a:lstStyle/>
        <a:p>
          <a:r>
            <a:rPr lang="ru-RU" dirty="0" smtClean="0"/>
            <a:t>Методическая литература по вопросам особенностей формирования грамматического строя речи у дошкольников с ОНР 3 </a:t>
          </a:r>
          <a:r>
            <a:rPr lang="ru-RU" dirty="0" err="1" smtClean="0"/>
            <a:t>ур</a:t>
          </a:r>
          <a:endParaRPr lang="ru-RU" dirty="0"/>
        </a:p>
      </dgm:t>
    </dgm:pt>
    <dgm:pt modelId="{788F4DFE-B080-4441-AB5C-2B684882F04F}" type="parTrans" cxnId="{8C63E950-7B4E-49E8-9E46-4F1C5B64F08A}">
      <dgm:prSet/>
      <dgm:spPr/>
      <dgm:t>
        <a:bodyPr/>
        <a:lstStyle/>
        <a:p>
          <a:endParaRPr lang="ru-RU"/>
        </a:p>
      </dgm:t>
    </dgm:pt>
    <dgm:pt modelId="{3D107523-C567-46ED-BBCF-12D6F85E8D9B}" type="sibTrans" cxnId="{8C63E950-7B4E-49E8-9E46-4F1C5B64F08A}">
      <dgm:prSet/>
      <dgm:spPr/>
      <dgm:t>
        <a:bodyPr/>
        <a:lstStyle/>
        <a:p>
          <a:endParaRPr lang="ru-RU"/>
        </a:p>
      </dgm:t>
    </dgm:pt>
    <dgm:pt modelId="{966DDB8B-0EF0-4B27-8A4C-CD7B6255FB81}" type="pres">
      <dgm:prSet presAssocID="{C1D6B1C1-A365-43B1-88DE-0328651D648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9D492C-BCA4-4078-905D-B5F8BDD56A06}" type="pres">
      <dgm:prSet presAssocID="{ADDCE07A-9B7F-40B1-8C49-8A49D1A948A4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8D1EAC-98B0-460E-BD9C-D383650DA8C3}" type="presOf" srcId="{C1D6B1C1-A365-43B1-88DE-0328651D648E}" destId="{966DDB8B-0EF0-4B27-8A4C-CD7B6255FB81}" srcOrd="0" destOrd="0" presId="urn:microsoft.com/office/officeart/2005/8/layout/default"/>
    <dgm:cxn modelId="{B8F802B8-6632-4A0D-8D86-31EC213E3A68}" type="presOf" srcId="{ADDCE07A-9B7F-40B1-8C49-8A49D1A948A4}" destId="{319D492C-BCA4-4078-905D-B5F8BDD56A06}" srcOrd="0" destOrd="0" presId="urn:microsoft.com/office/officeart/2005/8/layout/default"/>
    <dgm:cxn modelId="{8C63E950-7B4E-49E8-9E46-4F1C5B64F08A}" srcId="{C1D6B1C1-A365-43B1-88DE-0328651D648E}" destId="{ADDCE07A-9B7F-40B1-8C49-8A49D1A948A4}" srcOrd="0" destOrd="0" parTransId="{788F4DFE-B080-4441-AB5C-2B684882F04F}" sibTransId="{3D107523-C567-46ED-BBCF-12D6F85E8D9B}"/>
    <dgm:cxn modelId="{D3CE022E-4FB0-471E-973C-BB63EFB52BD6}" type="presParOf" srcId="{966DDB8B-0EF0-4B27-8A4C-CD7B6255FB81}" destId="{319D492C-BCA4-4078-905D-B5F8BDD56A06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02C908-3530-47A5-B5EE-75FD934F49F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229002-6147-437F-B300-8BB6E56ABDF8}">
      <dgm:prSet phldrT="[Текст]"/>
      <dgm:spPr/>
      <dgm:t>
        <a:bodyPr/>
        <a:lstStyle/>
        <a:p>
          <a:r>
            <a:rPr lang="ru-RU" dirty="0" smtClean="0"/>
            <a:t>Наглядные и дидактические пособия</a:t>
          </a:r>
          <a:endParaRPr lang="ru-RU" dirty="0"/>
        </a:p>
      </dgm:t>
    </dgm:pt>
    <dgm:pt modelId="{FD10B3A3-0991-45B2-B29C-FD7AAF3061DD}" type="parTrans" cxnId="{8BDF6873-EB24-46F7-9123-BED583141980}">
      <dgm:prSet/>
      <dgm:spPr/>
      <dgm:t>
        <a:bodyPr/>
        <a:lstStyle/>
        <a:p>
          <a:endParaRPr lang="ru-RU"/>
        </a:p>
      </dgm:t>
    </dgm:pt>
    <dgm:pt modelId="{D844E576-26AD-4843-8B7E-E966EC330DEA}" type="sibTrans" cxnId="{8BDF6873-EB24-46F7-9123-BED583141980}">
      <dgm:prSet/>
      <dgm:spPr/>
      <dgm:t>
        <a:bodyPr/>
        <a:lstStyle/>
        <a:p>
          <a:endParaRPr lang="ru-RU"/>
        </a:p>
      </dgm:t>
    </dgm:pt>
    <dgm:pt modelId="{EF145A7B-1362-4F5C-A43E-862D2840CDF7}">
      <dgm:prSet phldrT="[Текст]"/>
      <dgm:spPr/>
      <dgm:t>
        <a:bodyPr/>
        <a:lstStyle/>
        <a:p>
          <a:r>
            <a:rPr lang="ru-RU" dirty="0" smtClean="0"/>
            <a:t>компьютер</a:t>
          </a:r>
          <a:endParaRPr lang="ru-RU" dirty="0"/>
        </a:p>
      </dgm:t>
    </dgm:pt>
    <dgm:pt modelId="{C4A9F20F-63C5-498E-B93A-E7DCB005CDC0}" type="parTrans" cxnId="{DAF7ED31-F497-4610-9E28-F9340A130684}">
      <dgm:prSet/>
      <dgm:spPr/>
      <dgm:t>
        <a:bodyPr/>
        <a:lstStyle/>
        <a:p>
          <a:endParaRPr lang="ru-RU"/>
        </a:p>
      </dgm:t>
    </dgm:pt>
    <dgm:pt modelId="{F36E5FDC-68B7-4F13-8999-49D39724FC69}" type="sibTrans" cxnId="{DAF7ED31-F497-4610-9E28-F9340A130684}">
      <dgm:prSet/>
      <dgm:spPr/>
      <dgm:t>
        <a:bodyPr/>
        <a:lstStyle/>
        <a:p>
          <a:endParaRPr lang="ru-RU"/>
        </a:p>
      </dgm:t>
    </dgm:pt>
    <dgm:pt modelId="{EA281CB7-FB03-4B5D-B65F-7B509E9BF98E}">
      <dgm:prSet phldrT="[Текст]"/>
      <dgm:spPr/>
      <dgm:t>
        <a:bodyPr/>
        <a:lstStyle/>
        <a:p>
          <a:r>
            <a:rPr lang="ru-RU" dirty="0" err="1" smtClean="0"/>
            <a:t>Мультимедийное</a:t>
          </a:r>
          <a:r>
            <a:rPr lang="ru-RU" dirty="0" smtClean="0"/>
            <a:t> оборудование</a:t>
          </a:r>
          <a:endParaRPr lang="ru-RU" dirty="0"/>
        </a:p>
      </dgm:t>
    </dgm:pt>
    <dgm:pt modelId="{1EC3C052-B2A9-43B8-AD21-6B081C08FDCC}" type="parTrans" cxnId="{E51FE601-BC8A-4D1E-BE55-3D0BEFE8B594}">
      <dgm:prSet/>
      <dgm:spPr/>
      <dgm:t>
        <a:bodyPr/>
        <a:lstStyle/>
        <a:p>
          <a:endParaRPr lang="ru-RU"/>
        </a:p>
      </dgm:t>
    </dgm:pt>
    <dgm:pt modelId="{053ABB33-F56F-47D6-B383-49CEDA2F74BE}" type="sibTrans" cxnId="{E51FE601-BC8A-4D1E-BE55-3D0BEFE8B594}">
      <dgm:prSet/>
      <dgm:spPr/>
      <dgm:t>
        <a:bodyPr/>
        <a:lstStyle/>
        <a:p>
          <a:endParaRPr lang="ru-RU"/>
        </a:p>
      </dgm:t>
    </dgm:pt>
    <dgm:pt modelId="{61B40F9C-29AD-4085-9407-EB9F44C1B92F}">
      <dgm:prSet phldrT="[Текст]"/>
      <dgm:spPr/>
      <dgm:t>
        <a:bodyPr/>
        <a:lstStyle/>
        <a:p>
          <a:r>
            <a:rPr lang="ru-RU" dirty="0" smtClean="0"/>
            <a:t>Доступ к Интернет</a:t>
          </a:r>
          <a:endParaRPr lang="ru-RU" dirty="0"/>
        </a:p>
      </dgm:t>
    </dgm:pt>
    <dgm:pt modelId="{BFC0FDBD-BC28-49CA-819A-47FB63E35711}" type="parTrans" cxnId="{C16EEF59-3084-4B60-952A-099955EF8A91}">
      <dgm:prSet/>
      <dgm:spPr/>
      <dgm:t>
        <a:bodyPr/>
        <a:lstStyle/>
        <a:p>
          <a:endParaRPr lang="ru-RU"/>
        </a:p>
      </dgm:t>
    </dgm:pt>
    <dgm:pt modelId="{B6466A54-377C-4B1A-B400-91EE5E319E98}" type="sibTrans" cxnId="{C16EEF59-3084-4B60-952A-099955EF8A91}">
      <dgm:prSet/>
      <dgm:spPr/>
      <dgm:t>
        <a:bodyPr/>
        <a:lstStyle/>
        <a:p>
          <a:endParaRPr lang="ru-RU"/>
        </a:p>
      </dgm:t>
    </dgm:pt>
    <dgm:pt modelId="{741BD61B-1227-4C2B-96A6-F9AA7A9879B9}" type="pres">
      <dgm:prSet presAssocID="{2A02C908-3530-47A5-B5EE-75FD934F49F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66BB09-C9AA-43D8-A0ED-41A5D5F7C707}" type="pres">
      <dgm:prSet presAssocID="{67229002-6147-437F-B300-8BB6E56ABDF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F304BC-CC60-4C90-A238-4413CA9931D0}" type="pres">
      <dgm:prSet presAssocID="{D844E576-26AD-4843-8B7E-E966EC330DEA}" presName="sibTrans" presStyleCnt="0"/>
      <dgm:spPr/>
    </dgm:pt>
    <dgm:pt modelId="{FCE85B31-EFEB-4472-B067-26FC91D993BB}" type="pres">
      <dgm:prSet presAssocID="{EF145A7B-1362-4F5C-A43E-862D2840CDF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36E37-AAB8-4687-A623-95397C584E85}" type="pres">
      <dgm:prSet presAssocID="{F36E5FDC-68B7-4F13-8999-49D39724FC69}" presName="sibTrans" presStyleCnt="0"/>
      <dgm:spPr/>
    </dgm:pt>
    <dgm:pt modelId="{C0361266-7B6F-4405-8232-767E044D694E}" type="pres">
      <dgm:prSet presAssocID="{EA281CB7-FB03-4B5D-B65F-7B509E9BF98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DA6C9-42CD-40CC-9909-25D0447ABF4C}" type="pres">
      <dgm:prSet presAssocID="{053ABB33-F56F-47D6-B383-49CEDA2F74BE}" presName="sibTrans" presStyleCnt="0"/>
      <dgm:spPr/>
    </dgm:pt>
    <dgm:pt modelId="{AD67E9D2-E45B-42B4-87BC-64D1CDE98A38}" type="pres">
      <dgm:prSet presAssocID="{61B40F9C-29AD-4085-9407-EB9F44C1B92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1FE601-BC8A-4D1E-BE55-3D0BEFE8B594}" srcId="{2A02C908-3530-47A5-B5EE-75FD934F49FF}" destId="{EA281CB7-FB03-4B5D-B65F-7B509E9BF98E}" srcOrd="2" destOrd="0" parTransId="{1EC3C052-B2A9-43B8-AD21-6B081C08FDCC}" sibTransId="{053ABB33-F56F-47D6-B383-49CEDA2F74BE}"/>
    <dgm:cxn modelId="{8BDF6873-EB24-46F7-9123-BED583141980}" srcId="{2A02C908-3530-47A5-B5EE-75FD934F49FF}" destId="{67229002-6147-437F-B300-8BB6E56ABDF8}" srcOrd="0" destOrd="0" parTransId="{FD10B3A3-0991-45B2-B29C-FD7AAF3061DD}" sibTransId="{D844E576-26AD-4843-8B7E-E966EC330DEA}"/>
    <dgm:cxn modelId="{65C9666A-CC91-40F4-900A-396F8A86EF03}" type="presOf" srcId="{2A02C908-3530-47A5-B5EE-75FD934F49FF}" destId="{741BD61B-1227-4C2B-96A6-F9AA7A9879B9}" srcOrd="0" destOrd="0" presId="urn:microsoft.com/office/officeart/2005/8/layout/default"/>
    <dgm:cxn modelId="{0E55052F-C3E3-4560-BFE3-E18D78F8C141}" type="presOf" srcId="{67229002-6147-437F-B300-8BB6E56ABDF8}" destId="{B366BB09-C9AA-43D8-A0ED-41A5D5F7C707}" srcOrd="0" destOrd="0" presId="urn:microsoft.com/office/officeart/2005/8/layout/default"/>
    <dgm:cxn modelId="{DAF7ED31-F497-4610-9E28-F9340A130684}" srcId="{2A02C908-3530-47A5-B5EE-75FD934F49FF}" destId="{EF145A7B-1362-4F5C-A43E-862D2840CDF7}" srcOrd="1" destOrd="0" parTransId="{C4A9F20F-63C5-498E-B93A-E7DCB005CDC0}" sibTransId="{F36E5FDC-68B7-4F13-8999-49D39724FC69}"/>
    <dgm:cxn modelId="{182D7524-4D06-4390-A7E7-9BF51527208F}" type="presOf" srcId="{61B40F9C-29AD-4085-9407-EB9F44C1B92F}" destId="{AD67E9D2-E45B-42B4-87BC-64D1CDE98A38}" srcOrd="0" destOrd="0" presId="urn:microsoft.com/office/officeart/2005/8/layout/default"/>
    <dgm:cxn modelId="{C16EEF59-3084-4B60-952A-099955EF8A91}" srcId="{2A02C908-3530-47A5-B5EE-75FD934F49FF}" destId="{61B40F9C-29AD-4085-9407-EB9F44C1B92F}" srcOrd="3" destOrd="0" parTransId="{BFC0FDBD-BC28-49CA-819A-47FB63E35711}" sibTransId="{B6466A54-377C-4B1A-B400-91EE5E319E98}"/>
    <dgm:cxn modelId="{13E20A25-2D9C-4A19-88FF-3F01F23C4A82}" type="presOf" srcId="{EF145A7B-1362-4F5C-A43E-862D2840CDF7}" destId="{FCE85B31-EFEB-4472-B067-26FC91D993BB}" srcOrd="0" destOrd="0" presId="urn:microsoft.com/office/officeart/2005/8/layout/default"/>
    <dgm:cxn modelId="{E668E4C4-6E9E-49C8-B1DF-EE47F09CA634}" type="presOf" srcId="{EA281CB7-FB03-4B5D-B65F-7B509E9BF98E}" destId="{C0361266-7B6F-4405-8232-767E044D694E}" srcOrd="0" destOrd="0" presId="urn:microsoft.com/office/officeart/2005/8/layout/default"/>
    <dgm:cxn modelId="{D183EAA0-C3EB-4B8C-A193-4C6F7E6EB0D4}" type="presParOf" srcId="{741BD61B-1227-4C2B-96A6-F9AA7A9879B9}" destId="{B366BB09-C9AA-43D8-A0ED-41A5D5F7C707}" srcOrd="0" destOrd="0" presId="urn:microsoft.com/office/officeart/2005/8/layout/default"/>
    <dgm:cxn modelId="{CDD100EB-785E-42D2-B13A-C4EB63AF4910}" type="presParOf" srcId="{741BD61B-1227-4C2B-96A6-F9AA7A9879B9}" destId="{F5F304BC-CC60-4C90-A238-4413CA9931D0}" srcOrd="1" destOrd="0" presId="urn:microsoft.com/office/officeart/2005/8/layout/default"/>
    <dgm:cxn modelId="{5A35490A-6EFC-4942-804B-8048BCAE5658}" type="presParOf" srcId="{741BD61B-1227-4C2B-96A6-F9AA7A9879B9}" destId="{FCE85B31-EFEB-4472-B067-26FC91D993BB}" srcOrd="2" destOrd="0" presId="urn:microsoft.com/office/officeart/2005/8/layout/default"/>
    <dgm:cxn modelId="{04632042-BAFA-4BCA-B469-4B85769671D4}" type="presParOf" srcId="{741BD61B-1227-4C2B-96A6-F9AA7A9879B9}" destId="{2A536E37-AAB8-4687-A623-95397C584E85}" srcOrd="3" destOrd="0" presId="urn:microsoft.com/office/officeart/2005/8/layout/default"/>
    <dgm:cxn modelId="{100867A4-A5C5-4C04-B4BB-B2C95E8FE20B}" type="presParOf" srcId="{741BD61B-1227-4C2B-96A6-F9AA7A9879B9}" destId="{C0361266-7B6F-4405-8232-767E044D694E}" srcOrd="4" destOrd="0" presId="urn:microsoft.com/office/officeart/2005/8/layout/default"/>
    <dgm:cxn modelId="{5506A613-B94F-4CCA-999E-CD33838E16DF}" type="presParOf" srcId="{741BD61B-1227-4C2B-96A6-F9AA7A9879B9}" destId="{D05DA6C9-42CD-40CC-9909-25D0447ABF4C}" srcOrd="5" destOrd="0" presId="urn:microsoft.com/office/officeart/2005/8/layout/default"/>
    <dgm:cxn modelId="{BA55F552-3AA9-4567-98C7-BBDAF6504EB6}" type="presParOf" srcId="{741BD61B-1227-4C2B-96A6-F9AA7A9879B9}" destId="{AD67E9D2-E45B-42B4-87BC-64D1CDE98A38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436934-B816-4FB8-91F3-BDB3DE15542F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8BA6E0-F09F-46F7-AD47-D38400E2146A}">
      <dgm:prSet phldrT="[Текст]"/>
      <dgm:spPr/>
      <dgm:t>
        <a:bodyPr/>
        <a:lstStyle/>
        <a:p>
          <a:r>
            <a:rPr lang="ru-RU" dirty="0" smtClean="0"/>
            <a:t>ребенок</a:t>
          </a:r>
          <a:endParaRPr lang="ru-RU" dirty="0"/>
        </a:p>
      </dgm:t>
    </dgm:pt>
    <dgm:pt modelId="{690A4BED-7D7B-496F-9438-77647A0CF2F5}" type="parTrans" cxnId="{1FB99BF2-7618-4EC8-A19B-3E0FB13F0EFB}">
      <dgm:prSet/>
      <dgm:spPr/>
      <dgm:t>
        <a:bodyPr/>
        <a:lstStyle/>
        <a:p>
          <a:endParaRPr lang="ru-RU"/>
        </a:p>
      </dgm:t>
    </dgm:pt>
    <dgm:pt modelId="{D9CD8E7D-7B8D-4456-89DC-8D282A41CD89}" type="sibTrans" cxnId="{1FB99BF2-7618-4EC8-A19B-3E0FB13F0EFB}">
      <dgm:prSet/>
      <dgm:spPr/>
      <dgm:t>
        <a:bodyPr/>
        <a:lstStyle/>
        <a:p>
          <a:endParaRPr lang="ru-RU"/>
        </a:p>
      </dgm:t>
    </dgm:pt>
    <dgm:pt modelId="{FD25FC05-8419-4DE4-8655-ED09A4A3CA3B}">
      <dgm:prSet phldrT="[Текст]"/>
      <dgm:spPr/>
      <dgm:t>
        <a:bodyPr/>
        <a:lstStyle/>
        <a:p>
          <a:r>
            <a:rPr lang="ru-RU" dirty="0" smtClean="0"/>
            <a:t>Учитель-логопед</a:t>
          </a:r>
          <a:endParaRPr lang="ru-RU" dirty="0"/>
        </a:p>
      </dgm:t>
    </dgm:pt>
    <dgm:pt modelId="{C1ECE80E-78B9-4BD7-9E06-47EF3FC14E72}" type="parTrans" cxnId="{D56F9A38-BE5B-413E-A049-502AD9CD9E92}">
      <dgm:prSet/>
      <dgm:spPr/>
      <dgm:t>
        <a:bodyPr/>
        <a:lstStyle/>
        <a:p>
          <a:endParaRPr lang="ru-RU"/>
        </a:p>
      </dgm:t>
    </dgm:pt>
    <dgm:pt modelId="{23E07DCA-3E7E-4E8D-BF7C-75E892B5FF8E}" type="sibTrans" cxnId="{D56F9A38-BE5B-413E-A049-502AD9CD9E92}">
      <dgm:prSet/>
      <dgm:spPr/>
      <dgm:t>
        <a:bodyPr/>
        <a:lstStyle/>
        <a:p>
          <a:endParaRPr lang="ru-RU"/>
        </a:p>
      </dgm:t>
    </dgm:pt>
    <dgm:pt modelId="{4AD776F9-9379-48CB-B085-47EE6E3EACB5}">
      <dgm:prSet phldrT="[Текст]"/>
      <dgm:spPr/>
      <dgm:t>
        <a:bodyPr/>
        <a:lstStyle/>
        <a:p>
          <a:r>
            <a:rPr lang="ru-RU" dirty="0" smtClean="0"/>
            <a:t>Воспитатели группы</a:t>
          </a:r>
          <a:endParaRPr lang="ru-RU" dirty="0"/>
        </a:p>
      </dgm:t>
    </dgm:pt>
    <dgm:pt modelId="{2E76A5C5-A19F-4818-A6D9-58FC835B0F57}" type="parTrans" cxnId="{001F65CC-711C-4478-9F1F-C845BD0D5A8A}">
      <dgm:prSet/>
      <dgm:spPr/>
      <dgm:t>
        <a:bodyPr/>
        <a:lstStyle/>
        <a:p>
          <a:endParaRPr lang="ru-RU"/>
        </a:p>
      </dgm:t>
    </dgm:pt>
    <dgm:pt modelId="{CAE2EC98-EDEB-4E9E-8A7C-2F13C3834ED4}" type="sibTrans" cxnId="{001F65CC-711C-4478-9F1F-C845BD0D5A8A}">
      <dgm:prSet/>
      <dgm:spPr/>
      <dgm:t>
        <a:bodyPr/>
        <a:lstStyle/>
        <a:p>
          <a:endParaRPr lang="ru-RU"/>
        </a:p>
      </dgm:t>
    </dgm:pt>
    <dgm:pt modelId="{EAD18245-C544-4568-9C3B-2732CCC96836}">
      <dgm:prSet phldrT="[Текст]"/>
      <dgm:spPr/>
      <dgm:t>
        <a:bodyPr/>
        <a:lstStyle/>
        <a:p>
          <a:r>
            <a:rPr lang="ru-RU" dirty="0" smtClean="0"/>
            <a:t>родители</a:t>
          </a:r>
          <a:endParaRPr lang="ru-RU" dirty="0"/>
        </a:p>
      </dgm:t>
    </dgm:pt>
    <dgm:pt modelId="{9A1A5EE4-01DB-428E-AF8B-100C8FDBEA25}" type="parTrans" cxnId="{23952F1E-834B-4396-8E7C-48E7E46EF58F}">
      <dgm:prSet/>
      <dgm:spPr/>
      <dgm:t>
        <a:bodyPr/>
        <a:lstStyle/>
        <a:p>
          <a:endParaRPr lang="ru-RU"/>
        </a:p>
      </dgm:t>
    </dgm:pt>
    <dgm:pt modelId="{FA47607A-386D-4E19-BDBC-F40DA6B826AF}" type="sibTrans" cxnId="{23952F1E-834B-4396-8E7C-48E7E46EF58F}">
      <dgm:prSet/>
      <dgm:spPr/>
      <dgm:t>
        <a:bodyPr/>
        <a:lstStyle/>
        <a:p>
          <a:endParaRPr lang="ru-RU"/>
        </a:p>
      </dgm:t>
    </dgm:pt>
    <dgm:pt modelId="{083E3493-FFDD-4F15-AD0D-FC95B1E262E1}" type="pres">
      <dgm:prSet presAssocID="{4E436934-B816-4FB8-91F3-BDB3DE15542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83C4B6-0D71-46F8-9E1D-6E0D0BC67C82}" type="pres">
      <dgm:prSet presAssocID="{4E436934-B816-4FB8-91F3-BDB3DE15542F}" presName="radial" presStyleCnt="0">
        <dgm:presLayoutVars>
          <dgm:animLvl val="ctr"/>
        </dgm:presLayoutVars>
      </dgm:prSet>
      <dgm:spPr/>
    </dgm:pt>
    <dgm:pt modelId="{DFE86305-BA15-4A10-AABA-6FBEC3EA71A6}" type="pres">
      <dgm:prSet presAssocID="{3A8BA6E0-F09F-46F7-AD47-D38400E2146A}" presName="centerShape" presStyleLbl="vennNode1" presStyleIdx="0" presStyleCnt="4"/>
      <dgm:spPr/>
      <dgm:t>
        <a:bodyPr/>
        <a:lstStyle/>
        <a:p>
          <a:endParaRPr lang="ru-RU"/>
        </a:p>
      </dgm:t>
    </dgm:pt>
    <dgm:pt modelId="{169CED77-BD47-4DA5-93A2-6F7DC1095D56}" type="pres">
      <dgm:prSet presAssocID="{FD25FC05-8419-4DE4-8655-ED09A4A3CA3B}" presName="node" presStyleLbl="vennNode1" presStyleIdx="1" presStyleCnt="4" custRadScaleRad="101544" custRadScaleInc="-2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98228C-B8CF-4CED-8F2D-4C4416727AC3}" type="pres">
      <dgm:prSet presAssocID="{4AD776F9-9379-48CB-B085-47EE6E3EACB5}" presName="node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617F6B-470F-4E02-8391-B36443F3D430}" type="pres">
      <dgm:prSet presAssocID="{EAD18245-C544-4568-9C3B-2732CCC96836}" presName="node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6F9A38-BE5B-413E-A049-502AD9CD9E92}" srcId="{3A8BA6E0-F09F-46F7-AD47-D38400E2146A}" destId="{FD25FC05-8419-4DE4-8655-ED09A4A3CA3B}" srcOrd="0" destOrd="0" parTransId="{C1ECE80E-78B9-4BD7-9E06-47EF3FC14E72}" sibTransId="{23E07DCA-3E7E-4E8D-BF7C-75E892B5FF8E}"/>
    <dgm:cxn modelId="{001F65CC-711C-4478-9F1F-C845BD0D5A8A}" srcId="{3A8BA6E0-F09F-46F7-AD47-D38400E2146A}" destId="{4AD776F9-9379-48CB-B085-47EE6E3EACB5}" srcOrd="1" destOrd="0" parTransId="{2E76A5C5-A19F-4818-A6D9-58FC835B0F57}" sibTransId="{CAE2EC98-EDEB-4E9E-8A7C-2F13C3834ED4}"/>
    <dgm:cxn modelId="{83A8C9DA-A31B-4F2B-865C-A948ABF844C3}" type="presOf" srcId="{3A8BA6E0-F09F-46F7-AD47-D38400E2146A}" destId="{DFE86305-BA15-4A10-AABA-6FBEC3EA71A6}" srcOrd="0" destOrd="0" presId="urn:microsoft.com/office/officeart/2005/8/layout/radial3"/>
    <dgm:cxn modelId="{AFBBB969-E8ED-471A-82A8-77861C274A63}" type="presOf" srcId="{EAD18245-C544-4568-9C3B-2732CCC96836}" destId="{4A617F6B-470F-4E02-8391-B36443F3D430}" srcOrd="0" destOrd="0" presId="urn:microsoft.com/office/officeart/2005/8/layout/radial3"/>
    <dgm:cxn modelId="{EE0B58A5-0E00-446B-B8CF-9F9D5BB31423}" type="presOf" srcId="{FD25FC05-8419-4DE4-8655-ED09A4A3CA3B}" destId="{169CED77-BD47-4DA5-93A2-6F7DC1095D56}" srcOrd="0" destOrd="0" presId="urn:microsoft.com/office/officeart/2005/8/layout/radial3"/>
    <dgm:cxn modelId="{D9CC5978-E793-4523-98DE-45C213F718D2}" type="presOf" srcId="{4AD776F9-9379-48CB-B085-47EE6E3EACB5}" destId="{3F98228C-B8CF-4CED-8F2D-4C4416727AC3}" srcOrd="0" destOrd="0" presId="urn:microsoft.com/office/officeart/2005/8/layout/radial3"/>
    <dgm:cxn modelId="{1FB99BF2-7618-4EC8-A19B-3E0FB13F0EFB}" srcId="{4E436934-B816-4FB8-91F3-BDB3DE15542F}" destId="{3A8BA6E0-F09F-46F7-AD47-D38400E2146A}" srcOrd="0" destOrd="0" parTransId="{690A4BED-7D7B-496F-9438-77647A0CF2F5}" sibTransId="{D9CD8E7D-7B8D-4456-89DC-8D282A41CD89}"/>
    <dgm:cxn modelId="{C20F448D-60F0-440C-B774-63C2EA6AD9B4}" type="presOf" srcId="{4E436934-B816-4FB8-91F3-BDB3DE15542F}" destId="{083E3493-FFDD-4F15-AD0D-FC95B1E262E1}" srcOrd="0" destOrd="0" presId="urn:microsoft.com/office/officeart/2005/8/layout/radial3"/>
    <dgm:cxn modelId="{23952F1E-834B-4396-8E7C-48E7E46EF58F}" srcId="{3A8BA6E0-F09F-46F7-AD47-D38400E2146A}" destId="{EAD18245-C544-4568-9C3B-2732CCC96836}" srcOrd="2" destOrd="0" parTransId="{9A1A5EE4-01DB-428E-AF8B-100C8FDBEA25}" sibTransId="{FA47607A-386D-4E19-BDBC-F40DA6B826AF}"/>
    <dgm:cxn modelId="{1F0F801E-3A41-4E4A-819B-48874D017A78}" type="presParOf" srcId="{083E3493-FFDD-4F15-AD0D-FC95B1E262E1}" destId="{FD83C4B6-0D71-46F8-9E1D-6E0D0BC67C82}" srcOrd="0" destOrd="0" presId="urn:microsoft.com/office/officeart/2005/8/layout/radial3"/>
    <dgm:cxn modelId="{E7411720-059C-410D-A564-65D19C19607B}" type="presParOf" srcId="{FD83C4B6-0D71-46F8-9E1D-6E0D0BC67C82}" destId="{DFE86305-BA15-4A10-AABA-6FBEC3EA71A6}" srcOrd="0" destOrd="0" presId="urn:microsoft.com/office/officeart/2005/8/layout/radial3"/>
    <dgm:cxn modelId="{46C122C4-B9AA-4C00-B404-ED0C3C00018D}" type="presParOf" srcId="{FD83C4B6-0D71-46F8-9E1D-6E0D0BC67C82}" destId="{169CED77-BD47-4DA5-93A2-6F7DC1095D56}" srcOrd="1" destOrd="0" presId="urn:microsoft.com/office/officeart/2005/8/layout/radial3"/>
    <dgm:cxn modelId="{EB603FF4-3F60-4359-A21E-C69A9C19039F}" type="presParOf" srcId="{FD83C4B6-0D71-46F8-9E1D-6E0D0BC67C82}" destId="{3F98228C-B8CF-4CED-8F2D-4C4416727AC3}" srcOrd="2" destOrd="0" presId="urn:microsoft.com/office/officeart/2005/8/layout/radial3"/>
    <dgm:cxn modelId="{56AC49AA-A8D3-4773-9E71-D905AB2CB7A5}" type="presParOf" srcId="{FD83C4B6-0D71-46F8-9E1D-6E0D0BC67C82}" destId="{4A617F6B-470F-4E02-8391-B36443F3D430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6DEE74-34AA-46E1-B7B2-5E47DE70B68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C5999D-8D2F-4A9E-8168-672A83506B01}">
      <dgm:prSet phldrT="[Текст]"/>
      <dgm:spPr/>
      <dgm:t>
        <a:bodyPr/>
        <a:lstStyle/>
        <a:p>
          <a:r>
            <a:rPr lang="ru-RU" dirty="0" smtClean="0"/>
            <a:t>Умение пользоваться развернутой фразовой речью;</a:t>
          </a:r>
          <a:endParaRPr lang="ru-RU" dirty="0"/>
        </a:p>
      </dgm:t>
    </dgm:pt>
    <dgm:pt modelId="{5E8C3A11-8EBB-4EBC-B23F-3F496F61474E}" type="parTrans" cxnId="{58E339EF-37B9-4D53-A6ED-A2947B4FF228}">
      <dgm:prSet/>
      <dgm:spPr/>
      <dgm:t>
        <a:bodyPr/>
        <a:lstStyle/>
        <a:p>
          <a:endParaRPr lang="ru-RU"/>
        </a:p>
      </dgm:t>
    </dgm:pt>
    <dgm:pt modelId="{DCC1B85E-DD79-4C99-A8F4-A1FDEE5929B9}" type="sibTrans" cxnId="{58E339EF-37B9-4D53-A6ED-A2947B4FF228}">
      <dgm:prSet/>
      <dgm:spPr/>
      <dgm:t>
        <a:bodyPr/>
        <a:lstStyle/>
        <a:p>
          <a:endParaRPr lang="ru-RU"/>
        </a:p>
      </dgm:t>
    </dgm:pt>
    <dgm:pt modelId="{2792B84E-EE62-4A07-B0B6-BF7E937F7D35}">
      <dgm:prSet phldrT="[Текст]"/>
      <dgm:spPr/>
      <dgm:t>
        <a:bodyPr/>
        <a:lstStyle/>
        <a:p>
          <a:r>
            <a:rPr lang="ru-RU" dirty="0" smtClean="0"/>
            <a:t>Умение работать с предложением</a:t>
          </a:r>
          <a:endParaRPr lang="ru-RU" dirty="0"/>
        </a:p>
      </dgm:t>
    </dgm:pt>
    <dgm:pt modelId="{5B0440E3-F379-44EA-8AB9-806B25134824}" type="parTrans" cxnId="{CC8EB204-6079-40DB-88C2-8FF6CE001F44}">
      <dgm:prSet/>
      <dgm:spPr/>
      <dgm:t>
        <a:bodyPr/>
        <a:lstStyle/>
        <a:p>
          <a:endParaRPr lang="ru-RU"/>
        </a:p>
      </dgm:t>
    </dgm:pt>
    <dgm:pt modelId="{EC60496E-2B52-4F11-85B0-056F79494337}" type="sibTrans" cxnId="{CC8EB204-6079-40DB-88C2-8FF6CE001F44}">
      <dgm:prSet/>
      <dgm:spPr/>
      <dgm:t>
        <a:bodyPr/>
        <a:lstStyle/>
        <a:p>
          <a:endParaRPr lang="ru-RU"/>
        </a:p>
      </dgm:t>
    </dgm:pt>
    <dgm:pt modelId="{7C711A62-77B1-41A4-A28F-50E228BE2759}">
      <dgm:prSet phldrT="[Текст]"/>
      <dgm:spPr/>
      <dgm:t>
        <a:bodyPr/>
        <a:lstStyle/>
        <a:p>
          <a:r>
            <a:rPr lang="ru-RU" dirty="0" smtClean="0"/>
            <a:t>Правильно строить простые предложения</a:t>
          </a:r>
          <a:endParaRPr lang="ru-RU" dirty="0"/>
        </a:p>
      </dgm:t>
    </dgm:pt>
    <dgm:pt modelId="{BFA09816-99AE-4177-9A71-AE43131EF30B}" type="parTrans" cxnId="{8927AB52-0DF3-48C4-961E-34EC863A9780}">
      <dgm:prSet/>
      <dgm:spPr/>
      <dgm:t>
        <a:bodyPr/>
        <a:lstStyle/>
        <a:p>
          <a:endParaRPr lang="ru-RU"/>
        </a:p>
      </dgm:t>
    </dgm:pt>
    <dgm:pt modelId="{08FB254C-5311-42F1-B1BC-173AC8D9D009}" type="sibTrans" cxnId="{8927AB52-0DF3-48C4-961E-34EC863A9780}">
      <dgm:prSet/>
      <dgm:spPr/>
      <dgm:t>
        <a:bodyPr/>
        <a:lstStyle/>
        <a:p>
          <a:endParaRPr lang="ru-RU"/>
        </a:p>
      </dgm:t>
    </dgm:pt>
    <dgm:pt modelId="{C87B249F-355F-4815-A8B7-EA5A4EA7E033}">
      <dgm:prSet phldrT="[Текст]"/>
      <dgm:spPr/>
      <dgm:t>
        <a:bodyPr/>
        <a:lstStyle/>
        <a:p>
          <a:r>
            <a:rPr lang="ru-RU" dirty="0" smtClean="0"/>
            <a:t>Распространять предложения второстепенными и однородными членами;</a:t>
          </a:r>
          <a:endParaRPr lang="ru-RU" dirty="0"/>
        </a:p>
      </dgm:t>
    </dgm:pt>
    <dgm:pt modelId="{8FF5E7AF-A5E9-4872-A3C4-B4A82598DB80}" type="parTrans" cxnId="{185EE384-641F-4329-A813-6CC8F0048C61}">
      <dgm:prSet/>
      <dgm:spPr/>
    </dgm:pt>
    <dgm:pt modelId="{5AFF8D35-A633-4E3B-8398-7DDC87625F14}" type="sibTrans" cxnId="{185EE384-641F-4329-A813-6CC8F0048C61}">
      <dgm:prSet/>
      <dgm:spPr/>
    </dgm:pt>
    <dgm:pt modelId="{AA3C796F-53D7-45C9-AE47-D06428D56DA4}">
      <dgm:prSet phldrT="[Текст]"/>
      <dgm:spPr/>
      <dgm:t>
        <a:bodyPr/>
        <a:lstStyle/>
        <a:p>
          <a:r>
            <a:rPr lang="ru-RU" dirty="0" smtClean="0"/>
            <a:t>Видеть связь слов в предложениях</a:t>
          </a:r>
          <a:endParaRPr lang="ru-RU" dirty="0"/>
        </a:p>
      </dgm:t>
    </dgm:pt>
    <dgm:pt modelId="{50EDBF40-3F86-4A91-9B6E-022CF7A71ACD}" type="parTrans" cxnId="{CCFD4554-EC90-4B93-801C-68CD9C51A697}">
      <dgm:prSet/>
      <dgm:spPr/>
    </dgm:pt>
    <dgm:pt modelId="{1BAC75D8-03E1-4C34-B2E9-0329D733024A}" type="sibTrans" cxnId="{CCFD4554-EC90-4B93-801C-68CD9C51A697}">
      <dgm:prSet/>
      <dgm:spPr/>
    </dgm:pt>
    <dgm:pt modelId="{C2ACDA74-2DD8-42C1-86DE-2AB5BEB5C0D3}">
      <dgm:prSet phldrT="[Текст]"/>
      <dgm:spPr/>
      <dgm:t>
        <a:bodyPr/>
        <a:lstStyle/>
        <a:p>
          <a:r>
            <a:rPr lang="ru-RU" dirty="0" smtClean="0"/>
            <a:t>Самостоятельно находить ошибки и устранять их</a:t>
          </a:r>
          <a:endParaRPr lang="ru-RU" dirty="0"/>
        </a:p>
      </dgm:t>
    </dgm:pt>
    <dgm:pt modelId="{8FD3930B-4D6C-4EB1-9EBB-CAB00B065D84}" type="parTrans" cxnId="{1B90A370-5FC1-4975-99A4-D335FAC8ED81}">
      <dgm:prSet/>
      <dgm:spPr/>
    </dgm:pt>
    <dgm:pt modelId="{AC8E43C6-9EEF-47FE-8346-8FEBBB867899}" type="sibTrans" cxnId="{1B90A370-5FC1-4975-99A4-D335FAC8ED81}">
      <dgm:prSet/>
      <dgm:spPr/>
    </dgm:pt>
    <dgm:pt modelId="{09B5A62C-6A48-4AD9-A608-4F0C8A9D1917}">
      <dgm:prSet phldrT="[Текст]"/>
      <dgm:spPr/>
      <dgm:t>
        <a:bodyPr/>
        <a:lstStyle/>
        <a:p>
          <a:r>
            <a:rPr lang="ru-RU" dirty="0" smtClean="0"/>
            <a:t>Составлять предложения по опорным словам и картинкам;</a:t>
          </a:r>
          <a:endParaRPr lang="ru-RU" dirty="0"/>
        </a:p>
      </dgm:t>
    </dgm:pt>
    <dgm:pt modelId="{66437CF3-8D4B-40B2-8AA3-8F74FE2501C2}" type="parTrans" cxnId="{50712430-59F3-4289-8DA0-C8693A342145}">
      <dgm:prSet/>
      <dgm:spPr/>
    </dgm:pt>
    <dgm:pt modelId="{39B31405-74E9-454E-84FA-A1C6FD3502AE}" type="sibTrans" cxnId="{50712430-59F3-4289-8DA0-C8693A342145}">
      <dgm:prSet/>
      <dgm:spPr/>
    </dgm:pt>
    <dgm:pt modelId="{DC9F06B2-59D5-40DE-81F2-FAE8B2A047A6}" type="pres">
      <dgm:prSet presAssocID="{E16DEE74-34AA-46E1-B7B2-5E47DE70B68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A0B285-297C-4B03-964E-4803E821746B}" type="pres">
      <dgm:prSet presAssocID="{33C5999D-8D2F-4A9E-8168-672A83506B01}" presName="parentLin" presStyleCnt="0"/>
      <dgm:spPr/>
    </dgm:pt>
    <dgm:pt modelId="{11E8AA7A-D930-4CD7-ABC1-4DD6B984D948}" type="pres">
      <dgm:prSet presAssocID="{33C5999D-8D2F-4A9E-8168-672A83506B01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4EA668E2-3620-452F-AC43-2470FAA5675E}" type="pres">
      <dgm:prSet presAssocID="{33C5999D-8D2F-4A9E-8168-672A83506B01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B93135-36AB-42CC-8AE8-BBBE4323CB8A}" type="pres">
      <dgm:prSet presAssocID="{33C5999D-8D2F-4A9E-8168-672A83506B01}" presName="negativeSpace" presStyleCnt="0"/>
      <dgm:spPr/>
    </dgm:pt>
    <dgm:pt modelId="{4938AD52-D63F-4863-85DE-37D1FD705488}" type="pres">
      <dgm:prSet presAssocID="{33C5999D-8D2F-4A9E-8168-672A83506B01}" presName="childText" presStyleLbl="conFgAcc1" presStyleIdx="0" presStyleCnt="7">
        <dgm:presLayoutVars>
          <dgm:bulletEnabled val="1"/>
        </dgm:presLayoutVars>
      </dgm:prSet>
      <dgm:spPr/>
    </dgm:pt>
    <dgm:pt modelId="{133E5947-ACDD-4F79-BD04-FE3D9A18AE8D}" type="pres">
      <dgm:prSet presAssocID="{DCC1B85E-DD79-4C99-A8F4-A1FDEE5929B9}" presName="spaceBetweenRectangles" presStyleCnt="0"/>
      <dgm:spPr/>
    </dgm:pt>
    <dgm:pt modelId="{6B5C8732-915B-4565-ABF3-35AB9A43DE1A}" type="pres">
      <dgm:prSet presAssocID="{2792B84E-EE62-4A07-B0B6-BF7E937F7D35}" presName="parentLin" presStyleCnt="0"/>
      <dgm:spPr/>
    </dgm:pt>
    <dgm:pt modelId="{A37E9276-E481-4947-9B17-6EED0F76AA4C}" type="pres">
      <dgm:prSet presAssocID="{2792B84E-EE62-4A07-B0B6-BF7E937F7D35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8D2527A6-36BE-4542-AFB1-6CBC173CC48B}" type="pres">
      <dgm:prSet presAssocID="{2792B84E-EE62-4A07-B0B6-BF7E937F7D35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01ECAF-C054-4BA2-92A5-F0D0112457C4}" type="pres">
      <dgm:prSet presAssocID="{2792B84E-EE62-4A07-B0B6-BF7E937F7D35}" presName="negativeSpace" presStyleCnt="0"/>
      <dgm:spPr/>
    </dgm:pt>
    <dgm:pt modelId="{B0BDF97C-9759-4E6A-A416-BDC18115B0A9}" type="pres">
      <dgm:prSet presAssocID="{2792B84E-EE62-4A07-B0B6-BF7E937F7D35}" presName="childText" presStyleLbl="conFgAcc1" presStyleIdx="1" presStyleCnt="7">
        <dgm:presLayoutVars>
          <dgm:bulletEnabled val="1"/>
        </dgm:presLayoutVars>
      </dgm:prSet>
      <dgm:spPr/>
    </dgm:pt>
    <dgm:pt modelId="{2885085E-0F31-49BC-B877-2E1827C370B4}" type="pres">
      <dgm:prSet presAssocID="{EC60496E-2B52-4F11-85B0-056F79494337}" presName="spaceBetweenRectangles" presStyleCnt="0"/>
      <dgm:spPr/>
    </dgm:pt>
    <dgm:pt modelId="{80F380F7-8727-497B-8782-128EAC9BF9CF}" type="pres">
      <dgm:prSet presAssocID="{7C711A62-77B1-41A4-A28F-50E228BE2759}" presName="parentLin" presStyleCnt="0"/>
      <dgm:spPr/>
    </dgm:pt>
    <dgm:pt modelId="{6E37568E-BC7B-43F7-9C03-BB9880F622FA}" type="pres">
      <dgm:prSet presAssocID="{7C711A62-77B1-41A4-A28F-50E228BE2759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D7CB19CC-33C6-4F03-81F9-F036E13D0451}" type="pres">
      <dgm:prSet presAssocID="{7C711A62-77B1-41A4-A28F-50E228BE2759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3A900B-6ED1-4F0D-BDBD-7D48C0280F1D}" type="pres">
      <dgm:prSet presAssocID="{7C711A62-77B1-41A4-A28F-50E228BE2759}" presName="negativeSpace" presStyleCnt="0"/>
      <dgm:spPr/>
    </dgm:pt>
    <dgm:pt modelId="{256FEAB7-A460-4E55-BCE0-D0D8E30914CF}" type="pres">
      <dgm:prSet presAssocID="{7C711A62-77B1-41A4-A28F-50E228BE2759}" presName="childText" presStyleLbl="conFgAcc1" presStyleIdx="2" presStyleCnt="7">
        <dgm:presLayoutVars>
          <dgm:bulletEnabled val="1"/>
        </dgm:presLayoutVars>
      </dgm:prSet>
      <dgm:spPr/>
    </dgm:pt>
    <dgm:pt modelId="{69EEBEC6-C303-4711-B928-822CB65EAB30}" type="pres">
      <dgm:prSet presAssocID="{08FB254C-5311-42F1-B1BC-173AC8D9D009}" presName="spaceBetweenRectangles" presStyleCnt="0"/>
      <dgm:spPr/>
    </dgm:pt>
    <dgm:pt modelId="{1478E99A-2409-4C33-A6C1-20FC85837576}" type="pres">
      <dgm:prSet presAssocID="{C87B249F-355F-4815-A8B7-EA5A4EA7E033}" presName="parentLin" presStyleCnt="0"/>
      <dgm:spPr/>
    </dgm:pt>
    <dgm:pt modelId="{509EDFBC-DB70-4E77-8F5C-72379665C289}" type="pres">
      <dgm:prSet presAssocID="{C87B249F-355F-4815-A8B7-EA5A4EA7E033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1E39C56C-0B97-4AF0-9B2F-66FA743EB867}" type="pres">
      <dgm:prSet presAssocID="{C87B249F-355F-4815-A8B7-EA5A4EA7E033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4381AF-9714-45A2-875E-A03F2ACA559C}" type="pres">
      <dgm:prSet presAssocID="{C87B249F-355F-4815-A8B7-EA5A4EA7E033}" presName="negativeSpace" presStyleCnt="0"/>
      <dgm:spPr/>
    </dgm:pt>
    <dgm:pt modelId="{745A08EE-112B-4E59-9AFA-BBF88BBA264B}" type="pres">
      <dgm:prSet presAssocID="{C87B249F-355F-4815-A8B7-EA5A4EA7E033}" presName="childText" presStyleLbl="conFgAcc1" presStyleIdx="3" presStyleCnt="7">
        <dgm:presLayoutVars>
          <dgm:bulletEnabled val="1"/>
        </dgm:presLayoutVars>
      </dgm:prSet>
      <dgm:spPr/>
    </dgm:pt>
    <dgm:pt modelId="{437C9EE5-5DFB-40BE-8BA7-0FEEAC2217EB}" type="pres">
      <dgm:prSet presAssocID="{5AFF8D35-A633-4E3B-8398-7DDC87625F14}" presName="spaceBetweenRectangles" presStyleCnt="0"/>
      <dgm:spPr/>
    </dgm:pt>
    <dgm:pt modelId="{040CA758-DF5F-4F3F-8C96-162867FBBBCB}" type="pres">
      <dgm:prSet presAssocID="{AA3C796F-53D7-45C9-AE47-D06428D56DA4}" presName="parentLin" presStyleCnt="0"/>
      <dgm:spPr/>
    </dgm:pt>
    <dgm:pt modelId="{3C88328F-3628-4A12-9768-4B0F2E2A1B82}" type="pres">
      <dgm:prSet presAssocID="{AA3C796F-53D7-45C9-AE47-D06428D56DA4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B94646CE-07D9-4B6C-8731-76DF389333F6}" type="pres">
      <dgm:prSet presAssocID="{AA3C796F-53D7-45C9-AE47-D06428D56DA4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4E4228-56A5-40B6-B1C2-D9DC1B45692D}" type="pres">
      <dgm:prSet presAssocID="{AA3C796F-53D7-45C9-AE47-D06428D56DA4}" presName="negativeSpace" presStyleCnt="0"/>
      <dgm:spPr/>
    </dgm:pt>
    <dgm:pt modelId="{47B28076-52D7-4047-8D66-EDE7905334F3}" type="pres">
      <dgm:prSet presAssocID="{AA3C796F-53D7-45C9-AE47-D06428D56DA4}" presName="childText" presStyleLbl="conFgAcc1" presStyleIdx="4" presStyleCnt="7">
        <dgm:presLayoutVars>
          <dgm:bulletEnabled val="1"/>
        </dgm:presLayoutVars>
      </dgm:prSet>
      <dgm:spPr/>
    </dgm:pt>
    <dgm:pt modelId="{6BC132C1-8F06-4600-8DDB-513F96F8030A}" type="pres">
      <dgm:prSet presAssocID="{1BAC75D8-03E1-4C34-B2E9-0329D733024A}" presName="spaceBetweenRectangles" presStyleCnt="0"/>
      <dgm:spPr/>
    </dgm:pt>
    <dgm:pt modelId="{A6444D18-E3C8-463F-B4D4-353ACEC84994}" type="pres">
      <dgm:prSet presAssocID="{C2ACDA74-2DD8-42C1-86DE-2AB5BEB5C0D3}" presName="parentLin" presStyleCnt="0"/>
      <dgm:spPr/>
    </dgm:pt>
    <dgm:pt modelId="{7B156408-70D9-4106-B2B1-3E8BDB61931B}" type="pres">
      <dgm:prSet presAssocID="{C2ACDA74-2DD8-42C1-86DE-2AB5BEB5C0D3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D042B9BE-701A-4273-B416-C7C20B5034C2}" type="pres">
      <dgm:prSet presAssocID="{C2ACDA74-2DD8-42C1-86DE-2AB5BEB5C0D3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0235D5-744D-4CAC-9B81-4D434986D383}" type="pres">
      <dgm:prSet presAssocID="{C2ACDA74-2DD8-42C1-86DE-2AB5BEB5C0D3}" presName="negativeSpace" presStyleCnt="0"/>
      <dgm:spPr/>
    </dgm:pt>
    <dgm:pt modelId="{AFAAC090-003E-441E-910C-15923D3DF844}" type="pres">
      <dgm:prSet presAssocID="{C2ACDA74-2DD8-42C1-86DE-2AB5BEB5C0D3}" presName="childText" presStyleLbl="conFgAcc1" presStyleIdx="5" presStyleCnt="7">
        <dgm:presLayoutVars>
          <dgm:bulletEnabled val="1"/>
        </dgm:presLayoutVars>
      </dgm:prSet>
      <dgm:spPr/>
    </dgm:pt>
    <dgm:pt modelId="{90CFD34B-8E6A-4C9A-9921-FF55EF940601}" type="pres">
      <dgm:prSet presAssocID="{AC8E43C6-9EEF-47FE-8346-8FEBBB867899}" presName="spaceBetweenRectangles" presStyleCnt="0"/>
      <dgm:spPr/>
    </dgm:pt>
    <dgm:pt modelId="{C27849FF-A665-49E3-AA9D-9DF2E71357B2}" type="pres">
      <dgm:prSet presAssocID="{09B5A62C-6A48-4AD9-A608-4F0C8A9D1917}" presName="parentLin" presStyleCnt="0"/>
      <dgm:spPr/>
    </dgm:pt>
    <dgm:pt modelId="{AEEE4590-FD65-49CF-8734-83E0247E32B5}" type="pres">
      <dgm:prSet presAssocID="{09B5A62C-6A48-4AD9-A608-4F0C8A9D1917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BE5D2EFF-0B6E-4ADE-9CE8-F01ECF7EC52F}" type="pres">
      <dgm:prSet presAssocID="{09B5A62C-6A48-4AD9-A608-4F0C8A9D1917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AE3637-ED7A-4014-9B7A-7FB7C060D791}" type="pres">
      <dgm:prSet presAssocID="{09B5A62C-6A48-4AD9-A608-4F0C8A9D1917}" presName="negativeSpace" presStyleCnt="0"/>
      <dgm:spPr/>
    </dgm:pt>
    <dgm:pt modelId="{A1057C38-91BA-47AF-A1F3-6DC4EDD8D99B}" type="pres">
      <dgm:prSet presAssocID="{09B5A62C-6A48-4AD9-A608-4F0C8A9D1917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E650E9AE-5432-46D2-988F-B76772E4A14F}" type="presOf" srcId="{C2ACDA74-2DD8-42C1-86DE-2AB5BEB5C0D3}" destId="{7B156408-70D9-4106-B2B1-3E8BDB61931B}" srcOrd="0" destOrd="0" presId="urn:microsoft.com/office/officeart/2005/8/layout/list1"/>
    <dgm:cxn modelId="{586CC93F-7D8A-47ED-A7C1-6EAC990612B5}" type="presOf" srcId="{7C711A62-77B1-41A4-A28F-50E228BE2759}" destId="{D7CB19CC-33C6-4F03-81F9-F036E13D0451}" srcOrd="1" destOrd="0" presId="urn:microsoft.com/office/officeart/2005/8/layout/list1"/>
    <dgm:cxn modelId="{8927AB52-0DF3-48C4-961E-34EC863A9780}" srcId="{E16DEE74-34AA-46E1-B7B2-5E47DE70B68E}" destId="{7C711A62-77B1-41A4-A28F-50E228BE2759}" srcOrd="2" destOrd="0" parTransId="{BFA09816-99AE-4177-9A71-AE43131EF30B}" sibTransId="{08FB254C-5311-42F1-B1BC-173AC8D9D009}"/>
    <dgm:cxn modelId="{F6FC75EF-E787-4B9E-BC85-B725084D727E}" type="presOf" srcId="{C87B249F-355F-4815-A8B7-EA5A4EA7E033}" destId="{1E39C56C-0B97-4AF0-9B2F-66FA743EB867}" srcOrd="1" destOrd="0" presId="urn:microsoft.com/office/officeart/2005/8/layout/list1"/>
    <dgm:cxn modelId="{F73E0485-2B73-4C9F-955B-7A831F3A6750}" type="presOf" srcId="{C2ACDA74-2DD8-42C1-86DE-2AB5BEB5C0D3}" destId="{D042B9BE-701A-4273-B416-C7C20B5034C2}" srcOrd="1" destOrd="0" presId="urn:microsoft.com/office/officeart/2005/8/layout/list1"/>
    <dgm:cxn modelId="{6E0BA857-B4D3-4EC0-95CA-D862DF218071}" type="presOf" srcId="{7C711A62-77B1-41A4-A28F-50E228BE2759}" destId="{6E37568E-BC7B-43F7-9C03-BB9880F622FA}" srcOrd="0" destOrd="0" presId="urn:microsoft.com/office/officeart/2005/8/layout/list1"/>
    <dgm:cxn modelId="{7835BB21-73AB-4E2D-ABF9-D4C684AF5B90}" type="presOf" srcId="{2792B84E-EE62-4A07-B0B6-BF7E937F7D35}" destId="{A37E9276-E481-4947-9B17-6EED0F76AA4C}" srcOrd="0" destOrd="0" presId="urn:microsoft.com/office/officeart/2005/8/layout/list1"/>
    <dgm:cxn modelId="{58E339EF-37B9-4D53-A6ED-A2947B4FF228}" srcId="{E16DEE74-34AA-46E1-B7B2-5E47DE70B68E}" destId="{33C5999D-8D2F-4A9E-8168-672A83506B01}" srcOrd="0" destOrd="0" parTransId="{5E8C3A11-8EBB-4EBC-B23F-3F496F61474E}" sibTransId="{DCC1B85E-DD79-4C99-A8F4-A1FDEE5929B9}"/>
    <dgm:cxn modelId="{50712430-59F3-4289-8DA0-C8693A342145}" srcId="{E16DEE74-34AA-46E1-B7B2-5E47DE70B68E}" destId="{09B5A62C-6A48-4AD9-A608-4F0C8A9D1917}" srcOrd="6" destOrd="0" parTransId="{66437CF3-8D4B-40B2-8AA3-8F74FE2501C2}" sibTransId="{39B31405-74E9-454E-84FA-A1C6FD3502AE}"/>
    <dgm:cxn modelId="{2C4DE1B8-9574-431B-84DF-63B99970CB0A}" type="presOf" srcId="{33C5999D-8D2F-4A9E-8168-672A83506B01}" destId="{11E8AA7A-D930-4CD7-ABC1-4DD6B984D948}" srcOrd="0" destOrd="0" presId="urn:microsoft.com/office/officeart/2005/8/layout/list1"/>
    <dgm:cxn modelId="{F45EA48E-D26F-49A3-AD5F-6D8DFE1DA5F9}" type="presOf" srcId="{AA3C796F-53D7-45C9-AE47-D06428D56DA4}" destId="{B94646CE-07D9-4B6C-8731-76DF389333F6}" srcOrd="1" destOrd="0" presId="urn:microsoft.com/office/officeart/2005/8/layout/list1"/>
    <dgm:cxn modelId="{185EE384-641F-4329-A813-6CC8F0048C61}" srcId="{E16DEE74-34AA-46E1-B7B2-5E47DE70B68E}" destId="{C87B249F-355F-4815-A8B7-EA5A4EA7E033}" srcOrd="3" destOrd="0" parTransId="{8FF5E7AF-A5E9-4872-A3C4-B4A82598DB80}" sibTransId="{5AFF8D35-A633-4E3B-8398-7DDC87625F14}"/>
    <dgm:cxn modelId="{CC8EB204-6079-40DB-88C2-8FF6CE001F44}" srcId="{E16DEE74-34AA-46E1-B7B2-5E47DE70B68E}" destId="{2792B84E-EE62-4A07-B0B6-BF7E937F7D35}" srcOrd="1" destOrd="0" parTransId="{5B0440E3-F379-44EA-8AB9-806B25134824}" sibTransId="{EC60496E-2B52-4F11-85B0-056F79494337}"/>
    <dgm:cxn modelId="{CCFD4554-EC90-4B93-801C-68CD9C51A697}" srcId="{E16DEE74-34AA-46E1-B7B2-5E47DE70B68E}" destId="{AA3C796F-53D7-45C9-AE47-D06428D56DA4}" srcOrd="4" destOrd="0" parTransId="{50EDBF40-3F86-4A91-9B6E-022CF7A71ACD}" sibTransId="{1BAC75D8-03E1-4C34-B2E9-0329D733024A}"/>
    <dgm:cxn modelId="{F8821123-86AE-482D-B027-7DE7DE292B93}" type="presOf" srcId="{C87B249F-355F-4815-A8B7-EA5A4EA7E033}" destId="{509EDFBC-DB70-4E77-8F5C-72379665C289}" srcOrd="0" destOrd="0" presId="urn:microsoft.com/office/officeart/2005/8/layout/list1"/>
    <dgm:cxn modelId="{44D2E1EA-7014-416A-B501-9AD6F56366AA}" type="presOf" srcId="{E16DEE74-34AA-46E1-B7B2-5E47DE70B68E}" destId="{DC9F06B2-59D5-40DE-81F2-FAE8B2A047A6}" srcOrd="0" destOrd="0" presId="urn:microsoft.com/office/officeart/2005/8/layout/list1"/>
    <dgm:cxn modelId="{8AC4D387-9C55-4340-A907-C5A5AFE9A6AC}" type="presOf" srcId="{09B5A62C-6A48-4AD9-A608-4F0C8A9D1917}" destId="{BE5D2EFF-0B6E-4ADE-9CE8-F01ECF7EC52F}" srcOrd="1" destOrd="0" presId="urn:microsoft.com/office/officeart/2005/8/layout/list1"/>
    <dgm:cxn modelId="{12AEF8F8-2A5C-4377-88DA-C806A677C16A}" type="presOf" srcId="{33C5999D-8D2F-4A9E-8168-672A83506B01}" destId="{4EA668E2-3620-452F-AC43-2470FAA5675E}" srcOrd="1" destOrd="0" presId="urn:microsoft.com/office/officeart/2005/8/layout/list1"/>
    <dgm:cxn modelId="{1B90A370-5FC1-4975-99A4-D335FAC8ED81}" srcId="{E16DEE74-34AA-46E1-B7B2-5E47DE70B68E}" destId="{C2ACDA74-2DD8-42C1-86DE-2AB5BEB5C0D3}" srcOrd="5" destOrd="0" parTransId="{8FD3930B-4D6C-4EB1-9EBB-CAB00B065D84}" sibTransId="{AC8E43C6-9EEF-47FE-8346-8FEBBB867899}"/>
    <dgm:cxn modelId="{ACE385A3-6225-43FC-B3AF-1EC25C44CA47}" type="presOf" srcId="{AA3C796F-53D7-45C9-AE47-D06428D56DA4}" destId="{3C88328F-3628-4A12-9768-4B0F2E2A1B82}" srcOrd="0" destOrd="0" presId="urn:microsoft.com/office/officeart/2005/8/layout/list1"/>
    <dgm:cxn modelId="{D86B7508-82CC-4948-ABD5-4DDE2E7A8B6E}" type="presOf" srcId="{2792B84E-EE62-4A07-B0B6-BF7E937F7D35}" destId="{8D2527A6-36BE-4542-AFB1-6CBC173CC48B}" srcOrd="1" destOrd="0" presId="urn:microsoft.com/office/officeart/2005/8/layout/list1"/>
    <dgm:cxn modelId="{547C8072-E194-4042-A62B-72605A3C9DD9}" type="presOf" srcId="{09B5A62C-6A48-4AD9-A608-4F0C8A9D1917}" destId="{AEEE4590-FD65-49CF-8734-83E0247E32B5}" srcOrd="0" destOrd="0" presId="urn:microsoft.com/office/officeart/2005/8/layout/list1"/>
    <dgm:cxn modelId="{3F539C4E-8A13-42AB-81A9-4BF07B28A2A3}" type="presParOf" srcId="{DC9F06B2-59D5-40DE-81F2-FAE8B2A047A6}" destId="{87A0B285-297C-4B03-964E-4803E821746B}" srcOrd="0" destOrd="0" presId="urn:microsoft.com/office/officeart/2005/8/layout/list1"/>
    <dgm:cxn modelId="{5AEA005B-8EA3-484E-907E-A21708FFDE4B}" type="presParOf" srcId="{87A0B285-297C-4B03-964E-4803E821746B}" destId="{11E8AA7A-D930-4CD7-ABC1-4DD6B984D948}" srcOrd="0" destOrd="0" presId="urn:microsoft.com/office/officeart/2005/8/layout/list1"/>
    <dgm:cxn modelId="{A0C75A75-EEEE-4AEE-8DEB-FE9F925C9367}" type="presParOf" srcId="{87A0B285-297C-4B03-964E-4803E821746B}" destId="{4EA668E2-3620-452F-AC43-2470FAA5675E}" srcOrd="1" destOrd="0" presId="urn:microsoft.com/office/officeart/2005/8/layout/list1"/>
    <dgm:cxn modelId="{5F93EBFC-BEB2-4DAC-9616-DA91BE4CB5CB}" type="presParOf" srcId="{DC9F06B2-59D5-40DE-81F2-FAE8B2A047A6}" destId="{64B93135-36AB-42CC-8AE8-BBBE4323CB8A}" srcOrd="1" destOrd="0" presId="urn:microsoft.com/office/officeart/2005/8/layout/list1"/>
    <dgm:cxn modelId="{DB5415DD-6F8C-434C-A64D-8D2D6A79F6A8}" type="presParOf" srcId="{DC9F06B2-59D5-40DE-81F2-FAE8B2A047A6}" destId="{4938AD52-D63F-4863-85DE-37D1FD705488}" srcOrd="2" destOrd="0" presId="urn:microsoft.com/office/officeart/2005/8/layout/list1"/>
    <dgm:cxn modelId="{86E4C02B-168C-4998-A269-F23C24CF92CA}" type="presParOf" srcId="{DC9F06B2-59D5-40DE-81F2-FAE8B2A047A6}" destId="{133E5947-ACDD-4F79-BD04-FE3D9A18AE8D}" srcOrd="3" destOrd="0" presId="urn:microsoft.com/office/officeart/2005/8/layout/list1"/>
    <dgm:cxn modelId="{C69CB77F-2E6E-4797-85D6-D6B8A5AECAA2}" type="presParOf" srcId="{DC9F06B2-59D5-40DE-81F2-FAE8B2A047A6}" destId="{6B5C8732-915B-4565-ABF3-35AB9A43DE1A}" srcOrd="4" destOrd="0" presId="urn:microsoft.com/office/officeart/2005/8/layout/list1"/>
    <dgm:cxn modelId="{C7176777-6512-45C1-B31D-E7B9F7AF7F0D}" type="presParOf" srcId="{6B5C8732-915B-4565-ABF3-35AB9A43DE1A}" destId="{A37E9276-E481-4947-9B17-6EED0F76AA4C}" srcOrd="0" destOrd="0" presId="urn:microsoft.com/office/officeart/2005/8/layout/list1"/>
    <dgm:cxn modelId="{945BBDEC-A62C-4948-B558-C893168FCC0E}" type="presParOf" srcId="{6B5C8732-915B-4565-ABF3-35AB9A43DE1A}" destId="{8D2527A6-36BE-4542-AFB1-6CBC173CC48B}" srcOrd="1" destOrd="0" presId="urn:microsoft.com/office/officeart/2005/8/layout/list1"/>
    <dgm:cxn modelId="{9C4D3295-3399-421F-A3DA-D04F80B8AE82}" type="presParOf" srcId="{DC9F06B2-59D5-40DE-81F2-FAE8B2A047A6}" destId="{0701ECAF-C054-4BA2-92A5-F0D0112457C4}" srcOrd="5" destOrd="0" presId="urn:microsoft.com/office/officeart/2005/8/layout/list1"/>
    <dgm:cxn modelId="{425E9DCF-3DBF-4F21-B3DE-E8C58AF2C7D6}" type="presParOf" srcId="{DC9F06B2-59D5-40DE-81F2-FAE8B2A047A6}" destId="{B0BDF97C-9759-4E6A-A416-BDC18115B0A9}" srcOrd="6" destOrd="0" presId="urn:microsoft.com/office/officeart/2005/8/layout/list1"/>
    <dgm:cxn modelId="{2824CCDB-AA73-4972-9C43-29CDD45E8C65}" type="presParOf" srcId="{DC9F06B2-59D5-40DE-81F2-FAE8B2A047A6}" destId="{2885085E-0F31-49BC-B877-2E1827C370B4}" srcOrd="7" destOrd="0" presId="urn:microsoft.com/office/officeart/2005/8/layout/list1"/>
    <dgm:cxn modelId="{7B0B1927-54CA-4D6F-8011-7700F98ECA53}" type="presParOf" srcId="{DC9F06B2-59D5-40DE-81F2-FAE8B2A047A6}" destId="{80F380F7-8727-497B-8782-128EAC9BF9CF}" srcOrd="8" destOrd="0" presId="urn:microsoft.com/office/officeart/2005/8/layout/list1"/>
    <dgm:cxn modelId="{0897A12F-673A-46A1-82D6-3A47751EABCF}" type="presParOf" srcId="{80F380F7-8727-497B-8782-128EAC9BF9CF}" destId="{6E37568E-BC7B-43F7-9C03-BB9880F622FA}" srcOrd="0" destOrd="0" presId="urn:microsoft.com/office/officeart/2005/8/layout/list1"/>
    <dgm:cxn modelId="{70E2C191-9743-4B90-8477-B78B4E087D2A}" type="presParOf" srcId="{80F380F7-8727-497B-8782-128EAC9BF9CF}" destId="{D7CB19CC-33C6-4F03-81F9-F036E13D0451}" srcOrd="1" destOrd="0" presId="urn:microsoft.com/office/officeart/2005/8/layout/list1"/>
    <dgm:cxn modelId="{2FAAC549-3444-4159-B67E-2A1E8F71FF6F}" type="presParOf" srcId="{DC9F06B2-59D5-40DE-81F2-FAE8B2A047A6}" destId="{113A900B-6ED1-4F0D-BDBD-7D48C0280F1D}" srcOrd="9" destOrd="0" presId="urn:microsoft.com/office/officeart/2005/8/layout/list1"/>
    <dgm:cxn modelId="{07FB54B8-802F-42D9-A9E3-BC55AFD0221F}" type="presParOf" srcId="{DC9F06B2-59D5-40DE-81F2-FAE8B2A047A6}" destId="{256FEAB7-A460-4E55-BCE0-D0D8E30914CF}" srcOrd="10" destOrd="0" presId="urn:microsoft.com/office/officeart/2005/8/layout/list1"/>
    <dgm:cxn modelId="{3EE45529-B052-474A-8D9D-B62C6CBD92FB}" type="presParOf" srcId="{DC9F06B2-59D5-40DE-81F2-FAE8B2A047A6}" destId="{69EEBEC6-C303-4711-B928-822CB65EAB30}" srcOrd="11" destOrd="0" presId="urn:microsoft.com/office/officeart/2005/8/layout/list1"/>
    <dgm:cxn modelId="{DA197581-7EF6-47D6-8A24-603500CA329B}" type="presParOf" srcId="{DC9F06B2-59D5-40DE-81F2-FAE8B2A047A6}" destId="{1478E99A-2409-4C33-A6C1-20FC85837576}" srcOrd="12" destOrd="0" presId="urn:microsoft.com/office/officeart/2005/8/layout/list1"/>
    <dgm:cxn modelId="{73B01FAD-840E-4488-9B84-9828F625D404}" type="presParOf" srcId="{1478E99A-2409-4C33-A6C1-20FC85837576}" destId="{509EDFBC-DB70-4E77-8F5C-72379665C289}" srcOrd="0" destOrd="0" presId="urn:microsoft.com/office/officeart/2005/8/layout/list1"/>
    <dgm:cxn modelId="{CAAD7105-BC6A-47FE-849C-D055B6EC92C7}" type="presParOf" srcId="{1478E99A-2409-4C33-A6C1-20FC85837576}" destId="{1E39C56C-0B97-4AF0-9B2F-66FA743EB867}" srcOrd="1" destOrd="0" presId="urn:microsoft.com/office/officeart/2005/8/layout/list1"/>
    <dgm:cxn modelId="{AE988BD8-C58D-4A7F-AB00-78B449758989}" type="presParOf" srcId="{DC9F06B2-59D5-40DE-81F2-FAE8B2A047A6}" destId="{234381AF-9714-45A2-875E-A03F2ACA559C}" srcOrd="13" destOrd="0" presId="urn:microsoft.com/office/officeart/2005/8/layout/list1"/>
    <dgm:cxn modelId="{0367C6DA-CE7F-454F-99E0-C159F001817D}" type="presParOf" srcId="{DC9F06B2-59D5-40DE-81F2-FAE8B2A047A6}" destId="{745A08EE-112B-4E59-9AFA-BBF88BBA264B}" srcOrd="14" destOrd="0" presId="urn:microsoft.com/office/officeart/2005/8/layout/list1"/>
    <dgm:cxn modelId="{BBF4A642-BDEF-49BC-9CD0-98FCE9FE26B3}" type="presParOf" srcId="{DC9F06B2-59D5-40DE-81F2-FAE8B2A047A6}" destId="{437C9EE5-5DFB-40BE-8BA7-0FEEAC2217EB}" srcOrd="15" destOrd="0" presId="urn:microsoft.com/office/officeart/2005/8/layout/list1"/>
    <dgm:cxn modelId="{974B1645-A7F7-4242-B3EA-5C3CC066E3A6}" type="presParOf" srcId="{DC9F06B2-59D5-40DE-81F2-FAE8B2A047A6}" destId="{040CA758-DF5F-4F3F-8C96-162867FBBBCB}" srcOrd="16" destOrd="0" presId="urn:microsoft.com/office/officeart/2005/8/layout/list1"/>
    <dgm:cxn modelId="{4FE361A0-7C9B-4787-9E09-88569FA08D44}" type="presParOf" srcId="{040CA758-DF5F-4F3F-8C96-162867FBBBCB}" destId="{3C88328F-3628-4A12-9768-4B0F2E2A1B82}" srcOrd="0" destOrd="0" presId="urn:microsoft.com/office/officeart/2005/8/layout/list1"/>
    <dgm:cxn modelId="{ACA23D78-C5E8-435C-83CE-D88F96266115}" type="presParOf" srcId="{040CA758-DF5F-4F3F-8C96-162867FBBBCB}" destId="{B94646CE-07D9-4B6C-8731-76DF389333F6}" srcOrd="1" destOrd="0" presId="urn:microsoft.com/office/officeart/2005/8/layout/list1"/>
    <dgm:cxn modelId="{076543DF-49A2-43BC-AF70-5F85D69F5C15}" type="presParOf" srcId="{DC9F06B2-59D5-40DE-81F2-FAE8B2A047A6}" destId="{D44E4228-56A5-40B6-B1C2-D9DC1B45692D}" srcOrd="17" destOrd="0" presId="urn:microsoft.com/office/officeart/2005/8/layout/list1"/>
    <dgm:cxn modelId="{153D77C5-D8A2-4FEF-9BDB-8C6E7CA9B947}" type="presParOf" srcId="{DC9F06B2-59D5-40DE-81F2-FAE8B2A047A6}" destId="{47B28076-52D7-4047-8D66-EDE7905334F3}" srcOrd="18" destOrd="0" presId="urn:microsoft.com/office/officeart/2005/8/layout/list1"/>
    <dgm:cxn modelId="{96E32A70-9D70-44DC-87EC-B55818D616AD}" type="presParOf" srcId="{DC9F06B2-59D5-40DE-81F2-FAE8B2A047A6}" destId="{6BC132C1-8F06-4600-8DDB-513F96F8030A}" srcOrd="19" destOrd="0" presId="urn:microsoft.com/office/officeart/2005/8/layout/list1"/>
    <dgm:cxn modelId="{7FB000D3-9217-4D66-8D36-EEB02B8CFA44}" type="presParOf" srcId="{DC9F06B2-59D5-40DE-81F2-FAE8B2A047A6}" destId="{A6444D18-E3C8-463F-B4D4-353ACEC84994}" srcOrd="20" destOrd="0" presId="urn:microsoft.com/office/officeart/2005/8/layout/list1"/>
    <dgm:cxn modelId="{E288F3F7-D672-45F3-A0BD-394DD2E68CD3}" type="presParOf" srcId="{A6444D18-E3C8-463F-B4D4-353ACEC84994}" destId="{7B156408-70D9-4106-B2B1-3E8BDB61931B}" srcOrd="0" destOrd="0" presId="urn:microsoft.com/office/officeart/2005/8/layout/list1"/>
    <dgm:cxn modelId="{C6B1DF5F-AF89-48D5-A4BA-A2A3329A4445}" type="presParOf" srcId="{A6444D18-E3C8-463F-B4D4-353ACEC84994}" destId="{D042B9BE-701A-4273-B416-C7C20B5034C2}" srcOrd="1" destOrd="0" presId="urn:microsoft.com/office/officeart/2005/8/layout/list1"/>
    <dgm:cxn modelId="{F118A433-9828-419E-92D0-359F0C6E3D50}" type="presParOf" srcId="{DC9F06B2-59D5-40DE-81F2-FAE8B2A047A6}" destId="{CB0235D5-744D-4CAC-9B81-4D434986D383}" srcOrd="21" destOrd="0" presId="urn:microsoft.com/office/officeart/2005/8/layout/list1"/>
    <dgm:cxn modelId="{5287DBC7-685D-499B-8AF2-B81F2950635D}" type="presParOf" srcId="{DC9F06B2-59D5-40DE-81F2-FAE8B2A047A6}" destId="{AFAAC090-003E-441E-910C-15923D3DF844}" srcOrd="22" destOrd="0" presId="urn:microsoft.com/office/officeart/2005/8/layout/list1"/>
    <dgm:cxn modelId="{FA1DE999-71D8-47AB-A6F5-84E7425C050F}" type="presParOf" srcId="{DC9F06B2-59D5-40DE-81F2-FAE8B2A047A6}" destId="{90CFD34B-8E6A-4C9A-9921-FF55EF940601}" srcOrd="23" destOrd="0" presId="urn:microsoft.com/office/officeart/2005/8/layout/list1"/>
    <dgm:cxn modelId="{2137B2B2-4E52-4EB8-AFA0-1D09D887FC97}" type="presParOf" srcId="{DC9F06B2-59D5-40DE-81F2-FAE8B2A047A6}" destId="{C27849FF-A665-49E3-AA9D-9DF2E71357B2}" srcOrd="24" destOrd="0" presId="urn:microsoft.com/office/officeart/2005/8/layout/list1"/>
    <dgm:cxn modelId="{55EDB682-A0A9-4C6A-88F9-6302B1DEACB9}" type="presParOf" srcId="{C27849FF-A665-49E3-AA9D-9DF2E71357B2}" destId="{AEEE4590-FD65-49CF-8734-83E0247E32B5}" srcOrd="0" destOrd="0" presId="urn:microsoft.com/office/officeart/2005/8/layout/list1"/>
    <dgm:cxn modelId="{790A8E7F-88B4-45F8-92F6-0C384326A0E0}" type="presParOf" srcId="{C27849FF-A665-49E3-AA9D-9DF2E71357B2}" destId="{BE5D2EFF-0B6E-4ADE-9CE8-F01ECF7EC52F}" srcOrd="1" destOrd="0" presId="urn:microsoft.com/office/officeart/2005/8/layout/list1"/>
    <dgm:cxn modelId="{92190CD5-F437-4CEA-B1A3-B6D9C51815D0}" type="presParOf" srcId="{DC9F06B2-59D5-40DE-81F2-FAE8B2A047A6}" destId="{14AE3637-ED7A-4014-9B7A-7FB7C060D791}" srcOrd="25" destOrd="0" presId="urn:microsoft.com/office/officeart/2005/8/layout/list1"/>
    <dgm:cxn modelId="{16DA0E0D-E8F3-45D5-B0DA-DDA4CB5F37A3}" type="presParOf" srcId="{DC9F06B2-59D5-40DE-81F2-FAE8B2A047A6}" destId="{A1057C38-91BA-47AF-A1F3-6DC4EDD8D99B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5990B83-CEF4-4E8D-9F85-2DE35D0D03F9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149075-4BB6-4CA1-B39F-599CD0841A7B}">
      <dgm:prSet custT="1"/>
      <dgm:spPr/>
      <dgm:t>
        <a:bodyPr/>
        <a:lstStyle/>
        <a:p>
          <a:r>
            <a:rPr lang="ru-RU" sz="900" dirty="0" smtClean="0"/>
            <a:t>Помощь детям в практическом освоении морфологической системы родного языка(изменение по родам, числам, падежам</a:t>
          </a:r>
          <a:endParaRPr lang="ru-RU" sz="900" dirty="0"/>
        </a:p>
      </dgm:t>
    </dgm:pt>
    <dgm:pt modelId="{4292933B-C85E-45E4-AD79-CF15AE77CCB2}" type="parTrans" cxnId="{9C854414-11DC-45AC-BC35-D75A178D51C9}">
      <dgm:prSet/>
      <dgm:spPr/>
      <dgm:t>
        <a:bodyPr/>
        <a:lstStyle/>
        <a:p>
          <a:endParaRPr lang="ru-RU"/>
        </a:p>
      </dgm:t>
    </dgm:pt>
    <dgm:pt modelId="{ED0209F6-E445-4416-AEFF-83C25EE997DB}" type="sibTrans" cxnId="{9C854414-11DC-45AC-BC35-D75A178D51C9}">
      <dgm:prSet/>
      <dgm:spPr/>
      <dgm:t>
        <a:bodyPr/>
        <a:lstStyle/>
        <a:p>
          <a:endParaRPr lang="ru-RU"/>
        </a:p>
      </dgm:t>
    </dgm:pt>
    <dgm:pt modelId="{1635FD22-8E27-4CDF-9170-A8BD5E3B5450}">
      <dgm:prSet custT="1"/>
      <dgm:spPr/>
      <dgm:t>
        <a:bodyPr/>
        <a:lstStyle/>
        <a:p>
          <a:r>
            <a:rPr lang="ru-RU" sz="1100" dirty="0" smtClean="0"/>
            <a:t>Создание благоприятной языковой среды, дающей образцы грамотной речи</a:t>
          </a:r>
          <a:r>
            <a:rPr lang="ru-RU" sz="600" dirty="0" smtClean="0"/>
            <a:t>;</a:t>
          </a:r>
        </a:p>
      </dgm:t>
    </dgm:pt>
    <dgm:pt modelId="{0F2657C7-3341-4536-8BD0-19C3CA5AC6B1}" type="parTrans" cxnId="{974F515C-E457-4035-BA94-7447C890C0BC}">
      <dgm:prSet/>
      <dgm:spPr/>
      <dgm:t>
        <a:bodyPr/>
        <a:lstStyle/>
        <a:p>
          <a:endParaRPr lang="ru-RU"/>
        </a:p>
      </dgm:t>
    </dgm:pt>
    <dgm:pt modelId="{1979D88B-F781-4C55-8A3B-2890F08C0656}" type="sibTrans" cxnId="{974F515C-E457-4035-BA94-7447C890C0BC}">
      <dgm:prSet/>
      <dgm:spPr/>
      <dgm:t>
        <a:bodyPr/>
        <a:lstStyle/>
        <a:p>
          <a:endParaRPr lang="ru-RU"/>
        </a:p>
      </dgm:t>
    </dgm:pt>
    <dgm:pt modelId="{4E07C670-B812-4D85-857B-9E514FD9BF08}">
      <dgm:prSet custT="1"/>
      <dgm:spPr/>
      <dgm:t>
        <a:bodyPr/>
        <a:lstStyle/>
        <a:p>
          <a:r>
            <a:rPr lang="ru-RU" sz="1100" dirty="0" smtClean="0"/>
            <a:t>Формирование знаний о некоторых формах словообразования</a:t>
          </a:r>
          <a:endParaRPr lang="ru-RU" sz="1100" dirty="0"/>
        </a:p>
      </dgm:t>
    </dgm:pt>
    <dgm:pt modelId="{DCD04B69-3E36-4D97-A5FF-D3F70DBDA24D}" type="parTrans" cxnId="{E84D0FAE-CA6B-40B8-BF62-924E5380FEF5}">
      <dgm:prSet/>
      <dgm:spPr/>
      <dgm:t>
        <a:bodyPr/>
        <a:lstStyle/>
        <a:p>
          <a:endParaRPr lang="ru-RU"/>
        </a:p>
      </dgm:t>
    </dgm:pt>
    <dgm:pt modelId="{166F77D6-EE6A-49B3-8D19-AD986D6C1539}" type="sibTrans" cxnId="{E84D0FAE-CA6B-40B8-BF62-924E5380FEF5}">
      <dgm:prSet/>
      <dgm:spPr/>
      <dgm:t>
        <a:bodyPr/>
        <a:lstStyle/>
        <a:p>
          <a:endParaRPr lang="ru-RU"/>
        </a:p>
      </dgm:t>
    </dgm:pt>
    <dgm:pt modelId="{BF587D70-0ED0-4B12-9E65-A264612E6CA8}">
      <dgm:prSet custT="1"/>
      <dgm:spPr/>
      <dgm:t>
        <a:bodyPr/>
        <a:lstStyle/>
        <a:p>
          <a:r>
            <a:rPr lang="ru-RU" sz="800" dirty="0" smtClean="0"/>
            <a:t>Использование совместной деятельности взрослого с детьми для обучения их трудным грамматическим формам, направленной на предупреждение ошибок</a:t>
          </a:r>
          <a:endParaRPr lang="ru-RU" sz="800" dirty="0"/>
        </a:p>
      </dgm:t>
    </dgm:pt>
    <dgm:pt modelId="{3E958ECC-C362-49BA-8EAD-D6A5FB6AE3C8}" type="parTrans" cxnId="{6C33DB4D-7C36-4BE3-92B8-1049B2CB3665}">
      <dgm:prSet/>
      <dgm:spPr/>
      <dgm:t>
        <a:bodyPr/>
        <a:lstStyle/>
        <a:p>
          <a:endParaRPr lang="ru-RU"/>
        </a:p>
      </dgm:t>
    </dgm:pt>
    <dgm:pt modelId="{30FF720C-C4C7-4531-B7EE-6C2A04F9BD77}" type="sibTrans" cxnId="{6C33DB4D-7C36-4BE3-92B8-1049B2CB3665}">
      <dgm:prSet/>
      <dgm:spPr/>
      <dgm:t>
        <a:bodyPr/>
        <a:lstStyle/>
        <a:p>
          <a:endParaRPr lang="ru-RU"/>
        </a:p>
      </dgm:t>
    </dgm:pt>
    <dgm:pt modelId="{7E85927E-5651-43FA-A5A0-4A18F9DF255A}">
      <dgm:prSet custT="1"/>
      <dgm:spPr/>
      <dgm:t>
        <a:bodyPr/>
        <a:lstStyle/>
        <a:p>
          <a:r>
            <a:rPr lang="ru-RU" sz="800" dirty="0" smtClean="0"/>
            <a:t>Помощь детям в овладении синтаксической стороной (согласование слов в предложении, построение разных типов предложений, сочетание их в связном тексте</a:t>
          </a:r>
          <a:r>
            <a:rPr lang="ru-RU" sz="600" dirty="0" smtClean="0"/>
            <a:t>)</a:t>
          </a:r>
          <a:endParaRPr lang="ru-RU" sz="600" dirty="0"/>
        </a:p>
      </dgm:t>
    </dgm:pt>
    <dgm:pt modelId="{43976CFB-0584-4B81-8FDB-B61A85DD5CB3}" type="parTrans" cxnId="{8B417214-156E-41CD-9BB1-1D9C0945D6FC}">
      <dgm:prSet/>
      <dgm:spPr/>
      <dgm:t>
        <a:bodyPr/>
        <a:lstStyle/>
        <a:p>
          <a:endParaRPr lang="ru-RU"/>
        </a:p>
      </dgm:t>
    </dgm:pt>
    <dgm:pt modelId="{7B881FFF-0D44-4B70-874B-ADA5F86555FE}" type="sibTrans" cxnId="{8B417214-156E-41CD-9BB1-1D9C0945D6FC}">
      <dgm:prSet/>
      <dgm:spPr/>
      <dgm:t>
        <a:bodyPr/>
        <a:lstStyle/>
        <a:p>
          <a:endParaRPr lang="ru-RU"/>
        </a:p>
      </dgm:t>
    </dgm:pt>
    <dgm:pt modelId="{D2A5462C-CEC2-4266-BC21-FA049531E759}" type="pres">
      <dgm:prSet presAssocID="{A5990B83-CEF4-4E8D-9F85-2DE35D0D03F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B6D443-FE8D-4A94-9D5B-758921BEDBFA}" type="pres">
      <dgm:prSet presAssocID="{1635FD22-8E27-4CDF-9170-A8BD5E3B545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C693E1-445A-4EF4-9711-9B3ED28C0E1D}" type="pres">
      <dgm:prSet presAssocID="{1979D88B-F781-4C55-8A3B-2890F08C0656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4272059-2E1E-43C2-A732-D9B976079C2A}" type="pres">
      <dgm:prSet presAssocID="{1979D88B-F781-4C55-8A3B-2890F08C0656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1AAF47D2-4B98-407B-BA98-FA955DE85988}" type="pres">
      <dgm:prSet presAssocID="{4E07C670-B812-4D85-857B-9E514FD9BF08}" presName="node" presStyleLbl="node1" presStyleIdx="1" presStyleCnt="5" custRadScaleRad="101587" custRadScaleInc="-1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C81CDF-3634-4645-B119-81289F34E767}" type="pres">
      <dgm:prSet presAssocID="{166F77D6-EE6A-49B3-8D19-AD986D6C1539}" presName="sibTrans" presStyleLbl="sibTrans2D1" presStyleIdx="1" presStyleCnt="5"/>
      <dgm:spPr/>
      <dgm:t>
        <a:bodyPr/>
        <a:lstStyle/>
        <a:p>
          <a:endParaRPr lang="ru-RU"/>
        </a:p>
      </dgm:t>
    </dgm:pt>
    <dgm:pt modelId="{85FF60C5-9D5D-49F3-8B8D-5CA0493CF267}" type="pres">
      <dgm:prSet presAssocID="{166F77D6-EE6A-49B3-8D19-AD986D6C1539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7696C436-03FE-466E-A647-F52BEE388B1F}" type="pres">
      <dgm:prSet presAssocID="{75149075-4BB6-4CA1-B39F-599CD0841A7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2BFC2-4BEB-4900-A97D-8C777E6C53B6}" type="pres">
      <dgm:prSet presAssocID="{ED0209F6-E445-4416-AEFF-83C25EE997DB}" presName="sibTrans" presStyleLbl="sibTrans2D1" presStyleIdx="2" presStyleCnt="5"/>
      <dgm:spPr/>
      <dgm:t>
        <a:bodyPr/>
        <a:lstStyle/>
        <a:p>
          <a:endParaRPr lang="ru-RU"/>
        </a:p>
      </dgm:t>
    </dgm:pt>
    <dgm:pt modelId="{52771F75-FF5C-4950-8F0D-FC151396A395}" type="pres">
      <dgm:prSet presAssocID="{ED0209F6-E445-4416-AEFF-83C25EE997DB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6F132357-AD47-42FE-9C68-9E2B5047854A}" type="pres">
      <dgm:prSet presAssocID="{BF587D70-0ED0-4B12-9E65-A264612E6CA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46B405-10DA-4A84-B871-1575362B121E}" type="pres">
      <dgm:prSet presAssocID="{30FF720C-C4C7-4531-B7EE-6C2A04F9BD77}" presName="sibTrans" presStyleLbl="sibTrans2D1" presStyleIdx="3" presStyleCnt="5"/>
      <dgm:spPr/>
      <dgm:t>
        <a:bodyPr/>
        <a:lstStyle/>
        <a:p>
          <a:endParaRPr lang="ru-RU"/>
        </a:p>
      </dgm:t>
    </dgm:pt>
    <dgm:pt modelId="{90222FDB-2751-46C3-9E05-38743DC08D9A}" type="pres">
      <dgm:prSet presAssocID="{30FF720C-C4C7-4531-B7EE-6C2A04F9BD77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D86D7104-5819-43C8-9029-A3CCC7FEA669}" type="pres">
      <dgm:prSet presAssocID="{7E85927E-5651-43FA-A5A0-4A18F9DF255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4B845-3134-4600-8FCE-ED556A8F868B}" type="pres">
      <dgm:prSet presAssocID="{7B881FFF-0D44-4B70-874B-ADA5F86555FE}" presName="sibTrans" presStyleLbl="sibTrans2D1" presStyleIdx="4" presStyleCnt="5"/>
      <dgm:spPr/>
      <dgm:t>
        <a:bodyPr/>
        <a:lstStyle/>
        <a:p>
          <a:endParaRPr lang="ru-RU"/>
        </a:p>
      </dgm:t>
    </dgm:pt>
    <dgm:pt modelId="{D7396410-BD4F-4867-9930-674745D15133}" type="pres">
      <dgm:prSet presAssocID="{7B881FFF-0D44-4B70-874B-ADA5F86555FE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8167253A-2756-473D-9A16-67C8EB78BB71}" type="presOf" srcId="{4E07C670-B812-4D85-857B-9E514FD9BF08}" destId="{1AAF47D2-4B98-407B-BA98-FA955DE85988}" srcOrd="0" destOrd="0" presId="urn:microsoft.com/office/officeart/2005/8/layout/cycle2"/>
    <dgm:cxn modelId="{10662F68-85F0-40E6-956E-1636C97CC644}" type="presOf" srcId="{166F77D6-EE6A-49B3-8D19-AD986D6C1539}" destId="{85FF60C5-9D5D-49F3-8B8D-5CA0493CF267}" srcOrd="1" destOrd="0" presId="urn:microsoft.com/office/officeart/2005/8/layout/cycle2"/>
    <dgm:cxn modelId="{8B417214-156E-41CD-9BB1-1D9C0945D6FC}" srcId="{A5990B83-CEF4-4E8D-9F85-2DE35D0D03F9}" destId="{7E85927E-5651-43FA-A5A0-4A18F9DF255A}" srcOrd="4" destOrd="0" parTransId="{43976CFB-0584-4B81-8FDB-B61A85DD5CB3}" sibTransId="{7B881FFF-0D44-4B70-874B-ADA5F86555FE}"/>
    <dgm:cxn modelId="{13B790AD-EC17-4840-AF4C-20A674321D43}" type="presOf" srcId="{A5990B83-CEF4-4E8D-9F85-2DE35D0D03F9}" destId="{D2A5462C-CEC2-4266-BC21-FA049531E759}" srcOrd="0" destOrd="0" presId="urn:microsoft.com/office/officeart/2005/8/layout/cycle2"/>
    <dgm:cxn modelId="{6EF4E398-7C4F-4AC1-A31E-959D8B689408}" type="presOf" srcId="{1979D88B-F781-4C55-8A3B-2890F08C0656}" destId="{D4272059-2E1E-43C2-A732-D9B976079C2A}" srcOrd="1" destOrd="0" presId="urn:microsoft.com/office/officeart/2005/8/layout/cycle2"/>
    <dgm:cxn modelId="{54323A36-4FCC-4F3F-856D-2BE16E37F52C}" type="presOf" srcId="{166F77D6-EE6A-49B3-8D19-AD986D6C1539}" destId="{29C81CDF-3634-4645-B119-81289F34E767}" srcOrd="0" destOrd="0" presId="urn:microsoft.com/office/officeart/2005/8/layout/cycle2"/>
    <dgm:cxn modelId="{E84D0FAE-CA6B-40B8-BF62-924E5380FEF5}" srcId="{A5990B83-CEF4-4E8D-9F85-2DE35D0D03F9}" destId="{4E07C670-B812-4D85-857B-9E514FD9BF08}" srcOrd="1" destOrd="0" parTransId="{DCD04B69-3E36-4D97-A5FF-D3F70DBDA24D}" sibTransId="{166F77D6-EE6A-49B3-8D19-AD986D6C1539}"/>
    <dgm:cxn modelId="{9C854414-11DC-45AC-BC35-D75A178D51C9}" srcId="{A5990B83-CEF4-4E8D-9F85-2DE35D0D03F9}" destId="{75149075-4BB6-4CA1-B39F-599CD0841A7B}" srcOrd="2" destOrd="0" parTransId="{4292933B-C85E-45E4-AD79-CF15AE77CCB2}" sibTransId="{ED0209F6-E445-4416-AEFF-83C25EE997DB}"/>
    <dgm:cxn modelId="{BA8B3F12-8E0E-4C6E-BC14-EFE2ABE8A1C1}" type="presOf" srcId="{75149075-4BB6-4CA1-B39F-599CD0841A7B}" destId="{7696C436-03FE-466E-A647-F52BEE388B1F}" srcOrd="0" destOrd="0" presId="urn:microsoft.com/office/officeart/2005/8/layout/cycle2"/>
    <dgm:cxn modelId="{F3BC5A06-6A9B-4053-A294-08BFAC3FB6A8}" type="presOf" srcId="{ED0209F6-E445-4416-AEFF-83C25EE997DB}" destId="{1742BFC2-4BEB-4900-A97D-8C777E6C53B6}" srcOrd="0" destOrd="0" presId="urn:microsoft.com/office/officeart/2005/8/layout/cycle2"/>
    <dgm:cxn modelId="{EA475CE4-9332-4425-A641-7A5881443F96}" type="presOf" srcId="{30FF720C-C4C7-4531-B7EE-6C2A04F9BD77}" destId="{90222FDB-2751-46C3-9E05-38743DC08D9A}" srcOrd="1" destOrd="0" presId="urn:microsoft.com/office/officeart/2005/8/layout/cycle2"/>
    <dgm:cxn modelId="{418C5647-C3AE-45C2-9E8C-EBB646DCF1D7}" type="presOf" srcId="{7E85927E-5651-43FA-A5A0-4A18F9DF255A}" destId="{D86D7104-5819-43C8-9029-A3CCC7FEA669}" srcOrd="0" destOrd="0" presId="urn:microsoft.com/office/officeart/2005/8/layout/cycle2"/>
    <dgm:cxn modelId="{974F515C-E457-4035-BA94-7447C890C0BC}" srcId="{A5990B83-CEF4-4E8D-9F85-2DE35D0D03F9}" destId="{1635FD22-8E27-4CDF-9170-A8BD5E3B5450}" srcOrd="0" destOrd="0" parTransId="{0F2657C7-3341-4536-8BD0-19C3CA5AC6B1}" sibTransId="{1979D88B-F781-4C55-8A3B-2890F08C0656}"/>
    <dgm:cxn modelId="{FD88B436-63A0-4704-81CA-5D44B39117C0}" type="presOf" srcId="{1635FD22-8E27-4CDF-9170-A8BD5E3B5450}" destId="{69B6D443-FE8D-4A94-9D5B-758921BEDBFA}" srcOrd="0" destOrd="0" presId="urn:microsoft.com/office/officeart/2005/8/layout/cycle2"/>
    <dgm:cxn modelId="{E17A17C0-494A-4104-8BD6-23FA84B94484}" type="presOf" srcId="{ED0209F6-E445-4416-AEFF-83C25EE997DB}" destId="{52771F75-FF5C-4950-8F0D-FC151396A395}" srcOrd="1" destOrd="0" presId="urn:microsoft.com/office/officeart/2005/8/layout/cycle2"/>
    <dgm:cxn modelId="{83F9CD5F-6735-4A73-8398-A57C34BA20E0}" type="presOf" srcId="{30FF720C-C4C7-4531-B7EE-6C2A04F9BD77}" destId="{8E46B405-10DA-4A84-B871-1575362B121E}" srcOrd="0" destOrd="0" presId="urn:microsoft.com/office/officeart/2005/8/layout/cycle2"/>
    <dgm:cxn modelId="{86CAAADB-6E7B-41BE-8D29-8F9228678A9B}" type="presOf" srcId="{7B881FFF-0D44-4B70-874B-ADA5F86555FE}" destId="{D7396410-BD4F-4867-9930-674745D15133}" srcOrd="1" destOrd="0" presId="urn:microsoft.com/office/officeart/2005/8/layout/cycle2"/>
    <dgm:cxn modelId="{56AF4CC9-C272-41B2-A4F1-DF50CDBBE23F}" type="presOf" srcId="{1979D88B-F781-4C55-8A3B-2890F08C0656}" destId="{47C693E1-445A-4EF4-9711-9B3ED28C0E1D}" srcOrd="0" destOrd="0" presId="urn:microsoft.com/office/officeart/2005/8/layout/cycle2"/>
    <dgm:cxn modelId="{6C33DB4D-7C36-4BE3-92B8-1049B2CB3665}" srcId="{A5990B83-CEF4-4E8D-9F85-2DE35D0D03F9}" destId="{BF587D70-0ED0-4B12-9E65-A264612E6CA8}" srcOrd="3" destOrd="0" parTransId="{3E958ECC-C362-49BA-8EAD-D6A5FB6AE3C8}" sibTransId="{30FF720C-C4C7-4531-B7EE-6C2A04F9BD77}"/>
    <dgm:cxn modelId="{7AD3C2DC-7870-400C-B431-8670794B00D6}" type="presOf" srcId="{BF587D70-0ED0-4B12-9E65-A264612E6CA8}" destId="{6F132357-AD47-42FE-9C68-9E2B5047854A}" srcOrd="0" destOrd="0" presId="urn:microsoft.com/office/officeart/2005/8/layout/cycle2"/>
    <dgm:cxn modelId="{4F1B406E-7A6D-4E6A-B7AF-6F78B70C4E02}" type="presOf" srcId="{7B881FFF-0D44-4B70-874B-ADA5F86555FE}" destId="{9EE4B845-3134-4600-8FCE-ED556A8F868B}" srcOrd="0" destOrd="0" presId="urn:microsoft.com/office/officeart/2005/8/layout/cycle2"/>
    <dgm:cxn modelId="{69B71325-B025-4694-B49E-5E7F809B067C}" type="presParOf" srcId="{D2A5462C-CEC2-4266-BC21-FA049531E759}" destId="{69B6D443-FE8D-4A94-9D5B-758921BEDBFA}" srcOrd="0" destOrd="0" presId="urn:microsoft.com/office/officeart/2005/8/layout/cycle2"/>
    <dgm:cxn modelId="{362DE69E-1499-4FDA-B8F7-30EAF6CD6326}" type="presParOf" srcId="{D2A5462C-CEC2-4266-BC21-FA049531E759}" destId="{47C693E1-445A-4EF4-9711-9B3ED28C0E1D}" srcOrd="1" destOrd="0" presId="urn:microsoft.com/office/officeart/2005/8/layout/cycle2"/>
    <dgm:cxn modelId="{EF5F4EA9-ED7F-43E3-9BBE-71E65E0BDBB3}" type="presParOf" srcId="{47C693E1-445A-4EF4-9711-9B3ED28C0E1D}" destId="{D4272059-2E1E-43C2-A732-D9B976079C2A}" srcOrd="0" destOrd="0" presId="urn:microsoft.com/office/officeart/2005/8/layout/cycle2"/>
    <dgm:cxn modelId="{AC738905-C6D3-4603-A256-F29CE7B4A94C}" type="presParOf" srcId="{D2A5462C-CEC2-4266-BC21-FA049531E759}" destId="{1AAF47D2-4B98-407B-BA98-FA955DE85988}" srcOrd="2" destOrd="0" presId="urn:microsoft.com/office/officeart/2005/8/layout/cycle2"/>
    <dgm:cxn modelId="{E408FE45-6347-4B68-9BC4-0AC46C0DC9FF}" type="presParOf" srcId="{D2A5462C-CEC2-4266-BC21-FA049531E759}" destId="{29C81CDF-3634-4645-B119-81289F34E767}" srcOrd="3" destOrd="0" presId="urn:microsoft.com/office/officeart/2005/8/layout/cycle2"/>
    <dgm:cxn modelId="{C09D1711-19F8-4D76-B143-38F4ABDB999F}" type="presParOf" srcId="{29C81CDF-3634-4645-B119-81289F34E767}" destId="{85FF60C5-9D5D-49F3-8B8D-5CA0493CF267}" srcOrd="0" destOrd="0" presId="urn:microsoft.com/office/officeart/2005/8/layout/cycle2"/>
    <dgm:cxn modelId="{E2F33F7E-F8CC-4A1F-ADE8-E9C71796B984}" type="presParOf" srcId="{D2A5462C-CEC2-4266-BC21-FA049531E759}" destId="{7696C436-03FE-466E-A647-F52BEE388B1F}" srcOrd="4" destOrd="0" presId="urn:microsoft.com/office/officeart/2005/8/layout/cycle2"/>
    <dgm:cxn modelId="{EDE97244-B372-41B5-91D7-90AFCB38D50D}" type="presParOf" srcId="{D2A5462C-CEC2-4266-BC21-FA049531E759}" destId="{1742BFC2-4BEB-4900-A97D-8C777E6C53B6}" srcOrd="5" destOrd="0" presId="urn:microsoft.com/office/officeart/2005/8/layout/cycle2"/>
    <dgm:cxn modelId="{10B2CA49-2167-442A-A640-D45AFB5B987E}" type="presParOf" srcId="{1742BFC2-4BEB-4900-A97D-8C777E6C53B6}" destId="{52771F75-FF5C-4950-8F0D-FC151396A395}" srcOrd="0" destOrd="0" presId="urn:microsoft.com/office/officeart/2005/8/layout/cycle2"/>
    <dgm:cxn modelId="{50007784-AAF5-429B-A276-B1D0E94B3255}" type="presParOf" srcId="{D2A5462C-CEC2-4266-BC21-FA049531E759}" destId="{6F132357-AD47-42FE-9C68-9E2B5047854A}" srcOrd="6" destOrd="0" presId="urn:microsoft.com/office/officeart/2005/8/layout/cycle2"/>
    <dgm:cxn modelId="{45CEACCC-5D58-4F20-BA62-D61896219668}" type="presParOf" srcId="{D2A5462C-CEC2-4266-BC21-FA049531E759}" destId="{8E46B405-10DA-4A84-B871-1575362B121E}" srcOrd="7" destOrd="0" presId="urn:microsoft.com/office/officeart/2005/8/layout/cycle2"/>
    <dgm:cxn modelId="{D71F3D94-2EEB-4D24-9F00-BAB9FACFCC76}" type="presParOf" srcId="{8E46B405-10DA-4A84-B871-1575362B121E}" destId="{90222FDB-2751-46C3-9E05-38743DC08D9A}" srcOrd="0" destOrd="0" presId="urn:microsoft.com/office/officeart/2005/8/layout/cycle2"/>
    <dgm:cxn modelId="{F00C97F7-B600-4519-BEAC-139909880779}" type="presParOf" srcId="{D2A5462C-CEC2-4266-BC21-FA049531E759}" destId="{D86D7104-5819-43C8-9029-A3CCC7FEA669}" srcOrd="8" destOrd="0" presId="urn:microsoft.com/office/officeart/2005/8/layout/cycle2"/>
    <dgm:cxn modelId="{04D52363-D4FB-4DA1-86C0-62C4EADBCAE8}" type="presParOf" srcId="{D2A5462C-CEC2-4266-BC21-FA049531E759}" destId="{9EE4B845-3134-4600-8FCE-ED556A8F868B}" srcOrd="9" destOrd="0" presId="urn:microsoft.com/office/officeart/2005/8/layout/cycle2"/>
    <dgm:cxn modelId="{B7B43582-1395-44EC-90E9-11C0693C6D11}" type="presParOf" srcId="{9EE4B845-3134-4600-8FCE-ED556A8F868B}" destId="{D7396410-BD4F-4867-9930-674745D1513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C9C16DC-6DB3-4891-B98A-BB0D4055A5C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3EC029-8CE1-428B-9994-9E6D49D47FDC}">
      <dgm:prSet phldrT="[Текст]"/>
      <dgm:spPr/>
      <dgm:t>
        <a:bodyPr/>
        <a:lstStyle/>
        <a:p>
          <a:r>
            <a:rPr lang="ru-RU" dirty="0" smtClean="0"/>
            <a:t>Исследование грамматической структуры предложений</a:t>
          </a:r>
          <a:endParaRPr lang="ru-RU" dirty="0"/>
        </a:p>
      </dgm:t>
    </dgm:pt>
    <dgm:pt modelId="{A232025D-44A6-4B33-9CC4-806E572B977F}" type="parTrans" cxnId="{7C3420D0-1B5F-48FB-9FCE-370859D2653A}">
      <dgm:prSet/>
      <dgm:spPr/>
      <dgm:t>
        <a:bodyPr/>
        <a:lstStyle/>
        <a:p>
          <a:endParaRPr lang="ru-RU"/>
        </a:p>
      </dgm:t>
    </dgm:pt>
    <dgm:pt modelId="{55E6A44E-02B7-46FC-B2A5-4F87FE54DF06}" type="sibTrans" cxnId="{7C3420D0-1B5F-48FB-9FCE-370859D2653A}">
      <dgm:prSet/>
      <dgm:spPr/>
      <dgm:t>
        <a:bodyPr/>
        <a:lstStyle/>
        <a:p>
          <a:endParaRPr lang="ru-RU"/>
        </a:p>
      </dgm:t>
    </dgm:pt>
    <dgm:pt modelId="{A04E5EE5-F09C-473A-AD5D-899A4731ADDA}">
      <dgm:prSet phldrT="[Текст]"/>
      <dgm:spPr/>
      <dgm:t>
        <a:bodyPr/>
        <a:lstStyle/>
        <a:p>
          <a:r>
            <a:rPr lang="ru-RU" dirty="0" smtClean="0"/>
            <a:t>Исследование предложных конструкций</a:t>
          </a:r>
          <a:endParaRPr lang="ru-RU" dirty="0"/>
        </a:p>
      </dgm:t>
    </dgm:pt>
    <dgm:pt modelId="{A5AAEB5B-0100-48C5-A22C-578936761CF4}" type="parTrans" cxnId="{27B1C88B-CD01-4E63-8712-0935805BFB55}">
      <dgm:prSet/>
      <dgm:spPr/>
      <dgm:t>
        <a:bodyPr/>
        <a:lstStyle/>
        <a:p>
          <a:endParaRPr lang="ru-RU"/>
        </a:p>
      </dgm:t>
    </dgm:pt>
    <dgm:pt modelId="{E9B9F013-D0BA-42A6-9A02-42CD732E129B}" type="sibTrans" cxnId="{27B1C88B-CD01-4E63-8712-0935805BFB55}">
      <dgm:prSet/>
      <dgm:spPr/>
      <dgm:t>
        <a:bodyPr/>
        <a:lstStyle/>
        <a:p>
          <a:endParaRPr lang="ru-RU"/>
        </a:p>
      </dgm:t>
    </dgm:pt>
    <dgm:pt modelId="{35A990C4-D5A0-4B06-B204-6EB892CCCEAC}">
      <dgm:prSet phldrT="[Текст]"/>
      <dgm:spPr/>
      <dgm:t>
        <a:bodyPr/>
        <a:lstStyle/>
        <a:p>
          <a:r>
            <a:rPr lang="ru-RU" dirty="0" smtClean="0"/>
            <a:t>Исследование способности словоизменения.</a:t>
          </a:r>
          <a:endParaRPr lang="ru-RU" dirty="0"/>
        </a:p>
      </dgm:t>
    </dgm:pt>
    <dgm:pt modelId="{AEFF5327-8D29-44C6-89A7-7E8F07F557E4}" type="parTrans" cxnId="{9527BF45-B4A6-479A-B40A-5AB40704736C}">
      <dgm:prSet/>
      <dgm:spPr/>
      <dgm:t>
        <a:bodyPr/>
        <a:lstStyle/>
        <a:p>
          <a:endParaRPr lang="ru-RU"/>
        </a:p>
      </dgm:t>
    </dgm:pt>
    <dgm:pt modelId="{F84C2E9A-3827-4AC5-B2EC-90A01FA8CADD}" type="sibTrans" cxnId="{9527BF45-B4A6-479A-B40A-5AB40704736C}">
      <dgm:prSet/>
      <dgm:spPr/>
      <dgm:t>
        <a:bodyPr/>
        <a:lstStyle/>
        <a:p>
          <a:endParaRPr lang="ru-RU"/>
        </a:p>
      </dgm:t>
    </dgm:pt>
    <dgm:pt modelId="{7AB45385-F0E0-46C7-ADC8-E5F39AD8451B}">
      <dgm:prSet phldrT="[Текст]"/>
      <dgm:spPr/>
      <dgm:t>
        <a:bodyPr/>
        <a:lstStyle/>
        <a:p>
          <a:r>
            <a:rPr lang="ru-RU" dirty="0" smtClean="0"/>
            <a:t>Исследование понимания грамматических конструкций</a:t>
          </a:r>
          <a:endParaRPr lang="ru-RU" dirty="0"/>
        </a:p>
      </dgm:t>
    </dgm:pt>
    <dgm:pt modelId="{A749F37A-AEDD-44B6-B23D-CBFFC59CC7E2}" type="parTrans" cxnId="{7B620542-AA85-4DE7-A94A-D43FD302C8AA}">
      <dgm:prSet/>
      <dgm:spPr/>
      <dgm:t>
        <a:bodyPr/>
        <a:lstStyle/>
        <a:p>
          <a:endParaRPr lang="ru-RU"/>
        </a:p>
      </dgm:t>
    </dgm:pt>
    <dgm:pt modelId="{8EEBBFE8-2F82-4396-9EAE-347928BDD15A}" type="sibTrans" cxnId="{7B620542-AA85-4DE7-A94A-D43FD302C8AA}">
      <dgm:prSet/>
      <dgm:spPr/>
      <dgm:t>
        <a:bodyPr/>
        <a:lstStyle/>
        <a:p>
          <a:endParaRPr lang="ru-RU"/>
        </a:p>
      </dgm:t>
    </dgm:pt>
    <dgm:pt modelId="{0A6A3D77-78DD-4E96-969F-B82C09B1E530}">
      <dgm:prSet/>
      <dgm:spPr/>
      <dgm:t>
        <a:bodyPr/>
        <a:lstStyle/>
        <a:p>
          <a:r>
            <a:rPr lang="ru-RU" smtClean="0"/>
            <a:t>Исследование способности словообразования</a:t>
          </a:r>
          <a:endParaRPr lang="ru-RU"/>
        </a:p>
      </dgm:t>
    </dgm:pt>
    <dgm:pt modelId="{7F8D6BAD-485B-4E76-B3CF-D0320A3582C2}" type="parTrans" cxnId="{AE240A06-992C-424E-B14C-42881C89D278}">
      <dgm:prSet/>
      <dgm:spPr/>
      <dgm:t>
        <a:bodyPr/>
        <a:lstStyle/>
        <a:p>
          <a:endParaRPr lang="ru-RU"/>
        </a:p>
      </dgm:t>
    </dgm:pt>
    <dgm:pt modelId="{DFF3B2FD-9122-40CD-933C-E1AE1B01F84C}" type="sibTrans" cxnId="{AE240A06-992C-424E-B14C-42881C89D278}">
      <dgm:prSet/>
      <dgm:spPr/>
      <dgm:t>
        <a:bodyPr/>
        <a:lstStyle/>
        <a:p>
          <a:endParaRPr lang="ru-RU"/>
        </a:p>
      </dgm:t>
    </dgm:pt>
    <dgm:pt modelId="{40F82162-5813-4360-8809-B78C12849A86}" type="pres">
      <dgm:prSet presAssocID="{FC9C16DC-6DB3-4891-B98A-BB0D4055A5C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C76D89-44CF-4400-8A5D-110FB25633E1}" type="pres">
      <dgm:prSet presAssocID="{343EC029-8CE1-428B-9994-9E6D49D47FD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BDD3D3-F275-4F6C-A601-19A1E7C70E78}" type="pres">
      <dgm:prSet presAssocID="{55E6A44E-02B7-46FC-B2A5-4F87FE54DF06}" presName="sibTrans" presStyleCnt="0"/>
      <dgm:spPr/>
    </dgm:pt>
    <dgm:pt modelId="{0CDACB3F-426A-4567-AE88-2366502EB880}" type="pres">
      <dgm:prSet presAssocID="{A04E5EE5-F09C-473A-AD5D-899A4731ADD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B867F-17AA-4932-9056-F2E9F1FFFC5B}" type="pres">
      <dgm:prSet presAssocID="{E9B9F013-D0BA-42A6-9A02-42CD732E129B}" presName="sibTrans" presStyleCnt="0"/>
      <dgm:spPr/>
    </dgm:pt>
    <dgm:pt modelId="{7915114C-983F-425F-9D5C-5F6369082E31}" type="pres">
      <dgm:prSet presAssocID="{35A990C4-D5A0-4B06-B204-6EB892CCCEA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0D4E5-7722-4C91-B7C2-A4BDBB58EAC1}" type="pres">
      <dgm:prSet presAssocID="{F84C2E9A-3827-4AC5-B2EC-90A01FA8CADD}" presName="sibTrans" presStyleCnt="0"/>
      <dgm:spPr/>
    </dgm:pt>
    <dgm:pt modelId="{1D558DC2-0942-4044-86CD-1FBCA1F35E2C}" type="pres">
      <dgm:prSet presAssocID="{0A6A3D77-78DD-4E96-969F-B82C09B1E53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51A816-CD47-4172-B0E6-3307302B668F}" type="pres">
      <dgm:prSet presAssocID="{DFF3B2FD-9122-40CD-933C-E1AE1B01F84C}" presName="sibTrans" presStyleCnt="0"/>
      <dgm:spPr/>
    </dgm:pt>
    <dgm:pt modelId="{A462DCE0-99DA-42E2-BA6E-369BFD18EFB5}" type="pres">
      <dgm:prSet presAssocID="{7AB45385-F0E0-46C7-ADC8-E5F39AD8451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653E0F-AB6F-4278-ABC1-286E1F25D2DD}" type="presOf" srcId="{343EC029-8CE1-428B-9994-9E6D49D47FDC}" destId="{1DC76D89-44CF-4400-8A5D-110FB25633E1}" srcOrd="0" destOrd="0" presId="urn:microsoft.com/office/officeart/2005/8/layout/default"/>
    <dgm:cxn modelId="{9527BF45-B4A6-479A-B40A-5AB40704736C}" srcId="{FC9C16DC-6DB3-4891-B98A-BB0D4055A5CA}" destId="{35A990C4-D5A0-4B06-B204-6EB892CCCEAC}" srcOrd="2" destOrd="0" parTransId="{AEFF5327-8D29-44C6-89A7-7E8F07F557E4}" sibTransId="{F84C2E9A-3827-4AC5-B2EC-90A01FA8CADD}"/>
    <dgm:cxn modelId="{7C3420D0-1B5F-48FB-9FCE-370859D2653A}" srcId="{FC9C16DC-6DB3-4891-B98A-BB0D4055A5CA}" destId="{343EC029-8CE1-428B-9994-9E6D49D47FDC}" srcOrd="0" destOrd="0" parTransId="{A232025D-44A6-4B33-9CC4-806E572B977F}" sibTransId="{55E6A44E-02B7-46FC-B2A5-4F87FE54DF06}"/>
    <dgm:cxn modelId="{27B1C88B-CD01-4E63-8712-0935805BFB55}" srcId="{FC9C16DC-6DB3-4891-B98A-BB0D4055A5CA}" destId="{A04E5EE5-F09C-473A-AD5D-899A4731ADDA}" srcOrd="1" destOrd="0" parTransId="{A5AAEB5B-0100-48C5-A22C-578936761CF4}" sibTransId="{E9B9F013-D0BA-42A6-9A02-42CD732E129B}"/>
    <dgm:cxn modelId="{7B620542-AA85-4DE7-A94A-D43FD302C8AA}" srcId="{FC9C16DC-6DB3-4891-B98A-BB0D4055A5CA}" destId="{7AB45385-F0E0-46C7-ADC8-E5F39AD8451B}" srcOrd="4" destOrd="0" parTransId="{A749F37A-AEDD-44B6-B23D-CBFFC59CC7E2}" sibTransId="{8EEBBFE8-2F82-4396-9EAE-347928BDD15A}"/>
    <dgm:cxn modelId="{C9A6F6AE-B08F-4027-96F3-94C04947269D}" type="presOf" srcId="{FC9C16DC-6DB3-4891-B98A-BB0D4055A5CA}" destId="{40F82162-5813-4360-8809-B78C12849A86}" srcOrd="0" destOrd="0" presId="urn:microsoft.com/office/officeart/2005/8/layout/default"/>
    <dgm:cxn modelId="{6139FDAD-05AB-45B9-A8AC-D4050354038C}" type="presOf" srcId="{0A6A3D77-78DD-4E96-969F-B82C09B1E530}" destId="{1D558DC2-0942-4044-86CD-1FBCA1F35E2C}" srcOrd="0" destOrd="0" presId="urn:microsoft.com/office/officeart/2005/8/layout/default"/>
    <dgm:cxn modelId="{60DFC0FA-AD8A-407B-A49C-4AC0D859FA26}" type="presOf" srcId="{A04E5EE5-F09C-473A-AD5D-899A4731ADDA}" destId="{0CDACB3F-426A-4567-AE88-2366502EB880}" srcOrd="0" destOrd="0" presId="urn:microsoft.com/office/officeart/2005/8/layout/default"/>
    <dgm:cxn modelId="{CEEFAE6F-5D9A-4FE5-842A-BEAAC6EDF52F}" type="presOf" srcId="{35A990C4-D5A0-4B06-B204-6EB892CCCEAC}" destId="{7915114C-983F-425F-9D5C-5F6369082E31}" srcOrd="0" destOrd="0" presId="urn:microsoft.com/office/officeart/2005/8/layout/default"/>
    <dgm:cxn modelId="{AE240A06-992C-424E-B14C-42881C89D278}" srcId="{FC9C16DC-6DB3-4891-B98A-BB0D4055A5CA}" destId="{0A6A3D77-78DD-4E96-969F-B82C09B1E530}" srcOrd="3" destOrd="0" parTransId="{7F8D6BAD-485B-4E76-B3CF-D0320A3582C2}" sibTransId="{DFF3B2FD-9122-40CD-933C-E1AE1B01F84C}"/>
    <dgm:cxn modelId="{368077A0-BB5A-42C2-9EA6-CD8A13E778EA}" type="presOf" srcId="{7AB45385-F0E0-46C7-ADC8-E5F39AD8451B}" destId="{A462DCE0-99DA-42E2-BA6E-369BFD18EFB5}" srcOrd="0" destOrd="0" presId="urn:microsoft.com/office/officeart/2005/8/layout/default"/>
    <dgm:cxn modelId="{2136847F-FDC9-4776-B371-30C9508E6969}" type="presParOf" srcId="{40F82162-5813-4360-8809-B78C12849A86}" destId="{1DC76D89-44CF-4400-8A5D-110FB25633E1}" srcOrd="0" destOrd="0" presId="urn:microsoft.com/office/officeart/2005/8/layout/default"/>
    <dgm:cxn modelId="{590B882B-FDAA-4002-99BF-31BAB72F799C}" type="presParOf" srcId="{40F82162-5813-4360-8809-B78C12849A86}" destId="{FEBDD3D3-F275-4F6C-A601-19A1E7C70E78}" srcOrd="1" destOrd="0" presId="urn:microsoft.com/office/officeart/2005/8/layout/default"/>
    <dgm:cxn modelId="{D50FCDBF-5BFB-4937-BB52-1FBDFB1C8810}" type="presParOf" srcId="{40F82162-5813-4360-8809-B78C12849A86}" destId="{0CDACB3F-426A-4567-AE88-2366502EB880}" srcOrd="2" destOrd="0" presId="urn:microsoft.com/office/officeart/2005/8/layout/default"/>
    <dgm:cxn modelId="{2D8C42CF-6DC2-48A4-9AD4-2402C180BA5A}" type="presParOf" srcId="{40F82162-5813-4360-8809-B78C12849A86}" destId="{261B867F-17AA-4932-9056-F2E9F1FFFC5B}" srcOrd="3" destOrd="0" presId="urn:microsoft.com/office/officeart/2005/8/layout/default"/>
    <dgm:cxn modelId="{52867B62-03AD-4C9F-B7E2-96BFA6695F67}" type="presParOf" srcId="{40F82162-5813-4360-8809-B78C12849A86}" destId="{7915114C-983F-425F-9D5C-5F6369082E31}" srcOrd="4" destOrd="0" presId="urn:microsoft.com/office/officeart/2005/8/layout/default"/>
    <dgm:cxn modelId="{5AFB0D07-C0B6-48E0-B4D1-6E4B31F2F802}" type="presParOf" srcId="{40F82162-5813-4360-8809-B78C12849A86}" destId="{40B0D4E5-7722-4C91-B7C2-A4BDBB58EAC1}" srcOrd="5" destOrd="0" presId="urn:microsoft.com/office/officeart/2005/8/layout/default"/>
    <dgm:cxn modelId="{6B4446A4-5BC9-4179-88E1-E23ABB5147DF}" type="presParOf" srcId="{40F82162-5813-4360-8809-B78C12849A86}" destId="{1D558DC2-0942-4044-86CD-1FBCA1F35E2C}" srcOrd="6" destOrd="0" presId="urn:microsoft.com/office/officeart/2005/8/layout/default"/>
    <dgm:cxn modelId="{A238CABD-70AE-4A42-A393-964E3ECC71C5}" type="presParOf" srcId="{40F82162-5813-4360-8809-B78C12849A86}" destId="{1851A816-CD47-4172-B0E6-3307302B668F}" srcOrd="7" destOrd="0" presId="urn:microsoft.com/office/officeart/2005/8/layout/default"/>
    <dgm:cxn modelId="{451FDF0E-6544-49EB-95E6-DDBE70AC6803}" type="presParOf" srcId="{40F82162-5813-4360-8809-B78C12849A86}" destId="{A462DCE0-99DA-42E2-BA6E-369BFD18EFB5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447F56F-E329-4E55-9FAB-8841A1D016D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147632-A95B-419E-840C-EC36DB1641C9}">
      <dgm:prSet phldrT="[Текст]"/>
      <dgm:spPr/>
      <dgm:t>
        <a:bodyPr/>
        <a:lstStyle/>
        <a:p>
          <a:r>
            <a:rPr lang="ru-RU" dirty="0" smtClean="0"/>
            <a:t>Дидактические игры</a:t>
          </a:r>
          <a:endParaRPr lang="ru-RU" dirty="0"/>
        </a:p>
      </dgm:t>
    </dgm:pt>
    <dgm:pt modelId="{6B910629-5204-428C-8B6C-CD3AF12BE0E6}" type="parTrans" cxnId="{8FFB4B61-A73C-45A0-92B6-1B3B41780E2D}">
      <dgm:prSet/>
      <dgm:spPr/>
      <dgm:t>
        <a:bodyPr/>
        <a:lstStyle/>
        <a:p>
          <a:endParaRPr lang="ru-RU"/>
        </a:p>
      </dgm:t>
    </dgm:pt>
    <dgm:pt modelId="{D63B154F-3177-432C-8DAC-BF03CE6A30CE}" type="sibTrans" cxnId="{8FFB4B61-A73C-45A0-92B6-1B3B41780E2D}">
      <dgm:prSet/>
      <dgm:spPr/>
      <dgm:t>
        <a:bodyPr/>
        <a:lstStyle/>
        <a:p>
          <a:endParaRPr lang="ru-RU"/>
        </a:p>
      </dgm:t>
    </dgm:pt>
    <dgm:pt modelId="{8572C3D3-262E-4BEE-91E6-488408C8041A}">
      <dgm:prSet phldrT="[Текст]"/>
      <dgm:spPr/>
      <dgm:t>
        <a:bodyPr/>
        <a:lstStyle/>
        <a:p>
          <a:r>
            <a:rPr lang="ru-RU" dirty="0" smtClean="0"/>
            <a:t>Игры-драматизации</a:t>
          </a:r>
          <a:endParaRPr lang="ru-RU" dirty="0"/>
        </a:p>
      </dgm:t>
    </dgm:pt>
    <dgm:pt modelId="{744DF98E-C8FC-44F0-86D4-A4C0602B28DE}" type="parTrans" cxnId="{9B406AFD-2762-4498-8F9B-D2C0EEDF2306}">
      <dgm:prSet/>
      <dgm:spPr/>
      <dgm:t>
        <a:bodyPr/>
        <a:lstStyle/>
        <a:p>
          <a:endParaRPr lang="ru-RU"/>
        </a:p>
      </dgm:t>
    </dgm:pt>
    <dgm:pt modelId="{794671E0-85EC-4B23-B2D5-B171BC5C7739}" type="sibTrans" cxnId="{9B406AFD-2762-4498-8F9B-D2C0EEDF2306}">
      <dgm:prSet/>
      <dgm:spPr/>
      <dgm:t>
        <a:bodyPr/>
        <a:lstStyle/>
        <a:p>
          <a:endParaRPr lang="ru-RU"/>
        </a:p>
      </dgm:t>
    </dgm:pt>
    <dgm:pt modelId="{83BCE3A4-D4A5-493C-AF64-0F8C518EBE97}">
      <dgm:prSet phldrT="[Текст]"/>
      <dgm:spPr/>
      <dgm:t>
        <a:bodyPr/>
        <a:lstStyle/>
        <a:p>
          <a:r>
            <a:rPr lang="ru-RU" dirty="0" smtClean="0"/>
            <a:t>Словесные упражнения</a:t>
          </a:r>
          <a:endParaRPr lang="ru-RU" dirty="0"/>
        </a:p>
      </dgm:t>
    </dgm:pt>
    <dgm:pt modelId="{AE2A9BE1-ECF3-4C54-B8AB-C0865CCAD627}" type="parTrans" cxnId="{D7FD3BCD-3F7F-48F8-8AB5-B113CE863F53}">
      <dgm:prSet/>
      <dgm:spPr/>
      <dgm:t>
        <a:bodyPr/>
        <a:lstStyle/>
        <a:p>
          <a:endParaRPr lang="ru-RU"/>
        </a:p>
      </dgm:t>
    </dgm:pt>
    <dgm:pt modelId="{208443AF-1920-4434-99FE-22D34FE79FFF}" type="sibTrans" cxnId="{D7FD3BCD-3F7F-48F8-8AB5-B113CE863F53}">
      <dgm:prSet/>
      <dgm:spPr/>
      <dgm:t>
        <a:bodyPr/>
        <a:lstStyle/>
        <a:p>
          <a:endParaRPr lang="ru-RU"/>
        </a:p>
      </dgm:t>
    </dgm:pt>
    <dgm:pt modelId="{8F65E460-0214-4260-B907-9003D08C24FD}">
      <dgm:prSet phldrT="[Текст]"/>
      <dgm:spPr/>
      <dgm:t>
        <a:bodyPr/>
        <a:lstStyle/>
        <a:p>
          <a:r>
            <a:rPr lang="ru-RU" dirty="0" smtClean="0"/>
            <a:t>Рассматривание картин</a:t>
          </a:r>
          <a:endParaRPr lang="ru-RU" dirty="0"/>
        </a:p>
      </dgm:t>
    </dgm:pt>
    <dgm:pt modelId="{B32BA3E0-DF2A-4DC5-B185-4A70E1B95D85}" type="parTrans" cxnId="{9EF1D159-9D42-483E-A59B-800E9B581F63}">
      <dgm:prSet/>
      <dgm:spPr/>
      <dgm:t>
        <a:bodyPr/>
        <a:lstStyle/>
        <a:p>
          <a:endParaRPr lang="ru-RU"/>
        </a:p>
      </dgm:t>
    </dgm:pt>
    <dgm:pt modelId="{8B914BE9-FC17-40D9-9BB0-3A20A7763218}" type="sibTrans" cxnId="{9EF1D159-9D42-483E-A59B-800E9B581F63}">
      <dgm:prSet/>
      <dgm:spPr/>
      <dgm:t>
        <a:bodyPr/>
        <a:lstStyle/>
        <a:p>
          <a:endParaRPr lang="ru-RU"/>
        </a:p>
      </dgm:t>
    </dgm:pt>
    <dgm:pt modelId="{1243DF03-E3DD-456E-930A-D4D97441D50E}">
      <dgm:prSet/>
      <dgm:spPr/>
      <dgm:t>
        <a:bodyPr/>
        <a:lstStyle/>
        <a:p>
          <a:r>
            <a:rPr lang="ru-RU" dirty="0" smtClean="0"/>
            <a:t>Пересказ коротких рассказов и сказок</a:t>
          </a:r>
          <a:endParaRPr lang="ru-RU" dirty="0"/>
        </a:p>
      </dgm:t>
    </dgm:pt>
    <dgm:pt modelId="{4B69FB59-B607-446A-AFD0-3F7C91319EAF}" type="parTrans" cxnId="{BAC46BA4-DBEB-46B9-9059-65BC9B7B5E9F}">
      <dgm:prSet/>
      <dgm:spPr/>
      <dgm:t>
        <a:bodyPr/>
        <a:lstStyle/>
        <a:p>
          <a:endParaRPr lang="ru-RU"/>
        </a:p>
      </dgm:t>
    </dgm:pt>
    <dgm:pt modelId="{2F7AECA9-0B6C-4B9C-A916-71677370964D}" type="sibTrans" cxnId="{BAC46BA4-DBEB-46B9-9059-65BC9B7B5E9F}">
      <dgm:prSet/>
      <dgm:spPr/>
      <dgm:t>
        <a:bodyPr/>
        <a:lstStyle/>
        <a:p>
          <a:endParaRPr lang="ru-RU"/>
        </a:p>
      </dgm:t>
    </dgm:pt>
    <dgm:pt modelId="{C8BF4258-8332-4D6E-A21B-2D7A971201ED}" type="pres">
      <dgm:prSet presAssocID="{D447F56F-E329-4E55-9FAB-8841A1D016D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673BDA-97F0-4B91-AA14-B87A04A35607}" type="pres">
      <dgm:prSet presAssocID="{91147632-A95B-419E-840C-EC36DB1641C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8D16A8-6D0B-4662-859D-4268A5BE985D}" type="pres">
      <dgm:prSet presAssocID="{D63B154F-3177-432C-8DAC-BF03CE6A30CE}" presName="sibTrans" presStyleCnt="0"/>
      <dgm:spPr/>
    </dgm:pt>
    <dgm:pt modelId="{FE2A7CE8-C532-404F-9C2D-8A8FA37832A0}" type="pres">
      <dgm:prSet presAssocID="{8572C3D3-262E-4BEE-91E6-488408C8041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2C2A94-5CD6-402E-9BB9-2D738FDC06D6}" type="pres">
      <dgm:prSet presAssocID="{794671E0-85EC-4B23-B2D5-B171BC5C7739}" presName="sibTrans" presStyleCnt="0"/>
      <dgm:spPr/>
    </dgm:pt>
    <dgm:pt modelId="{AA9B6013-CC70-4FFC-8625-E47CFE3D7D8D}" type="pres">
      <dgm:prSet presAssocID="{83BCE3A4-D4A5-493C-AF64-0F8C518EBE9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8854BA-7AD0-422B-947A-1BAFCBD11E44}" type="pres">
      <dgm:prSet presAssocID="{208443AF-1920-4434-99FE-22D34FE79FFF}" presName="sibTrans" presStyleCnt="0"/>
      <dgm:spPr/>
    </dgm:pt>
    <dgm:pt modelId="{61ACED83-42BE-49A6-A7CF-99C268406691}" type="pres">
      <dgm:prSet presAssocID="{8F65E460-0214-4260-B907-9003D08C24F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934F1F-741C-4EA9-A470-C0BF3746113E}" type="pres">
      <dgm:prSet presAssocID="{8B914BE9-FC17-40D9-9BB0-3A20A7763218}" presName="sibTrans" presStyleCnt="0"/>
      <dgm:spPr/>
    </dgm:pt>
    <dgm:pt modelId="{FCA39A53-0933-4645-9B74-67F5904A58E1}" type="pres">
      <dgm:prSet presAssocID="{1243DF03-E3DD-456E-930A-D4D97441D50E}" presName="node" presStyleLbl="node1" presStyleIdx="4" presStyleCnt="5" custLinFactNeighborX="1112" custLinFactNeighborY="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FD3BCD-3F7F-48F8-8AB5-B113CE863F53}" srcId="{D447F56F-E329-4E55-9FAB-8841A1D016DA}" destId="{83BCE3A4-D4A5-493C-AF64-0F8C518EBE97}" srcOrd="2" destOrd="0" parTransId="{AE2A9BE1-ECF3-4C54-B8AB-C0865CCAD627}" sibTransId="{208443AF-1920-4434-99FE-22D34FE79FFF}"/>
    <dgm:cxn modelId="{61CC79C4-C708-4E40-BB91-07FCDB1A7032}" type="presOf" srcId="{1243DF03-E3DD-456E-930A-D4D97441D50E}" destId="{FCA39A53-0933-4645-9B74-67F5904A58E1}" srcOrd="0" destOrd="0" presId="urn:microsoft.com/office/officeart/2005/8/layout/default"/>
    <dgm:cxn modelId="{EA4C6453-73C8-487A-ABDF-7FD12925D98C}" type="presOf" srcId="{8F65E460-0214-4260-B907-9003D08C24FD}" destId="{61ACED83-42BE-49A6-A7CF-99C268406691}" srcOrd="0" destOrd="0" presId="urn:microsoft.com/office/officeart/2005/8/layout/default"/>
    <dgm:cxn modelId="{0AC2CFC2-87E5-4887-862D-C727ECA7305F}" type="presOf" srcId="{D447F56F-E329-4E55-9FAB-8841A1D016DA}" destId="{C8BF4258-8332-4D6E-A21B-2D7A971201ED}" srcOrd="0" destOrd="0" presId="urn:microsoft.com/office/officeart/2005/8/layout/default"/>
    <dgm:cxn modelId="{8FFB4B61-A73C-45A0-92B6-1B3B41780E2D}" srcId="{D447F56F-E329-4E55-9FAB-8841A1D016DA}" destId="{91147632-A95B-419E-840C-EC36DB1641C9}" srcOrd="0" destOrd="0" parTransId="{6B910629-5204-428C-8B6C-CD3AF12BE0E6}" sibTransId="{D63B154F-3177-432C-8DAC-BF03CE6A30CE}"/>
    <dgm:cxn modelId="{BAC46BA4-DBEB-46B9-9059-65BC9B7B5E9F}" srcId="{D447F56F-E329-4E55-9FAB-8841A1D016DA}" destId="{1243DF03-E3DD-456E-930A-D4D97441D50E}" srcOrd="4" destOrd="0" parTransId="{4B69FB59-B607-446A-AFD0-3F7C91319EAF}" sibTransId="{2F7AECA9-0B6C-4B9C-A916-71677370964D}"/>
    <dgm:cxn modelId="{9DCA5796-D035-4879-A4C3-55ECE9949762}" type="presOf" srcId="{91147632-A95B-419E-840C-EC36DB1641C9}" destId="{88673BDA-97F0-4B91-AA14-B87A04A35607}" srcOrd="0" destOrd="0" presId="urn:microsoft.com/office/officeart/2005/8/layout/default"/>
    <dgm:cxn modelId="{7FF01259-D7FD-40F5-8EFA-4A28767F562B}" type="presOf" srcId="{8572C3D3-262E-4BEE-91E6-488408C8041A}" destId="{FE2A7CE8-C532-404F-9C2D-8A8FA37832A0}" srcOrd="0" destOrd="0" presId="urn:microsoft.com/office/officeart/2005/8/layout/default"/>
    <dgm:cxn modelId="{06045DAF-AD8F-4BBA-9C4A-C07761EA8059}" type="presOf" srcId="{83BCE3A4-D4A5-493C-AF64-0F8C518EBE97}" destId="{AA9B6013-CC70-4FFC-8625-E47CFE3D7D8D}" srcOrd="0" destOrd="0" presId="urn:microsoft.com/office/officeart/2005/8/layout/default"/>
    <dgm:cxn modelId="{9B406AFD-2762-4498-8F9B-D2C0EEDF2306}" srcId="{D447F56F-E329-4E55-9FAB-8841A1D016DA}" destId="{8572C3D3-262E-4BEE-91E6-488408C8041A}" srcOrd="1" destOrd="0" parTransId="{744DF98E-C8FC-44F0-86D4-A4C0602B28DE}" sibTransId="{794671E0-85EC-4B23-B2D5-B171BC5C7739}"/>
    <dgm:cxn modelId="{9EF1D159-9D42-483E-A59B-800E9B581F63}" srcId="{D447F56F-E329-4E55-9FAB-8841A1D016DA}" destId="{8F65E460-0214-4260-B907-9003D08C24FD}" srcOrd="3" destOrd="0" parTransId="{B32BA3E0-DF2A-4DC5-B185-4A70E1B95D85}" sibTransId="{8B914BE9-FC17-40D9-9BB0-3A20A7763218}"/>
    <dgm:cxn modelId="{B962C2D4-4BAE-4D63-BC82-56D98D0AE86D}" type="presParOf" srcId="{C8BF4258-8332-4D6E-A21B-2D7A971201ED}" destId="{88673BDA-97F0-4B91-AA14-B87A04A35607}" srcOrd="0" destOrd="0" presId="urn:microsoft.com/office/officeart/2005/8/layout/default"/>
    <dgm:cxn modelId="{74108BA6-DDEE-45A0-9059-4DCAA3DAAA67}" type="presParOf" srcId="{C8BF4258-8332-4D6E-A21B-2D7A971201ED}" destId="{028D16A8-6D0B-4662-859D-4268A5BE985D}" srcOrd="1" destOrd="0" presId="urn:microsoft.com/office/officeart/2005/8/layout/default"/>
    <dgm:cxn modelId="{46C36A01-795E-49AA-A9E8-CBF823D9E7FC}" type="presParOf" srcId="{C8BF4258-8332-4D6E-A21B-2D7A971201ED}" destId="{FE2A7CE8-C532-404F-9C2D-8A8FA37832A0}" srcOrd="2" destOrd="0" presId="urn:microsoft.com/office/officeart/2005/8/layout/default"/>
    <dgm:cxn modelId="{DFC92AE5-36EC-4D21-91FC-0586BA4B8A44}" type="presParOf" srcId="{C8BF4258-8332-4D6E-A21B-2D7A971201ED}" destId="{B22C2A94-5CD6-402E-9BB9-2D738FDC06D6}" srcOrd="3" destOrd="0" presId="urn:microsoft.com/office/officeart/2005/8/layout/default"/>
    <dgm:cxn modelId="{DBE91EBD-1A5C-4C46-8C8C-1B652E9CCF07}" type="presParOf" srcId="{C8BF4258-8332-4D6E-A21B-2D7A971201ED}" destId="{AA9B6013-CC70-4FFC-8625-E47CFE3D7D8D}" srcOrd="4" destOrd="0" presId="urn:microsoft.com/office/officeart/2005/8/layout/default"/>
    <dgm:cxn modelId="{8246F60A-12E8-4A00-9D4C-7FBAD0B2FB10}" type="presParOf" srcId="{C8BF4258-8332-4D6E-A21B-2D7A971201ED}" destId="{838854BA-7AD0-422B-947A-1BAFCBD11E44}" srcOrd="5" destOrd="0" presId="urn:microsoft.com/office/officeart/2005/8/layout/default"/>
    <dgm:cxn modelId="{20A1F115-F1CB-4A1F-847E-ADE2F04F7F25}" type="presParOf" srcId="{C8BF4258-8332-4D6E-A21B-2D7A971201ED}" destId="{61ACED83-42BE-49A6-A7CF-99C268406691}" srcOrd="6" destOrd="0" presId="urn:microsoft.com/office/officeart/2005/8/layout/default"/>
    <dgm:cxn modelId="{94183ED3-1A0B-45B1-B90B-30C187A41CEF}" type="presParOf" srcId="{C8BF4258-8332-4D6E-A21B-2D7A971201ED}" destId="{20934F1F-741C-4EA9-A470-C0BF3746113E}" srcOrd="7" destOrd="0" presId="urn:microsoft.com/office/officeart/2005/8/layout/default"/>
    <dgm:cxn modelId="{7C2B265A-4C48-41A1-9BAF-E0CCE35A5B1D}" type="presParOf" srcId="{C8BF4258-8332-4D6E-A21B-2D7A971201ED}" destId="{FCA39A53-0933-4645-9B74-67F5904A58E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FF71FB3-9716-4042-8C85-2430C084349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96213E-3278-4CDE-BCA2-C1E15A14A860}">
      <dgm:prSet/>
      <dgm:spPr/>
      <dgm:t>
        <a:bodyPr/>
        <a:lstStyle/>
        <a:p>
          <a:r>
            <a:rPr lang="ru-RU" dirty="0" smtClean="0"/>
            <a:t>Образец- основной приём на занятиях</a:t>
          </a:r>
          <a:endParaRPr lang="ru-RU" dirty="0"/>
        </a:p>
      </dgm:t>
    </dgm:pt>
    <dgm:pt modelId="{1B1155A7-324C-4EB8-91AE-A92840C9B0D5}" type="parTrans" cxnId="{89E58F2B-4617-4A61-9B76-F21311C6B8F3}">
      <dgm:prSet/>
      <dgm:spPr/>
      <dgm:t>
        <a:bodyPr/>
        <a:lstStyle/>
        <a:p>
          <a:endParaRPr lang="ru-RU"/>
        </a:p>
      </dgm:t>
    </dgm:pt>
    <dgm:pt modelId="{3D2D699D-AF8F-4807-848C-E4E57BE51C36}" type="sibTrans" cxnId="{89E58F2B-4617-4A61-9B76-F21311C6B8F3}">
      <dgm:prSet/>
      <dgm:spPr/>
      <dgm:t>
        <a:bodyPr/>
        <a:lstStyle/>
        <a:p>
          <a:endParaRPr lang="ru-RU"/>
        </a:p>
      </dgm:t>
    </dgm:pt>
    <dgm:pt modelId="{821A505E-E052-49FE-82A2-E4E86C3D3FB1}">
      <dgm:prSet phldrT="[Текст]"/>
      <dgm:spPr/>
      <dgm:t>
        <a:bodyPr/>
        <a:lstStyle/>
        <a:p>
          <a:r>
            <a:rPr lang="ru-RU" dirty="0" smtClean="0"/>
            <a:t>Сравнение двух форм</a:t>
          </a:r>
          <a:endParaRPr lang="ru-RU" dirty="0"/>
        </a:p>
      </dgm:t>
    </dgm:pt>
    <dgm:pt modelId="{335B2D86-BD17-4ED2-819A-0C8C2910F5F0}" type="parTrans" cxnId="{8662559D-5083-4551-BDFC-9303528D95B7}">
      <dgm:prSet/>
      <dgm:spPr/>
      <dgm:t>
        <a:bodyPr/>
        <a:lstStyle/>
        <a:p>
          <a:endParaRPr lang="ru-RU"/>
        </a:p>
      </dgm:t>
    </dgm:pt>
    <dgm:pt modelId="{543750D8-588E-419F-8B2B-FB2FA231783E}" type="sibTrans" cxnId="{8662559D-5083-4551-BDFC-9303528D95B7}">
      <dgm:prSet/>
      <dgm:spPr/>
      <dgm:t>
        <a:bodyPr/>
        <a:lstStyle/>
        <a:p>
          <a:endParaRPr lang="ru-RU"/>
        </a:p>
      </dgm:t>
    </dgm:pt>
    <dgm:pt modelId="{D78FDD9D-4100-47F6-9C46-A52BE9085BCA}">
      <dgm:prSet phldrT="[Текст]"/>
      <dgm:spPr/>
      <dgm:t>
        <a:bodyPr/>
        <a:lstStyle/>
        <a:p>
          <a:r>
            <a:rPr lang="ru-RU" dirty="0" smtClean="0"/>
            <a:t>Подсказ нужной формы </a:t>
          </a:r>
          <a:endParaRPr lang="ru-RU" dirty="0"/>
        </a:p>
      </dgm:t>
    </dgm:pt>
    <dgm:pt modelId="{0BD3E755-EA29-40CA-8FE4-B1BDF8226674}" type="parTrans" cxnId="{68BD6B8C-C250-4462-A8F2-21A0993C6F1E}">
      <dgm:prSet/>
      <dgm:spPr/>
      <dgm:t>
        <a:bodyPr/>
        <a:lstStyle/>
        <a:p>
          <a:endParaRPr lang="ru-RU"/>
        </a:p>
      </dgm:t>
    </dgm:pt>
    <dgm:pt modelId="{230A61FB-A838-49A2-8BDD-8FC5D8100250}" type="sibTrans" cxnId="{68BD6B8C-C250-4462-A8F2-21A0993C6F1E}">
      <dgm:prSet/>
      <dgm:spPr/>
      <dgm:t>
        <a:bodyPr/>
        <a:lstStyle/>
        <a:p>
          <a:endParaRPr lang="ru-RU"/>
        </a:p>
      </dgm:t>
    </dgm:pt>
    <dgm:pt modelId="{E117675D-37B8-41C6-931A-61E4DD4D9EF6}">
      <dgm:prSet phldrT="[Текст]"/>
      <dgm:spPr/>
      <dgm:t>
        <a:bodyPr/>
        <a:lstStyle/>
        <a:p>
          <a:r>
            <a:rPr lang="ru-RU" dirty="0" smtClean="0"/>
            <a:t>Вопросы подсказывающего и оценочного характера</a:t>
          </a:r>
          <a:endParaRPr lang="ru-RU" dirty="0"/>
        </a:p>
      </dgm:t>
    </dgm:pt>
    <dgm:pt modelId="{9D2588A9-3A9B-4393-B82A-0BC3251F19D9}" type="parTrans" cxnId="{5E2D8646-FBBA-492B-BF80-CC5F99AE5FEE}">
      <dgm:prSet/>
      <dgm:spPr/>
      <dgm:t>
        <a:bodyPr/>
        <a:lstStyle/>
        <a:p>
          <a:endParaRPr lang="ru-RU"/>
        </a:p>
      </dgm:t>
    </dgm:pt>
    <dgm:pt modelId="{6B36EADD-836A-4F5E-B1E4-9E15646A0933}" type="sibTrans" cxnId="{5E2D8646-FBBA-492B-BF80-CC5F99AE5FEE}">
      <dgm:prSet/>
      <dgm:spPr/>
      <dgm:t>
        <a:bodyPr/>
        <a:lstStyle/>
        <a:p>
          <a:endParaRPr lang="ru-RU"/>
        </a:p>
      </dgm:t>
    </dgm:pt>
    <dgm:pt modelId="{D3872E0D-22C0-40C2-A768-9F01C5555E61}">
      <dgm:prSet/>
      <dgm:spPr/>
      <dgm:t>
        <a:bodyPr/>
        <a:lstStyle/>
        <a:p>
          <a:r>
            <a:rPr lang="ru-RU" dirty="0" smtClean="0"/>
            <a:t>   Объяснение</a:t>
          </a:r>
        </a:p>
      </dgm:t>
    </dgm:pt>
    <dgm:pt modelId="{DF01FEA4-D818-420F-84B1-D0D976E85B0F}" type="parTrans" cxnId="{AF1773CA-52F1-4F20-959A-36BF24C284A6}">
      <dgm:prSet/>
      <dgm:spPr/>
      <dgm:t>
        <a:bodyPr/>
        <a:lstStyle/>
        <a:p>
          <a:endParaRPr lang="ru-RU"/>
        </a:p>
      </dgm:t>
    </dgm:pt>
    <dgm:pt modelId="{3BD43127-EE93-4865-BBAF-C681DB9F9FF0}" type="sibTrans" cxnId="{AF1773CA-52F1-4F20-959A-36BF24C284A6}">
      <dgm:prSet/>
      <dgm:spPr/>
      <dgm:t>
        <a:bodyPr/>
        <a:lstStyle/>
        <a:p>
          <a:endParaRPr lang="ru-RU"/>
        </a:p>
      </dgm:t>
    </dgm:pt>
    <dgm:pt modelId="{D12330E9-0979-4C95-8B35-A987D1D25A6E}" type="pres">
      <dgm:prSet presAssocID="{0FF71FB3-9716-4042-8C85-2430C084349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EF4DBE-ABFC-48E5-B653-90FDABAE6EB2}" type="pres">
      <dgm:prSet presAssocID="{C496213E-3278-4CDE-BCA2-C1E15A14A86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80B2E-7DDC-4D3C-8961-126966174BA3}" type="pres">
      <dgm:prSet presAssocID="{3D2D699D-AF8F-4807-848C-E4E57BE51C36}" presName="sibTrans" presStyleCnt="0"/>
      <dgm:spPr/>
    </dgm:pt>
    <dgm:pt modelId="{BE014853-9D07-413E-81EB-EBCEE9FC6A6A}" type="pres">
      <dgm:prSet presAssocID="{D3872E0D-22C0-40C2-A768-9F01C5555E6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4D063-696E-4765-8D23-B162D1E76C1F}" type="pres">
      <dgm:prSet presAssocID="{3BD43127-EE93-4865-BBAF-C681DB9F9FF0}" presName="sibTrans" presStyleCnt="0"/>
      <dgm:spPr/>
    </dgm:pt>
    <dgm:pt modelId="{26213FFE-3A50-4B68-B4C1-7D4C430CACF1}" type="pres">
      <dgm:prSet presAssocID="{821A505E-E052-49FE-82A2-E4E86C3D3FB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6B2C2F-187B-46C8-A43C-9206D57F88C4}" type="pres">
      <dgm:prSet presAssocID="{543750D8-588E-419F-8B2B-FB2FA231783E}" presName="sibTrans" presStyleCnt="0"/>
      <dgm:spPr/>
    </dgm:pt>
    <dgm:pt modelId="{1342E70E-37E1-434B-B6D2-4C2ADCF7906F}" type="pres">
      <dgm:prSet presAssocID="{D78FDD9D-4100-47F6-9C46-A52BE9085BC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114A63-115D-4400-8432-35CFC15C4DC7}" type="pres">
      <dgm:prSet presAssocID="{230A61FB-A838-49A2-8BDD-8FC5D8100250}" presName="sibTrans" presStyleCnt="0"/>
      <dgm:spPr/>
    </dgm:pt>
    <dgm:pt modelId="{BD767DD0-D45E-4C2D-AD59-5C8AE48030F0}" type="pres">
      <dgm:prSet presAssocID="{E117675D-37B8-41C6-931A-61E4DD4D9EF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BD6B8C-C250-4462-A8F2-21A0993C6F1E}" srcId="{0FF71FB3-9716-4042-8C85-2430C0843490}" destId="{D78FDD9D-4100-47F6-9C46-A52BE9085BCA}" srcOrd="3" destOrd="0" parTransId="{0BD3E755-EA29-40CA-8FE4-B1BDF8226674}" sibTransId="{230A61FB-A838-49A2-8BDD-8FC5D8100250}"/>
    <dgm:cxn modelId="{E2E8A259-1C13-4DF8-A756-2E6C3A4E82E2}" type="presOf" srcId="{D78FDD9D-4100-47F6-9C46-A52BE9085BCA}" destId="{1342E70E-37E1-434B-B6D2-4C2ADCF7906F}" srcOrd="0" destOrd="0" presId="urn:microsoft.com/office/officeart/2005/8/layout/default"/>
    <dgm:cxn modelId="{A90AC1B1-8301-44C9-814A-E78764007DB4}" type="presOf" srcId="{821A505E-E052-49FE-82A2-E4E86C3D3FB1}" destId="{26213FFE-3A50-4B68-B4C1-7D4C430CACF1}" srcOrd="0" destOrd="0" presId="urn:microsoft.com/office/officeart/2005/8/layout/default"/>
    <dgm:cxn modelId="{AF1773CA-52F1-4F20-959A-36BF24C284A6}" srcId="{0FF71FB3-9716-4042-8C85-2430C0843490}" destId="{D3872E0D-22C0-40C2-A768-9F01C5555E61}" srcOrd="1" destOrd="0" parTransId="{DF01FEA4-D818-420F-84B1-D0D976E85B0F}" sibTransId="{3BD43127-EE93-4865-BBAF-C681DB9F9FF0}"/>
    <dgm:cxn modelId="{96618B32-BE28-459D-816C-1296B077123F}" type="presOf" srcId="{D3872E0D-22C0-40C2-A768-9F01C5555E61}" destId="{BE014853-9D07-413E-81EB-EBCEE9FC6A6A}" srcOrd="0" destOrd="0" presId="urn:microsoft.com/office/officeart/2005/8/layout/default"/>
    <dgm:cxn modelId="{5E2D8646-FBBA-492B-BF80-CC5F99AE5FEE}" srcId="{0FF71FB3-9716-4042-8C85-2430C0843490}" destId="{E117675D-37B8-41C6-931A-61E4DD4D9EF6}" srcOrd="4" destOrd="0" parTransId="{9D2588A9-3A9B-4393-B82A-0BC3251F19D9}" sibTransId="{6B36EADD-836A-4F5E-B1E4-9E15646A0933}"/>
    <dgm:cxn modelId="{DBFC32A9-BEA0-4C86-A525-DE20DE46B214}" type="presOf" srcId="{0FF71FB3-9716-4042-8C85-2430C0843490}" destId="{D12330E9-0979-4C95-8B35-A987D1D25A6E}" srcOrd="0" destOrd="0" presId="urn:microsoft.com/office/officeart/2005/8/layout/default"/>
    <dgm:cxn modelId="{8662559D-5083-4551-BDFC-9303528D95B7}" srcId="{0FF71FB3-9716-4042-8C85-2430C0843490}" destId="{821A505E-E052-49FE-82A2-E4E86C3D3FB1}" srcOrd="2" destOrd="0" parTransId="{335B2D86-BD17-4ED2-819A-0C8C2910F5F0}" sibTransId="{543750D8-588E-419F-8B2B-FB2FA231783E}"/>
    <dgm:cxn modelId="{A9BE0561-9F4F-4406-8E63-C459045CCF7D}" type="presOf" srcId="{C496213E-3278-4CDE-BCA2-C1E15A14A860}" destId="{9BEF4DBE-ABFC-48E5-B653-90FDABAE6EB2}" srcOrd="0" destOrd="0" presId="urn:microsoft.com/office/officeart/2005/8/layout/default"/>
    <dgm:cxn modelId="{DB5A7B7F-4F08-4487-AFD9-FDDF63C44414}" type="presOf" srcId="{E117675D-37B8-41C6-931A-61E4DD4D9EF6}" destId="{BD767DD0-D45E-4C2D-AD59-5C8AE48030F0}" srcOrd="0" destOrd="0" presId="urn:microsoft.com/office/officeart/2005/8/layout/default"/>
    <dgm:cxn modelId="{89E58F2B-4617-4A61-9B76-F21311C6B8F3}" srcId="{0FF71FB3-9716-4042-8C85-2430C0843490}" destId="{C496213E-3278-4CDE-BCA2-C1E15A14A860}" srcOrd="0" destOrd="0" parTransId="{1B1155A7-324C-4EB8-91AE-A92840C9B0D5}" sibTransId="{3D2D699D-AF8F-4807-848C-E4E57BE51C36}"/>
    <dgm:cxn modelId="{C9543D76-30A3-49C1-B113-ADECEA27DC67}" type="presParOf" srcId="{D12330E9-0979-4C95-8B35-A987D1D25A6E}" destId="{9BEF4DBE-ABFC-48E5-B653-90FDABAE6EB2}" srcOrd="0" destOrd="0" presId="urn:microsoft.com/office/officeart/2005/8/layout/default"/>
    <dgm:cxn modelId="{1132B3D0-E096-4D2E-B6F3-7D2A57A40C09}" type="presParOf" srcId="{D12330E9-0979-4C95-8B35-A987D1D25A6E}" destId="{AB880B2E-7DDC-4D3C-8961-126966174BA3}" srcOrd="1" destOrd="0" presId="urn:microsoft.com/office/officeart/2005/8/layout/default"/>
    <dgm:cxn modelId="{485B9104-0AB4-41C6-A893-CEA586B57690}" type="presParOf" srcId="{D12330E9-0979-4C95-8B35-A987D1D25A6E}" destId="{BE014853-9D07-413E-81EB-EBCEE9FC6A6A}" srcOrd="2" destOrd="0" presId="urn:microsoft.com/office/officeart/2005/8/layout/default"/>
    <dgm:cxn modelId="{CE326CEC-4DF4-46DE-9DD1-8BE6F63E2011}" type="presParOf" srcId="{D12330E9-0979-4C95-8B35-A987D1D25A6E}" destId="{7244D063-696E-4765-8D23-B162D1E76C1F}" srcOrd="3" destOrd="0" presId="urn:microsoft.com/office/officeart/2005/8/layout/default"/>
    <dgm:cxn modelId="{91B9FC09-971C-4181-AB4E-D1CAFFA47D68}" type="presParOf" srcId="{D12330E9-0979-4C95-8B35-A987D1D25A6E}" destId="{26213FFE-3A50-4B68-B4C1-7D4C430CACF1}" srcOrd="4" destOrd="0" presId="urn:microsoft.com/office/officeart/2005/8/layout/default"/>
    <dgm:cxn modelId="{4F22BEBC-7B13-4B38-A5CB-908048C61317}" type="presParOf" srcId="{D12330E9-0979-4C95-8B35-A987D1D25A6E}" destId="{486B2C2F-187B-46C8-A43C-9206D57F88C4}" srcOrd="5" destOrd="0" presId="urn:microsoft.com/office/officeart/2005/8/layout/default"/>
    <dgm:cxn modelId="{A9890F91-022C-463F-A9E2-F9B3D2115F4C}" type="presParOf" srcId="{D12330E9-0979-4C95-8B35-A987D1D25A6E}" destId="{1342E70E-37E1-434B-B6D2-4C2ADCF7906F}" srcOrd="6" destOrd="0" presId="urn:microsoft.com/office/officeart/2005/8/layout/default"/>
    <dgm:cxn modelId="{E96C872C-4EBA-45C1-A0D6-C972FFABB7B3}" type="presParOf" srcId="{D12330E9-0979-4C95-8B35-A987D1D25A6E}" destId="{E0114A63-115D-4400-8432-35CFC15C4DC7}" srcOrd="7" destOrd="0" presId="urn:microsoft.com/office/officeart/2005/8/layout/default"/>
    <dgm:cxn modelId="{DEFBC0A0-FB5A-4B64-8BD8-970F01F3B0A2}" type="presParOf" srcId="{D12330E9-0979-4C95-8B35-A987D1D25A6E}" destId="{BD767DD0-D45E-4C2D-AD59-5C8AE48030F0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9D492C-BCA4-4078-905D-B5F8BDD56A06}">
      <dsp:nvSpPr>
        <dsp:cNvPr id="0" name=""/>
        <dsp:cNvSpPr/>
      </dsp:nvSpPr>
      <dsp:spPr>
        <a:xfrm>
          <a:off x="0" y="763587"/>
          <a:ext cx="4040188" cy="24241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Методическая литература по вопросам особенностей формирования грамматического строя речи у дошкольников с ОНР 3 </a:t>
          </a:r>
          <a:r>
            <a:rPr lang="ru-RU" sz="2600" kern="1200" dirty="0" err="1" smtClean="0"/>
            <a:t>ур</a:t>
          </a:r>
          <a:endParaRPr lang="ru-RU" sz="2600" kern="1200" dirty="0"/>
        </a:p>
      </dsp:txBody>
      <dsp:txXfrm>
        <a:off x="0" y="763587"/>
        <a:ext cx="4040188" cy="242411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66BB09-C9AA-43D8-A0ED-41A5D5F7C707}">
      <dsp:nvSpPr>
        <dsp:cNvPr id="0" name=""/>
        <dsp:cNvSpPr/>
      </dsp:nvSpPr>
      <dsp:spPr>
        <a:xfrm>
          <a:off x="493" y="724923"/>
          <a:ext cx="1924184" cy="11545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Наглядные и дидактические пособия</a:t>
          </a:r>
          <a:endParaRPr lang="ru-RU" sz="1800" kern="1200" dirty="0"/>
        </a:p>
      </dsp:txBody>
      <dsp:txXfrm>
        <a:off x="493" y="724923"/>
        <a:ext cx="1924184" cy="1154510"/>
      </dsp:txXfrm>
    </dsp:sp>
    <dsp:sp modelId="{FCE85B31-EFEB-4472-B067-26FC91D993BB}">
      <dsp:nvSpPr>
        <dsp:cNvPr id="0" name=""/>
        <dsp:cNvSpPr/>
      </dsp:nvSpPr>
      <dsp:spPr>
        <a:xfrm>
          <a:off x="2117096" y="724923"/>
          <a:ext cx="1924184" cy="11545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компьютер</a:t>
          </a:r>
          <a:endParaRPr lang="ru-RU" sz="1800" kern="1200" dirty="0"/>
        </a:p>
      </dsp:txBody>
      <dsp:txXfrm>
        <a:off x="2117096" y="724923"/>
        <a:ext cx="1924184" cy="1154510"/>
      </dsp:txXfrm>
    </dsp:sp>
    <dsp:sp modelId="{C0361266-7B6F-4405-8232-767E044D694E}">
      <dsp:nvSpPr>
        <dsp:cNvPr id="0" name=""/>
        <dsp:cNvSpPr/>
      </dsp:nvSpPr>
      <dsp:spPr>
        <a:xfrm>
          <a:off x="493" y="2071853"/>
          <a:ext cx="1924184" cy="11545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Мультимедийное</a:t>
          </a:r>
          <a:r>
            <a:rPr lang="ru-RU" sz="1800" kern="1200" dirty="0" smtClean="0"/>
            <a:t> оборудование</a:t>
          </a:r>
          <a:endParaRPr lang="ru-RU" sz="1800" kern="1200" dirty="0"/>
        </a:p>
      </dsp:txBody>
      <dsp:txXfrm>
        <a:off x="493" y="2071853"/>
        <a:ext cx="1924184" cy="1154510"/>
      </dsp:txXfrm>
    </dsp:sp>
    <dsp:sp modelId="{AD67E9D2-E45B-42B4-87BC-64D1CDE98A38}">
      <dsp:nvSpPr>
        <dsp:cNvPr id="0" name=""/>
        <dsp:cNvSpPr/>
      </dsp:nvSpPr>
      <dsp:spPr>
        <a:xfrm>
          <a:off x="2117096" y="2071853"/>
          <a:ext cx="1924184" cy="11545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Доступ к Интернет</a:t>
          </a:r>
          <a:endParaRPr lang="ru-RU" sz="1800" kern="1200" dirty="0"/>
        </a:p>
      </dsp:txBody>
      <dsp:txXfrm>
        <a:off x="2117096" y="2071853"/>
        <a:ext cx="1924184" cy="115451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E86305-BA15-4A10-AABA-6FBEC3EA71A6}">
      <dsp:nvSpPr>
        <dsp:cNvPr id="0" name=""/>
        <dsp:cNvSpPr/>
      </dsp:nvSpPr>
      <dsp:spPr>
        <a:xfrm>
          <a:off x="2724745" y="1325107"/>
          <a:ext cx="2780108" cy="278010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ребенок</a:t>
          </a:r>
          <a:endParaRPr lang="ru-RU" sz="4000" kern="1200" dirty="0"/>
        </a:p>
      </dsp:txBody>
      <dsp:txXfrm>
        <a:off x="2724745" y="1325107"/>
        <a:ext cx="2780108" cy="2780108"/>
      </dsp:txXfrm>
    </dsp:sp>
    <dsp:sp modelId="{169CED77-BD47-4DA5-93A2-6F7DC1095D56}">
      <dsp:nvSpPr>
        <dsp:cNvPr id="0" name=""/>
        <dsp:cNvSpPr/>
      </dsp:nvSpPr>
      <dsp:spPr>
        <a:xfrm>
          <a:off x="3328990" y="185732"/>
          <a:ext cx="1390054" cy="139005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Учитель-логопед</a:t>
          </a:r>
          <a:endParaRPr lang="ru-RU" sz="1400" kern="1200" dirty="0"/>
        </a:p>
      </dsp:txBody>
      <dsp:txXfrm>
        <a:off x="3328990" y="185732"/>
        <a:ext cx="1390054" cy="1390054"/>
      </dsp:txXfrm>
    </dsp:sp>
    <dsp:sp modelId="{3F98228C-B8CF-4CED-8F2D-4C4416727AC3}">
      <dsp:nvSpPr>
        <dsp:cNvPr id="0" name=""/>
        <dsp:cNvSpPr/>
      </dsp:nvSpPr>
      <dsp:spPr>
        <a:xfrm>
          <a:off x="4986170" y="2924494"/>
          <a:ext cx="1390054" cy="139005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Воспитатели группы</a:t>
          </a:r>
          <a:endParaRPr lang="ru-RU" sz="1400" kern="1200" dirty="0"/>
        </a:p>
      </dsp:txBody>
      <dsp:txXfrm>
        <a:off x="4986170" y="2924494"/>
        <a:ext cx="1390054" cy="1390054"/>
      </dsp:txXfrm>
    </dsp:sp>
    <dsp:sp modelId="{4A617F6B-470F-4E02-8391-B36443F3D430}">
      <dsp:nvSpPr>
        <dsp:cNvPr id="0" name=""/>
        <dsp:cNvSpPr/>
      </dsp:nvSpPr>
      <dsp:spPr>
        <a:xfrm>
          <a:off x="1853375" y="2924494"/>
          <a:ext cx="1390054" cy="139005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родители</a:t>
          </a:r>
          <a:endParaRPr lang="ru-RU" sz="1400" kern="1200" dirty="0"/>
        </a:p>
      </dsp:txBody>
      <dsp:txXfrm>
        <a:off x="1853375" y="2924494"/>
        <a:ext cx="1390054" cy="139005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38AD52-D63F-4863-85DE-37D1FD705488}">
      <dsp:nvSpPr>
        <dsp:cNvPr id="0" name=""/>
        <dsp:cNvSpPr/>
      </dsp:nvSpPr>
      <dsp:spPr>
        <a:xfrm>
          <a:off x="0" y="426081"/>
          <a:ext cx="82296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A668E2-3620-452F-AC43-2470FAA5675E}">
      <dsp:nvSpPr>
        <dsp:cNvPr id="0" name=""/>
        <dsp:cNvSpPr/>
      </dsp:nvSpPr>
      <dsp:spPr>
        <a:xfrm>
          <a:off x="411480" y="234201"/>
          <a:ext cx="576072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Умение пользоваться развернутой фразовой речью;</a:t>
          </a:r>
          <a:endParaRPr lang="ru-RU" sz="1300" kern="1200" dirty="0"/>
        </a:p>
      </dsp:txBody>
      <dsp:txXfrm>
        <a:off x="411480" y="234201"/>
        <a:ext cx="5760720" cy="383760"/>
      </dsp:txXfrm>
    </dsp:sp>
    <dsp:sp modelId="{B0BDF97C-9759-4E6A-A416-BDC18115B0A9}">
      <dsp:nvSpPr>
        <dsp:cNvPr id="0" name=""/>
        <dsp:cNvSpPr/>
      </dsp:nvSpPr>
      <dsp:spPr>
        <a:xfrm>
          <a:off x="0" y="1015761"/>
          <a:ext cx="82296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2527A6-36BE-4542-AFB1-6CBC173CC48B}">
      <dsp:nvSpPr>
        <dsp:cNvPr id="0" name=""/>
        <dsp:cNvSpPr/>
      </dsp:nvSpPr>
      <dsp:spPr>
        <a:xfrm>
          <a:off x="411480" y="823881"/>
          <a:ext cx="576072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Умение работать с предложением</a:t>
          </a:r>
          <a:endParaRPr lang="ru-RU" sz="1300" kern="1200" dirty="0"/>
        </a:p>
      </dsp:txBody>
      <dsp:txXfrm>
        <a:off x="411480" y="823881"/>
        <a:ext cx="5760720" cy="383760"/>
      </dsp:txXfrm>
    </dsp:sp>
    <dsp:sp modelId="{256FEAB7-A460-4E55-BCE0-D0D8E30914CF}">
      <dsp:nvSpPr>
        <dsp:cNvPr id="0" name=""/>
        <dsp:cNvSpPr/>
      </dsp:nvSpPr>
      <dsp:spPr>
        <a:xfrm>
          <a:off x="0" y="1605441"/>
          <a:ext cx="82296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CB19CC-33C6-4F03-81F9-F036E13D0451}">
      <dsp:nvSpPr>
        <dsp:cNvPr id="0" name=""/>
        <dsp:cNvSpPr/>
      </dsp:nvSpPr>
      <dsp:spPr>
        <a:xfrm>
          <a:off x="411480" y="1413561"/>
          <a:ext cx="576072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Правильно строить простые предложения</a:t>
          </a:r>
          <a:endParaRPr lang="ru-RU" sz="1300" kern="1200" dirty="0"/>
        </a:p>
      </dsp:txBody>
      <dsp:txXfrm>
        <a:off x="411480" y="1413561"/>
        <a:ext cx="5760720" cy="383760"/>
      </dsp:txXfrm>
    </dsp:sp>
    <dsp:sp modelId="{745A08EE-112B-4E59-9AFA-BBF88BBA264B}">
      <dsp:nvSpPr>
        <dsp:cNvPr id="0" name=""/>
        <dsp:cNvSpPr/>
      </dsp:nvSpPr>
      <dsp:spPr>
        <a:xfrm>
          <a:off x="0" y="2195121"/>
          <a:ext cx="82296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39C56C-0B97-4AF0-9B2F-66FA743EB867}">
      <dsp:nvSpPr>
        <dsp:cNvPr id="0" name=""/>
        <dsp:cNvSpPr/>
      </dsp:nvSpPr>
      <dsp:spPr>
        <a:xfrm>
          <a:off x="411480" y="2003241"/>
          <a:ext cx="576072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Распространять предложения второстепенными и однородными членами;</a:t>
          </a:r>
          <a:endParaRPr lang="ru-RU" sz="1300" kern="1200" dirty="0"/>
        </a:p>
      </dsp:txBody>
      <dsp:txXfrm>
        <a:off x="411480" y="2003241"/>
        <a:ext cx="5760720" cy="383760"/>
      </dsp:txXfrm>
    </dsp:sp>
    <dsp:sp modelId="{47B28076-52D7-4047-8D66-EDE7905334F3}">
      <dsp:nvSpPr>
        <dsp:cNvPr id="0" name=""/>
        <dsp:cNvSpPr/>
      </dsp:nvSpPr>
      <dsp:spPr>
        <a:xfrm>
          <a:off x="0" y="2784801"/>
          <a:ext cx="82296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4646CE-07D9-4B6C-8731-76DF389333F6}">
      <dsp:nvSpPr>
        <dsp:cNvPr id="0" name=""/>
        <dsp:cNvSpPr/>
      </dsp:nvSpPr>
      <dsp:spPr>
        <a:xfrm>
          <a:off x="411480" y="2592921"/>
          <a:ext cx="576072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Видеть связь слов в предложениях</a:t>
          </a:r>
          <a:endParaRPr lang="ru-RU" sz="1300" kern="1200" dirty="0"/>
        </a:p>
      </dsp:txBody>
      <dsp:txXfrm>
        <a:off x="411480" y="2592921"/>
        <a:ext cx="5760720" cy="383760"/>
      </dsp:txXfrm>
    </dsp:sp>
    <dsp:sp modelId="{AFAAC090-003E-441E-910C-15923D3DF844}">
      <dsp:nvSpPr>
        <dsp:cNvPr id="0" name=""/>
        <dsp:cNvSpPr/>
      </dsp:nvSpPr>
      <dsp:spPr>
        <a:xfrm>
          <a:off x="0" y="3374481"/>
          <a:ext cx="82296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42B9BE-701A-4273-B416-C7C20B5034C2}">
      <dsp:nvSpPr>
        <dsp:cNvPr id="0" name=""/>
        <dsp:cNvSpPr/>
      </dsp:nvSpPr>
      <dsp:spPr>
        <a:xfrm>
          <a:off x="411480" y="3182601"/>
          <a:ext cx="576072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Самостоятельно находить ошибки и устранять их</a:t>
          </a:r>
          <a:endParaRPr lang="ru-RU" sz="1300" kern="1200" dirty="0"/>
        </a:p>
      </dsp:txBody>
      <dsp:txXfrm>
        <a:off x="411480" y="3182601"/>
        <a:ext cx="5760720" cy="383760"/>
      </dsp:txXfrm>
    </dsp:sp>
    <dsp:sp modelId="{A1057C38-91BA-47AF-A1F3-6DC4EDD8D99B}">
      <dsp:nvSpPr>
        <dsp:cNvPr id="0" name=""/>
        <dsp:cNvSpPr/>
      </dsp:nvSpPr>
      <dsp:spPr>
        <a:xfrm>
          <a:off x="0" y="3964161"/>
          <a:ext cx="82296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5D2EFF-0B6E-4ADE-9CE8-F01ECF7EC52F}">
      <dsp:nvSpPr>
        <dsp:cNvPr id="0" name=""/>
        <dsp:cNvSpPr/>
      </dsp:nvSpPr>
      <dsp:spPr>
        <a:xfrm>
          <a:off x="411480" y="3772281"/>
          <a:ext cx="576072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Составлять предложения по опорным словам и картинкам;</a:t>
          </a:r>
          <a:endParaRPr lang="ru-RU" sz="1300" kern="1200" dirty="0"/>
        </a:p>
      </dsp:txBody>
      <dsp:txXfrm>
        <a:off x="411480" y="3772281"/>
        <a:ext cx="5760720" cy="38376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B6D443-FE8D-4A94-9D5B-758921BEDBFA}">
      <dsp:nvSpPr>
        <dsp:cNvPr id="0" name=""/>
        <dsp:cNvSpPr/>
      </dsp:nvSpPr>
      <dsp:spPr>
        <a:xfrm>
          <a:off x="3431678" y="143"/>
          <a:ext cx="1366242" cy="13662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Создание благоприятной языковой среды, дающей образцы грамотной речи</a:t>
          </a:r>
          <a:r>
            <a:rPr lang="ru-RU" sz="600" kern="1200" dirty="0" smtClean="0"/>
            <a:t>;</a:t>
          </a:r>
        </a:p>
      </dsp:txBody>
      <dsp:txXfrm>
        <a:off x="3431678" y="143"/>
        <a:ext cx="1366242" cy="1366242"/>
      </dsp:txXfrm>
    </dsp:sp>
    <dsp:sp modelId="{47C693E1-445A-4EF4-9711-9B3ED28C0E1D}">
      <dsp:nvSpPr>
        <dsp:cNvPr id="0" name=""/>
        <dsp:cNvSpPr/>
      </dsp:nvSpPr>
      <dsp:spPr>
        <a:xfrm rot="2109693">
          <a:off x="4764365" y="1039584"/>
          <a:ext cx="367134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2109693">
        <a:off x="4764365" y="1039584"/>
        <a:ext cx="367134" cy="461106"/>
      </dsp:txXfrm>
    </dsp:sp>
    <dsp:sp modelId="{1AAF47D2-4B98-407B-BA98-FA955DE85988}">
      <dsp:nvSpPr>
        <dsp:cNvPr id="0" name=""/>
        <dsp:cNvSpPr/>
      </dsp:nvSpPr>
      <dsp:spPr>
        <a:xfrm>
          <a:off x="5114933" y="1185858"/>
          <a:ext cx="1366242" cy="13662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Формирование знаний о некоторых формах словообразования</a:t>
          </a:r>
          <a:endParaRPr lang="ru-RU" sz="1100" kern="1200" dirty="0"/>
        </a:p>
      </dsp:txBody>
      <dsp:txXfrm>
        <a:off x="5114933" y="1185858"/>
        <a:ext cx="1366242" cy="1366242"/>
      </dsp:txXfrm>
    </dsp:sp>
    <dsp:sp modelId="{29C81CDF-3634-4645-B119-81289F34E767}">
      <dsp:nvSpPr>
        <dsp:cNvPr id="0" name=""/>
        <dsp:cNvSpPr/>
      </dsp:nvSpPr>
      <dsp:spPr>
        <a:xfrm rot="6504194">
          <a:off x="5283917" y="2615125"/>
          <a:ext cx="378344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6504194">
        <a:off x="5283917" y="2615125"/>
        <a:ext cx="378344" cy="461106"/>
      </dsp:txXfrm>
    </dsp:sp>
    <dsp:sp modelId="{7696C436-03FE-466E-A647-F52BEE388B1F}">
      <dsp:nvSpPr>
        <dsp:cNvPr id="0" name=""/>
        <dsp:cNvSpPr/>
      </dsp:nvSpPr>
      <dsp:spPr>
        <a:xfrm>
          <a:off x="4458241" y="3159577"/>
          <a:ext cx="1366242" cy="13662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Помощь детям в практическом освоении морфологической системы родного языка(изменение по родам, числам, падежам</a:t>
          </a:r>
          <a:endParaRPr lang="ru-RU" sz="900" kern="1200" dirty="0"/>
        </a:p>
      </dsp:txBody>
      <dsp:txXfrm>
        <a:off x="4458241" y="3159577"/>
        <a:ext cx="1366242" cy="1366242"/>
      </dsp:txXfrm>
    </dsp:sp>
    <dsp:sp modelId="{1742BFC2-4BEB-4900-A97D-8C777E6C53B6}">
      <dsp:nvSpPr>
        <dsp:cNvPr id="0" name=""/>
        <dsp:cNvSpPr/>
      </dsp:nvSpPr>
      <dsp:spPr>
        <a:xfrm rot="10800000">
          <a:off x="3943079" y="3612145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3943079" y="3612145"/>
        <a:ext cx="364047" cy="461106"/>
      </dsp:txXfrm>
    </dsp:sp>
    <dsp:sp modelId="{6F132357-AD47-42FE-9C68-9E2B5047854A}">
      <dsp:nvSpPr>
        <dsp:cNvPr id="0" name=""/>
        <dsp:cNvSpPr/>
      </dsp:nvSpPr>
      <dsp:spPr>
        <a:xfrm>
          <a:off x="2405116" y="3159577"/>
          <a:ext cx="1366242" cy="13662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Использование совместной деятельности взрослого с детьми для обучения их трудным грамматическим формам, направленной на предупреждение ошибок</a:t>
          </a:r>
          <a:endParaRPr lang="ru-RU" sz="800" kern="1200" dirty="0"/>
        </a:p>
      </dsp:txBody>
      <dsp:txXfrm>
        <a:off x="2405116" y="3159577"/>
        <a:ext cx="1366242" cy="1366242"/>
      </dsp:txXfrm>
    </dsp:sp>
    <dsp:sp modelId="{8E46B405-10DA-4A84-B871-1575362B121E}">
      <dsp:nvSpPr>
        <dsp:cNvPr id="0" name=""/>
        <dsp:cNvSpPr/>
      </dsp:nvSpPr>
      <dsp:spPr>
        <a:xfrm rot="15120000">
          <a:off x="2592172" y="2645625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5120000">
        <a:off x="2592172" y="2645625"/>
        <a:ext cx="364047" cy="461106"/>
      </dsp:txXfrm>
    </dsp:sp>
    <dsp:sp modelId="{D86D7104-5819-43C8-9029-A3CCC7FEA669}">
      <dsp:nvSpPr>
        <dsp:cNvPr id="0" name=""/>
        <dsp:cNvSpPr/>
      </dsp:nvSpPr>
      <dsp:spPr>
        <a:xfrm>
          <a:off x="1770665" y="1206939"/>
          <a:ext cx="1366242" cy="13662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Помощь детям в овладении синтаксической стороной (согласование слов в предложении, построение разных типов предложений, сочетание их в связном тексте</a:t>
          </a:r>
          <a:r>
            <a:rPr lang="ru-RU" sz="600" kern="1200" dirty="0" smtClean="0"/>
            <a:t>)</a:t>
          </a:r>
          <a:endParaRPr lang="ru-RU" sz="600" kern="1200" dirty="0"/>
        </a:p>
      </dsp:txBody>
      <dsp:txXfrm>
        <a:off x="1770665" y="1206939"/>
        <a:ext cx="1366242" cy="1366242"/>
      </dsp:txXfrm>
    </dsp:sp>
    <dsp:sp modelId="{9EE4B845-3134-4600-8FCE-ED556A8F868B}">
      <dsp:nvSpPr>
        <dsp:cNvPr id="0" name=""/>
        <dsp:cNvSpPr/>
      </dsp:nvSpPr>
      <dsp:spPr>
        <a:xfrm rot="19440000">
          <a:off x="3093934" y="1062165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9440000">
        <a:off x="3093934" y="1062165"/>
        <a:ext cx="364047" cy="46110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02603-BCC2-4BE3-99E8-DD86F167FD2B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EDD6-B70E-4598-9ED6-770E44053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02603-BCC2-4BE3-99E8-DD86F167FD2B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EDD6-B70E-4598-9ED6-770E44053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02603-BCC2-4BE3-99E8-DD86F167FD2B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EDD6-B70E-4598-9ED6-770E44053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02603-BCC2-4BE3-99E8-DD86F167FD2B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EDD6-B70E-4598-9ED6-770E44053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02603-BCC2-4BE3-99E8-DD86F167FD2B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EDD6-B70E-4598-9ED6-770E44053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02603-BCC2-4BE3-99E8-DD86F167FD2B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EDD6-B70E-4598-9ED6-770E44053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02603-BCC2-4BE3-99E8-DD86F167FD2B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EDD6-B70E-4598-9ED6-770E44053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02603-BCC2-4BE3-99E8-DD86F167FD2B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EDD6-B70E-4598-9ED6-770E44053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02603-BCC2-4BE3-99E8-DD86F167FD2B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EDD6-B70E-4598-9ED6-770E44053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02603-BCC2-4BE3-99E8-DD86F167FD2B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EDD6-B70E-4598-9ED6-770E44053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02603-BCC2-4BE3-99E8-DD86F167FD2B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EDD6-B70E-4598-9ED6-770E44053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02603-BCC2-4BE3-99E8-DD86F167FD2B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9EDD6-B70E-4598-9ED6-770E44053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A1D6E3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Тема проекта: «Особенности формирования грамматического строя речи у дошкольников с третьим уровнем речевого развития»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Выполнила</a:t>
            </a:r>
          </a:p>
          <a:p>
            <a:r>
              <a:rPr lang="ru-RU" sz="2000" dirty="0" smtClean="0"/>
              <a:t> учитель-логопед МБДОУ </a:t>
            </a:r>
            <a:r>
              <a:rPr lang="ru-RU" sz="2000" dirty="0" err="1" smtClean="0"/>
              <a:t>д</a:t>
            </a:r>
            <a:r>
              <a:rPr lang="ru-RU" sz="2000" dirty="0" smtClean="0"/>
              <a:t> /</a:t>
            </a:r>
            <a:r>
              <a:rPr lang="ru-RU" sz="2000" dirty="0" smtClean="0"/>
              <a:t>с №6   «ЗДОРОВЬЕ»  г. Ставрополя </a:t>
            </a:r>
          </a:p>
          <a:p>
            <a:r>
              <a:rPr lang="ru-RU" sz="2000" dirty="0" smtClean="0"/>
              <a:t>Шаламова Евгения Сергеевна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Методы  формирования грамматического строя речи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Приёмы формирования грамматического строя речи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Этапы реализации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 организационный(сентябрь)</a:t>
            </a:r>
          </a:p>
          <a:p>
            <a:r>
              <a:rPr lang="ru-RU" dirty="0" smtClean="0"/>
              <a:t>2 содержательный(октябрь-апрель)</a:t>
            </a:r>
          </a:p>
          <a:p>
            <a:r>
              <a:rPr lang="ru-RU" dirty="0" smtClean="0"/>
              <a:t>3 результативный(май)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Организационный этап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5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Форма проведения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ответственный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Анкетирование родителей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Учитель-логопед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сентябрь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Диагностика детей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Учитель-логопед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сентябрь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Подбор методической литературы, дидактического материала, игр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Учитель-логопед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сентябрь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Составление перспективного планирования фронтальных НОД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Учитель-логопед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сентябрь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Содержательный этап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Форма проведения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ответственные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Проведение фронтальных НОД, направленных на развитие грамматического строя речи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Учитель-логопед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Октябрь-апрель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Индивидуальная работа с детьми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Учитель-логопед, воспитатели группы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Октябрь-апрель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Совместная деятельность с детьми в режимных моментах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Учитель-логопед, воспитатели группы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Октябрь-апрель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Консультации для родителей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Учитель-логопед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Октябрь-апрель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Результативный этап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Форма проведения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ответственный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Диагностика детей, анализ результативности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Учитель-логопед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Представление материалов  проекта 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Учитель-логопед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май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Использование в работе эффективных методов и приёмов формирования грамматического строя речи позволяет расширить речевую среду в группе, создать у детей эмоциональную отзывчивость и желание участвовать   в речевом общении с взрослыми и самостоятельно, в процессе игры, легко и непринужденно развивать и совершенствовать свои речевые навыки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Введение</a:t>
            </a:r>
            <a:endParaRPr lang="ru-RU" sz="2800" dirty="0"/>
          </a:p>
        </p:txBody>
      </p:sp>
      <p:pic>
        <p:nvPicPr>
          <p:cNvPr id="1026" name="Picture 2" descr="C:\Users\Инна\Documents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067944" y="836712"/>
            <a:ext cx="3529459" cy="4371975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412776"/>
            <a:ext cx="2997969" cy="5865515"/>
          </a:xfrm>
        </p:spPr>
        <p:txBody>
          <a:bodyPr>
            <a:noAutofit/>
          </a:bodyPr>
          <a:lstStyle/>
          <a:p>
            <a:r>
              <a:rPr lang="ru-RU" sz="2800" dirty="0" smtClean="0"/>
              <a:t>«Чем лучше, чем глубже человек знает язык, тем богаче , глубже и точнее будут выражены его мысли. Богатство языка- это богатство мыслей.» М. В .  Исаковский.     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Паспорт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По деятельности- практический .</a:t>
            </a:r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По форме организации- подгрупповой.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По продолжительности- долгосрочный.(сентябрь- май)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проекта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Информационные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57200" y="2174875"/>
          <a:ext cx="4040188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Материально-технические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645025" y="2174875"/>
          <a:ext cx="4041775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Graphic spid="7" grpId="0">
        <p:bldAsOne/>
      </p:bldGraphic>
      <p:bldP spid="5" grpId="0" build="p"/>
      <p:bldGraphic spid="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Участники  процесса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настоящее время довольно много встречается дошкольников с нарушениями грамматического строя речи. Таким детям трудно освоить в полном объёме общеобразовательную программу детского сада и в дальнейшем им тяжело при поступлении в школу. Поэтому формирование грамматических конструкций у детей дошкольного возраста является наиболее актуальной проблемой на сегодняшний день.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ЦЕЛЬ</a:t>
            </a:r>
            <a:r>
              <a:rPr lang="ru-RU" sz="3200" dirty="0" smtClean="0"/>
              <a:t>: формирование грамматического строя речи у дошкольников с ОНР 3 </a:t>
            </a:r>
            <a:r>
              <a:rPr lang="ru-RU" sz="3200" dirty="0" err="1" smtClean="0"/>
              <a:t>ур</a:t>
            </a:r>
            <a:r>
              <a:rPr lang="ru-RU" sz="3200" dirty="0" smtClean="0"/>
              <a:t> </a:t>
            </a:r>
            <a:br>
              <a:rPr lang="ru-RU" sz="3200" dirty="0" smtClean="0"/>
            </a:br>
            <a:r>
              <a:rPr lang="ru-RU" sz="3600" b="1" dirty="0" smtClean="0"/>
              <a:t>Предполагаемые результаты</a:t>
            </a:r>
            <a:r>
              <a:rPr lang="ru-RU" sz="3200" dirty="0" smtClean="0"/>
              <a:t>: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Обследование грамматического строя речи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</TotalTime>
  <Words>520</Words>
  <Application>Microsoft Office PowerPoint</Application>
  <PresentationFormat>Экран (4:3)</PresentationFormat>
  <Paragraphs>107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Тема проекта: «Особенности формирования грамматического строя речи у дошкольников с третьим уровнем речевого развития»</vt:lpstr>
      <vt:lpstr> Введение</vt:lpstr>
      <vt:lpstr>Паспорт проекта</vt:lpstr>
      <vt:lpstr>Ресурсы проекта </vt:lpstr>
      <vt:lpstr>   Участники  процесса</vt:lpstr>
      <vt:lpstr>Актуальность проекта</vt:lpstr>
      <vt:lpstr>ЦЕЛЬ: формирование грамматического строя речи у дошкольников с ОНР 3 ур  Предполагаемые результаты:</vt:lpstr>
      <vt:lpstr>ЗАДАЧИ</vt:lpstr>
      <vt:lpstr>Обследование грамматического строя речи</vt:lpstr>
      <vt:lpstr>Методы  формирования грамматического строя речи</vt:lpstr>
      <vt:lpstr>Приёмы формирования грамматического строя речи</vt:lpstr>
      <vt:lpstr>Этапы реализации проекта</vt:lpstr>
      <vt:lpstr>Организационный этап</vt:lpstr>
      <vt:lpstr>  Содержательный этап</vt:lpstr>
      <vt:lpstr>Результативный этап</vt:lpstr>
      <vt:lpstr> Вывод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Инна</dc:creator>
  <cp:lastModifiedBy>Евгения</cp:lastModifiedBy>
  <cp:revision>53</cp:revision>
  <dcterms:created xsi:type="dcterms:W3CDTF">2019-04-17T08:03:20Z</dcterms:created>
  <dcterms:modified xsi:type="dcterms:W3CDTF">2019-04-20T04:09:11Z</dcterms:modified>
</cp:coreProperties>
</file>