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0" r:id="rId2"/>
    <p:sldId id="280" r:id="rId3"/>
    <p:sldId id="256" r:id="rId4"/>
    <p:sldId id="270" r:id="rId5"/>
    <p:sldId id="271" r:id="rId6"/>
    <p:sldId id="272" r:id="rId7"/>
    <p:sldId id="273" r:id="rId8"/>
    <p:sldId id="274" r:id="rId9"/>
    <p:sldId id="275" r:id="rId10"/>
    <p:sldId id="258" r:id="rId11"/>
    <p:sldId id="261" r:id="rId12"/>
    <p:sldId id="262" r:id="rId13"/>
    <p:sldId id="263" r:id="rId14"/>
    <p:sldId id="264" r:id="rId15"/>
    <p:sldId id="281" r:id="rId16"/>
    <p:sldId id="265" r:id="rId17"/>
    <p:sldId id="266" r:id="rId18"/>
    <p:sldId id="268" r:id="rId19"/>
    <p:sldId id="267" r:id="rId20"/>
    <p:sldId id="26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62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4660"/>
  </p:normalViewPr>
  <p:slideViewPr>
    <p:cSldViewPr>
      <p:cViewPr>
        <p:scale>
          <a:sx n="80" d="100"/>
          <a:sy n="80" d="100"/>
        </p:scale>
        <p:origin x="-522" y="-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227EA-C7F9-4150-AC6B-1FDDB716A47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148DB-B783-4F85-B237-67DE76D94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387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148DB-B783-4F85-B237-67DE76D9468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02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F404-FFB8-4F21-8E75-B1DB4E3A412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49AE-0037-4621-BB1B-072AD5605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541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F404-FFB8-4F21-8E75-B1DB4E3A412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49AE-0037-4621-BB1B-072AD5605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484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F404-FFB8-4F21-8E75-B1DB4E3A412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49AE-0037-4621-BB1B-072AD5605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455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F404-FFB8-4F21-8E75-B1DB4E3A412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49AE-0037-4621-BB1B-072AD5605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930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F404-FFB8-4F21-8E75-B1DB4E3A412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49AE-0037-4621-BB1B-072AD5605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028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F404-FFB8-4F21-8E75-B1DB4E3A412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49AE-0037-4621-BB1B-072AD5605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499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F404-FFB8-4F21-8E75-B1DB4E3A412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49AE-0037-4621-BB1B-072AD5605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220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F404-FFB8-4F21-8E75-B1DB4E3A412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49AE-0037-4621-BB1B-072AD5605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596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F404-FFB8-4F21-8E75-B1DB4E3A412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49AE-0037-4621-BB1B-072AD5605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7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F404-FFB8-4F21-8E75-B1DB4E3A412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49AE-0037-4621-BB1B-072AD5605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006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F404-FFB8-4F21-8E75-B1DB4E3A412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49AE-0037-4621-BB1B-072AD5605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70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8F404-FFB8-4F21-8E75-B1DB4E3A412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C49AE-0037-4621-BB1B-072AD5605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20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Рамка для презентации на прозрачном фоне детская - фото и картинки  abrakadabra.fu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844824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</a:t>
            </a:r>
          </a:p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«математика» </a:t>
            </a:r>
          </a:p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«Б» класс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92552" y="5949280"/>
            <a:ext cx="42768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Хасанова Лидия Андреевна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91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27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0577" y="560735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: х = 3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20577" y="1988840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таблицы умножения и деления с числом 3»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46090" y="4509120"/>
            <a:ext cx="916457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6897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91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76872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 …,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9,12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…,18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21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,…,…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82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76872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 </a:t>
            </a:r>
            <a:r>
              <a:rPr lang="ru-RU" sz="6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9, 12, </a:t>
            </a:r>
            <a:r>
              <a:rPr lang="ru-RU" sz="6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18, 21, </a:t>
            </a:r>
            <a:r>
              <a:rPr lang="ru-RU" sz="6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69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has\Desktop\multiplikationstabelle_erklaerung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85"/>
            <a:ext cx="8568952" cy="685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14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368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586602"/>
              </p:ext>
            </p:extLst>
          </p:nvPr>
        </p:nvGraphicFramePr>
        <p:xfrm>
          <a:off x="179512" y="1484783"/>
          <a:ext cx="8712970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2"/>
                <a:gridCol w="2568286"/>
                <a:gridCol w="2568286"/>
                <a:gridCol w="2568286"/>
              </a:tblGrid>
              <a:tr h="369416">
                <a:tc>
                  <a:txBody>
                    <a:bodyPr/>
                    <a:lstStyle/>
                    <a:p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группа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группа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группа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2400" b="1" kern="12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= </a:t>
                      </a: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2400" b="1" kern="12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 = </a:t>
                      </a: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</a:p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: 5 = </a:t>
                      </a: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: 3 = </a:t>
                      </a: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2400" b="1" kern="12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6    </a:t>
                      </a:r>
                    </a:p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2400" b="1" kern="12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12   </a:t>
                      </a:r>
                    </a:p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: </a:t>
                      </a: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3</a:t>
                      </a:r>
                    </a:p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: </a:t>
                      </a: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7</a:t>
                      </a:r>
                      <a:endParaRPr lang="ru-RU" sz="36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kern="12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= 6    </a:t>
                      </a:r>
                    </a:p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2400" b="1" kern="12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12   </a:t>
                      </a: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5 = 3</a:t>
                      </a: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3 = 7</a:t>
                      </a:r>
                    </a:p>
                    <a:p>
                      <a:pPr algn="ctr"/>
                      <a:endParaRPr lang="ru-RU" sz="36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2400" b="1" kern="12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 = 9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2400" b="1" kern="12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 =12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2400" b="1" kern="12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 = 15</a:t>
                      </a:r>
                    </a:p>
                    <a:p>
                      <a:pPr algn="ctr"/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332656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Самопроверка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04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646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Рамка для презентации на прозрачном фоне детская - фото и картинки  abrakadabra.fu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5400"/>
            <a:ext cx="9144000" cy="688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782" y="2636912"/>
            <a:ext cx="91182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 – «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 – «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балла – «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782" y="1052736"/>
            <a:ext cx="91182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 себя!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60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400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амка для презентации на прозрачном фоне детская - фото и картинки  abrakadabra.fu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53787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132856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21 № 2</a:t>
            </a: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21 № ?</a:t>
            </a: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21 № 7</a:t>
            </a:r>
          </a:p>
        </p:txBody>
      </p:sp>
    </p:spTree>
    <p:extLst>
      <p:ext uri="{BB962C8B-B14F-4D97-AF65-F5344CB8AC3E}">
        <p14:creationId xmlns:p14="http://schemas.microsoft.com/office/powerpoint/2010/main" val="225939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0763" y="2490462"/>
            <a:ext cx="79208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2439" y="4542720"/>
            <a:ext cx="797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3Б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05" t="8270" r="19626" b="9154"/>
          <a:stretch/>
        </p:blipFill>
        <p:spPr>
          <a:xfrm>
            <a:off x="3203848" y="332656"/>
            <a:ext cx="2947680" cy="399895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572001" y="3501008"/>
            <a:ext cx="911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3Б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1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383" y="3020218"/>
            <a:ext cx="2316217" cy="27949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67744" y="5229200"/>
            <a:ext cx="792087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2800" b="1" i="1" baseline="30000" dirty="0" smtClean="0"/>
              <a:t>.</a:t>
            </a:r>
            <a:r>
              <a:rPr lang="ru-RU" sz="2800" i="1" dirty="0" smtClean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23927" y="5030291"/>
            <a:ext cx="2160000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05" t="8270" r="19626" b="9154"/>
          <a:stretch/>
        </p:blipFill>
        <p:spPr>
          <a:xfrm>
            <a:off x="3203848" y="332656"/>
            <a:ext cx="2947680" cy="39989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1" y="3501008"/>
            <a:ext cx="911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3Б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35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389" y="3178992"/>
            <a:ext cx="2419211" cy="29191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98950" y="5517232"/>
            <a:ext cx="857426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18:9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97688" y="4732402"/>
            <a:ext cx="2160000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05" t="8270" r="19626" b="9154"/>
          <a:stretch/>
        </p:blipFill>
        <p:spPr>
          <a:xfrm>
            <a:off x="3203848" y="332656"/>
            <a:ext cx="2947680" cy="39989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1" y="3501008"/>
            <a:ext cx="911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3Б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77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89318"/>
            <a:ext cx="2304636" cy="27809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11849" y="2513818"/>
            <a:ext cx="792087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i="1" dirty="0" smtClean="0"/>
              <a:t> </a:t>
            </a:r>
            <a:r>
              <a:rPr lang="ru-RU" sz="2800" b="1" i="1" baseline="30000" dirty="0"/>
              <a:t>.</a:t>
            </a:r>
            <a:r>
              <a:rPr lang="ru-RU" sz="2800" i="1" dirty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6729" y="5007312"/>
            <a:ext cx="2160000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05" t="8270" r="19626" b="9154"/>
          <a:stretch/>
        </p:blipFill>
        <p:spPr>
          <a:xfrm>
            <a:off x="3203848" y="332656"/>
            <a:ext cx="2947680" cy="39989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1" y="3501008"/>
            <a:ext cx="911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3Б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6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867" y="692696"/>
            <a:ext cx="2222268" cy="26815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08304" y="2821313"/>
            <a:ext cx="936103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12:6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97688" y="4832299"/>
            <a:ext cx="2160000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05" t="8270" r="19626" b="9154"/>
          <a:stretch/>
        </p:blipFill>
        <p:spPr>
          <a:xfrm>
            <a:off x="3203848" y="332656"/>
            <a:ext cx="2947680" cy="39989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1" y="3501008"/>
            <a:ext cx="911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3Б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87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609497"/>
            <a:ext cx="2227357" cy="26876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9234" y="5732880"/>
            <a:ext cx="792087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i="1" dirty="0" smtClean="0"/>
              <a:t> </a:t>
            </a:r>
            <a:r>
              <a:rPr lang="ru-RU" sz="2800" b="1" i="1" baseline="30000" dirty="0"/>
              <a:t>.</a:t>
            </a:r>
            <a:r>
              <a:rPr lang="ru-RU" sz="2800" i="1" dirty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47736" y="4956101"/>
            <a:ext cx="2160000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05" t="8270" r="19626" b="9154"/>
          <a:stretch/>
        </p:blipFill>
        <p:spPr>
          <a:xfrm>
            <a:off x="3203848" y="332656"/>
            <a:ext cx="2947680" cy="39989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1" y="3501008"/>
            <a:ext cx="911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3Б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00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97568" y="4797153"/>
            <a:ext cx="2160240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05" t="8270" r="19626" b="9154"/>
          <a:stretch/>
        </p:blipFill>
        <p:spPr>
          <a:xfrm>
            <a:off x="3203848" y="332656"/>
            <a:ext cx="2947680" cy="39989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1" y="3501008"/>
            <a:ext cx="911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3Б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089719"/>
            <a:ext cx="2255216" cy="27212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96302" y="5157192"/>
            <a:ext cx="792087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800" i="1" dirty="0"/>
              <a:t> </a:t>
            </a:r>
            <a:r>
              <a:rPr lang="ru-RU" sz="2800" b="1" i="1" baseline="30000" dirty="0"/>
              <a:t>.</a:t>
            </a:r>
            <a:r>
              <a:rPr lang="ru-RU" sz="2800" i="1" dirty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6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228</Words>
  <Application>Microsoft Office PowerPoint</Application>
  <PresentationFormat>Экран (4:3)</PresentationFormat>
  <Paragraphs>61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Valeria</dc:creator>
  <cp:lastModifiedBy>Valeria</cp:lastModifiedBy>
  <cp:revision>25</cp:revision>
  <dcterms:created xsi:type="dcterms:W3CDTF">2022-09-15T17:29:18Z</dcterms:created>
  <dcterms:modified xsi:type="dcterms:W3CDTF">2022-09-25T12:17:18Z</dcterms:modified>
</cp:coreProperties>
</file>