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67" r:id="rId5"/>
    <p:sldId id="268" r:id="rId6"/>
    <p:sldId id="257" r:id="rId7"/>
    <p:sldId id="263" r:id="rId8"/>
    <p:sldId id="271" r:id="rId9"/>
    <p:sldId id="272" r:id="rId10"/>
    <p:sldId id="273" r:id="rId11"/>
    <p:sldId id="264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>
      <p:cViewPr varScale="1">
        <p:scale>
          <a:sx n="101" d="100"/>
          <a:sy n="101" d="100"/>
        </p:scale>
        <p:origin x="96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36ADE-5070-4A64-B576-DD8E4A30D688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1686E-D0FA-4211-9AD0-A7772B4E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antik47.rusedu.net/gallery/3117/fon_okruzh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7382" y="1484784"/>
            <a:ext cx="7457450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«</a:t>
            </a:r>
            <a:r>
              <a:rPr lang="ru-RU" sz="4800" b="1" dirty="0" smtClean="0">
                <a:solidFill>
                  <a:srgbClr val="C00000"/>
                </a:solidFill>
              </a:rPr>
              <a:t>Увеличение </a:t>
            </a:r>
            <a:r>
              <a:rPr lang="ru-RU" sz="4800" b="1" dirty="0">
                <a:solidFill>
                  <a:srgbClr val="C00000"/>
                </a:solidFill>
              </a:rPr>
              <a:t>и </a:t>
            </a:r>
            <a:r>
              <a:rPr lang="ru-RU" sz="4800" b="1" dirty="0" smtClean="0">
                <a:solidFill>
                  <a:srgbClr val="C00000"/>
                </a:solidFill>
              </a:rPr>
              <a:t>уменьшение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 </a:t>
            </a:r>
            <a:r>
              <a:rPr lang="ru-RU" sz="4800" b="1" dirty="0">
                <a:solidFill>
                  <a:srgbClr val="C00000"/>
                </a:solidFill>
              </a:rPr>
              <a:t>отрезка в несколько </a:t>
            </a:r>
            <a:r>
              <a:rPr lang="ru-RU" sz="4800" b="1" dirty="0" smtClean="0">
                <a:solidFill>
                  <a:srgbClr val="C00000"/>
                </a:solidFill>
              </a:rPr>
              <a:t>раз»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37895" y="419227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Математика 3 класс</a:t>
            </a:r>
          </a:p>
          <a:p>
            <a:r>
              <a:rPr lang="ru-RU" dirty="0" smtClean="0"/>
              <a:t>УМК Перспектива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484784"/>
            <a:ext cx="73448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тетрадью</a:t>
            </a:r>
          </a:p>
          <a:p>
            <a:pPr algn="ctr"/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 задание из учебника стр.30 задание 3 и 7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0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ds04.infourok.ru/uploads/ex/0a89/000b5528-d08fb671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7104789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484784"/>
            <a:ext cx="73448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мы повторили:</a:t>
            </a:r>
          </a:p>
          <a:p>
            <a:pPr marL="514350" indent="-514350">
              <a:buAutoNum type="arabicPeriod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увеличить\уменьшить число в несколько раз.</a:t>
            </a:r>
          </a:p>
          <a:p>
            <a:pPr marL="514350" indent="-514350">
              <a:buAutoNum type="arabicPeriod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Учились увеличивать\уменьшать отрезок в несколько раз.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79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99176" cy="319695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5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урок.</a:t>
            </a:r>
          </a:p>
          <a:p>
            <a:pPr marL="0" indent="0">
              <a:buNone/>
            </a:pPr>
            <a:r>
              <a:rPr lang="ru-RU" sz="5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пойдет ребятам впрок. </a:t>
            </a:r>
          </a:p>
          <a:p>
            <a:pPr marL="0" indent="0">
              <a:buNone/>
            </a:pPr>
            <a:r>
              <a:rPr lang="ru-RU" sz="5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 все понять, </a:t>
            </a:r>
          </a:p>
          <a:p>
            <a:pPr marL="0" indent="0">
              <a:buNone/>
            </a:pPr>
            <a:r>
              <a:rPr lang="ru-RU" sz="5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тайны открывать.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11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РАЗМИНКА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91771"/>
            <a:ext cx="8229600" cy="314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221088"/>
            <a:ext cx="8229600" cy="110872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8 руб.     </a:t>
            </a:r>
            <a:r>
              <a:rPr lang="ru-RU" dirty="0" smtClean="0"/>
              <a:t> </a:t>
            </a:r>
            <a:r>
              <a:rPr lang="ru-RU" dirty="0"/>
              <a:t>5 руб.   </a:t>
            </a:r>
            <a:r>
              <a:rPr lang="ru-RU" dirty="0" smtClean="0"/>
              <a:t>    </a:t>
            </a:r>
            <a:r>
              <a:rPr lang="ru-RU" dirty="0"/>
              <a:t>50 руб.      </a:t>
            </a:r>
            <a:r>
              <a:rPr lang="ru-RU" dirty="0" smtClean="0"/>
              <a:t>25 </a:t>
            </a:r>
            <a:r>
              <a:rPr lang="ru-RU" dirty="0"/>
              <a:t>руб.      46 руб.</a:t>
            </a:r>
          </a:p>
          <a:p>
            <a:endParaRPr lang="ru-RU" dirty="0"/>
          </a:p>
        </p:txBody>
      </p:sp>
      <p:pic>
        <p:nvPicPr>
          <p:cNvPr id="1026" name="Picture 2" descr="https://cdn.pixabay.com/photo/2012/04/18/14/50/pencil-37254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49" y="2348880"/>
            <a:ext cx="1244942" cy="153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tic.onlinetrade.ru/img/items/b/lineyka_uniplast_30sm_tsvetnaya_239882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191" y="1591484"/>
            <a:ext cx="1514791" cy="151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dn1.ozone.ru/multimedia/1026066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973" y="1591484"/>
            <a:ext cx="2016224" cy="221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vrn.spcity-friends.ru/files/50f/50fc56ca1f48112d2ef2762564d832d4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8" t="4463" r="23989" b="-4463"/>
          <a:stretch/>
        </p:blipFill>
        <p:spPr bwMode="auto">
          <a:xfrm>
            <a:off x="5616116" y="1075138"/>
            <a:ext cx="1181678" cy="219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avatars.mds.yandex.net/get-pdb/1778306/d9f6300c-b3f6-43ae-8210-bdea689d94f0/s1200?webp=fal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487" y="2255369"/>
            <a:ext cx="2429513" cy="189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1648" y="5629382"/>
            <a:ext cx="6840760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152400" algn="just">
              <a:lnSpc>
                <a:spcPct val="105000"/>
              </a:lnSpc>
              <a:spcAft>
                <a:spcPts val="40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 Лены есть 90 руб. Что она может купить на эти деньги. Сколько денег у нее останется?</a:t>
            </a:r>
            <a:endParaRPr lang="ru-RU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1649" y="354112"/>
            <a:ext cx="88257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374859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3.infourok.ru/uploads/ex/0086/00049465-7ee4c070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135888" cy="515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01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80728"/>
            <a:ext cx="813690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75856" y="227687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18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314096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39952" y="234888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39952" y="314096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076056" y="227687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90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314096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15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868144" y="227687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30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5868144" y="321297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04248" y="227687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12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732240" y="314096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7524328" y="234888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60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7596336" y="321297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10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484784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учебником стр.29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правило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484784"/>
            <a:ext cx="73448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тетрадью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в тетради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58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484784"/>
            <a:ext cx="73448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тетрадью</a:t>
            </a:r>
          </a:p>
          <a:p>
            <a:pPr algn="ctr"/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 задание из учебника стр.29 задание 2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8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143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МАТЕМАТИЧЕСКАЯ РАЗМИНКА</vt:lpstr>
      <vt:lpstr>Презентация PowerPoint</vt:lpstr>
      <vt:lpstr>ВСПОМНИМ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209кабинет</dc:creator>
  <cp:lastModifiedBy>108_KAB</cp:lastModifiedBy>
  <cp:revision>11</cp:revision>
  <dcterms:created xsi:type="dcterms:W3CDTF">2018-09-23T17:39:54Z</dcterms:created>
  <dcterms:modified xsi:type="dcterms:W3CDTF">2022-09-23T09:53:36Z</dcterms:modified>
</cp:coreProperties>
</file>