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 Лепка «Бабочка» (</a:t>
            </a:r>
            <a:r>
              <a:rPr lang="ru-RU" sz="4000" dirty="0" err="1" smtClean="0"/>
              <a:t>пластелинография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dirty="0" smtClean="0"/>
              <a:t>средняя группа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Подготовила :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Воспитатель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Мирзоева Б.М.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 descr="original.jpg"/>
          <p:cNvPicPr>
            <a:picLocks noChangeAspect="1"/>
          </p:cNvPicPr>
          <p:nvPr/>
        </p:nvPicPr>
        <p:blipFill>
          <a:blip r:embed="rId2" cstate="print"/>
          <a:srcRect r="-2778"/>
          <a:stretch>
            <a:fillRect/>
          </a:stretch>
        </p:blipFill>
        <p:spPr>
          <a:xfrm>
            <a:off x="539552" y="476673"/>
            <a:ext cx="2520280" cy="2160239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361418"/>
            <a:ext cx="784887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Цель: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Систематизировать знания детей о жизненном цикле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бабочек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Задачи:</a:t>
            </a:r>
            <a:endParaRPr kumimoji="0" lang="ru-RU" sz="2400" b="1" i="1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Закрепить умение лепить симметричное изображение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бабочки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Воспитывать любовь к природе, формировать представление о том, что всё в природе взаимосвязано.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Развивать чувство цвета, умение подбирать цвета при составлении узора,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Получать радость от результата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своей работы.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Материал: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пластилин, квадрат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картона 10х10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5" name="Рисунок 4" descr="s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4077072"/>
            <a:ext cx="2448272" cy="22322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lide-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4000" r="3333" b="4000"/>
          <a:stretch>
            <a:fillRect/>
          </a:stretch>
        </p:blipFill>
        <p:spPr>
          <a:xfrm>
            <a:off x="611189" y="764704"/>
            <a:ext cx="3816795" cy="3312368"/>
          </a:xfr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0" y="404664"/>
            <a:ext cx="4104456" cy="4032448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C00000"/>
                </a:solidFill>
              </a:rPr>
              <a:t>Мы все любим родную природу, нас радует каждый цветок, зелёная трава, тенистое дерево, под которым можно спрятаться от жары.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Нас окружают большие и маленькие друзья: домашние и дикие животные, в небе – птицы,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 в водоёмах – рыбы, а на лугах – стрекозы, жуки, </a:t>
            </a:r>
            <a:r>
              <a:rPr lang="ru-RU" sz="1800" b="1" dirty="0" smtClean="0">
                <a:solidFill>
                  <a:srgbClr val="C00000"/>
                </a:solidFill>
              </a:rPr>
              <a:t>бабочки</a:t>
            </a:r>
            <a:r>
              <a:rPr lang="ru-RU" sz="1800" dirty="0" smtClean="0">
                <a:solidFill>
                  <a:srgbClr val="C00000"/>
                </a:solidFill>
              </a:rPr>
              <a:t>. Эти прекрасные и нежные создания мы можем увидеть только летом. Вспомним лето.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4365104"/>
            <a:ext cx="7971032" cy="1512168"/>
          </a:xfrm>
        </p:spPr>
        <p:txBody>
          <a:bodyPr>
            <a:normAutofit/>
          </a:bodyPr>
          <a:lstStyle/>
          <a:p>
            <a:r>
              <a:rPr lang="ru-RU" b="0" dirty="0" smtClean="0"/>
              <a:t>Лето –</a:t>
            </a:r>
            <a:r>
              <a:rPr lang="ru-RU" b="0" dirty="0" smtClean="0">
                <a:effectLst/>
              </a:rPr>
              <a:t>прекрасное время года</a:t>
            </a:r>
            <a:r>
              <a:rPr lang="ru-RU" b="0" dirty="0" smtClean="0"/>
              <a:t>: над цветами летают бабочки – ярко – жёлтые лимонницы, белые капустницы, пёстро-коричневые крапивницы. Вот и к нам в гости прилетели бабочки.</a:t>
            </a:r>
            <a:endParaRPr lang="ru-RU" b="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4608512" cy="1080120"/>
          </a:xfrm>
        </p:spPr>
        <p:txBody>
          <a:bodyPr>
            <a:normAutofit/>
          </a:bodyPr>
          <a:lstStyle/>
          <a:p>
            <a:r>
              <a:rPr lang="ru-RU" dirty="0" smtClean="0"/>
              <a:t>Зачем бабочки садятся на цветы?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48064" y="404664"/>
            <a:ext cx="3600400" cy="6048672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 </a:t>
            </a:r>
            <a:r>
              <a:rPr lang="ru-RU" sz="1800" b="1" dirty="0" smtClean="0">
                <a:solidFill>
                  <a:srgbClr val="C00000"/>
                </a:solidFill>
              </a:rPr>
              <a:t>Бабочки только тогда живут</a:t>
            </a:r>
            <a:r>
              <a:rPr lang="ru-RU" sz="1800" dirty="0" smtClean="0">
                <a:solidFill>
                  <a:srgbClr val="C00000"/>
                </a:solidFill>
              </a:rPr>
              <a:t>, когда им тепло. Чуть только станет холодно, ветрено, сыро –они впадают в особый сон: ничего не видят, не слышат, не чувствуют. И тогда всё плохое проходит мимо. Нет  в жизни </a:t>
            </a:r>
            <a:r>
              <a:rPr lang="ru-RU" sz="1800" b="1" dirty="0" smtClean="0">
                <a:solidFill>
                  <a:srgbClr val="C00000"/>
                </a:solidFill>
              </a:rPr>
              <a:t>бабочек</a:t>
            </a:r>
            <a:r>
              <a:rPr lang="ru-RU" sz="1800" dirty="0" smtClean="0">
                <a:solidFill>
                  <a:srgbClr val="C00000"/>
                </a:solidFill>
              </a:rPr>
              <a:t> тяжёлых и пасмурных дней – только светлые, тёплые, солнечные. Потому-то так беззаботно и весело порхают они над лугом. В последнее время </a:t>
            </a:r>
            <a:r>
              <a:rPr lang="ru-RU" sz="1800" b="1" dirty="0" smtClean="0">
                <a:solidFill>
                  <a:srgbClr val="C00000"/>
                </a:solidFill>
              </a:rPr>
              <a:t>бабочек</a:t>
            </a:r>
            <a:r>
              <a:rPr lang="ru-RU" sz="1800" dirty="0" smtClean="0">
                <a:solidFill>
                  <a:srgbClr val="C00000"/>
                </a:solidFill>
              </a:rPr>
              <a:t> становится всё меньше. Гусеницы из которых  вылупляются </a:t>
            </a:r>
            <a:r>
              <a:rPr lang="ru-RU" sz="1800" b="1" dirty="0" smtClean="0">
                <a:solidFill>
                  <a:srgbClr val="C00000"/>
                </a:solidFill>
              </a:rPr>
              <a:t>бабочки</a:t>
            </a:r>
            <a:r>
              <a:rPr lang="ru-RU" sz="1800" dirty="0" smtClean="0">
                <a:solidFill>
                  <a:srgbClr val="C00000"/>
                </a:solidFill>
              </a:rPr>
              <a:t> едят только одно и тоже растение. Выходит, что беречь надо не только </a:t>
            </a:r>
            <a:r>
              <a:rPr lang="ru-RU" sz="1800" b="1" dirty="0" smtClean="0">
                <a:solidFill>
                  <a:srgbClr val="C00000"/>
                </a:solidFill>
              </a:rPr>
              <a:t>бабочек</a:t>
            </a:r>
            <a:r>
              <a:rPr lang="ru-RU" sz="1800" dirty="0" smtClean="0">
                <a:solidFill>
                  <a:srgbClr val="C00000"/>
                </a:solidFill>
              </a:rPr>
              <a:t>, но и растения, а также всё живое на земле</a:t>
            </a:r>
            <a:endParaRPr lang="ru-RU" sz="1800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butterfly_pictures_for_kids_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4536505" cy="453650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4536504" cy="1728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Мы сегодня с вами будем лепить бабочек способом пластилинографии, то есть </a:t>
            </a:r>
            <a:r>
              <a:rPr lang="ru-RU" i="1" dirty="0" smtClean="0"/>
              <a:t>прикреплять пластилин на картон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76056" y="836712"/>
            <a:ext cx="3434591" cy="5400600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Но прежде чем мы начнём выполнять работу, давайте подготовим пальчики.</a:t>
            </a:r>
          </a:p>
          <a:p>
            <a:r>
              <a:rPr lang="ru-RU" sz="1800" b="1" i="1" dirty="0" smtClean="0">
                <a:solidFill>
                  <a:schemeClr val="accent5">
                    <a:lumMod val="75000"/>
                  </a:schemeClr>
                </a:solidFill>
              </a:rPr>
              <a:t>Пальчиковая гимнастика «Бабочка».</a:t>
            </a:r>
          </a:p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Спал цветок – и вдруг проснулся,</a:t>
            </a:r>
          </a:p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Больше спать не захотел.</a:t>
            </a:r>
          </a:p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Шевельнулся, встрепенулся, Взвился вверх и улетел.</a:t>
            </a:r>
          </a:p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(Руки соединить в области запястья крест на крест, пальцы опустить к низу; помахать кистями изображая </a:t>
            </a: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бабочку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).</a:t>
            </a:r>
          </a:p>
          <a:p>
            <a:endParaRPr lang="ru-RU" dirty="0"/>
          </a:p>
        </p:txBody>
      </p:sp>
      <p:pic>
        <p:nvPicPr>
          <p:cNvPr id="5" name="Содержимое 4" descr="origina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37574" y="2132856"/>
            <a:ext cx="3852428" cy="365980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6984776" cy="864096"/>
          </a:xfrm>
        </p:spPr>
        <p:txBody>
          <a:bodyPr>
            <a:noAutofit/>
          </a:bodyPr>
          <a:lstStyle/>
          <a:p>
            <a:r>
              <a:rPr lang="ru-RU" sz="2800" dirty="0" smtClean="0">
                <a:effectLst/>
              </a:rPr>
              <a:t>Поэтапное выполнение работы</a:t>
            </a:r>
            <a:endParaRPr lang="ru-RU" sz="2800" dirty="0"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196752"/>
            <a:ext cx="2971800" cy="445716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Бабочка,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Давай дружить!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Веселее в дружбе жить.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Есть в саду у нас цветы,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Полетай над ними ты!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Ну, а дождь пойдёт над садом,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Огорчатся зря не надо!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Ни о чём не беспокойся, под моей панамой скройся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Babochka_plastelin_4_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412776"/>
            <a:ext cx="4833949" cy="439248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3400"/>
            <a:ext cx="7971032" cy="914400"/>
          </a:xfrm>
        </p:spPr>
        <p:txBody>
          <a:bodyPr>
            <a:normAutofit/>
          </a:bodyPr>
          <a:lstStyle/>
          <a:p>
            <a:r>
              <a:rPr lang="ru-RU" dirty="0" smtClean="0"/>
              <a:t>Замечательные работы. Ваши бабочки получились как настоящие.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32040" y="1447802"/>
            <a:ext cx="3578607" cy="399742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Мы хорошо потрудились, а теперь предлагаю сделать  физкультминутку!</a:t>
            </a:r>
          </a:p>
          <a:p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Бабочка проснулась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Улыбнулась, потянулась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Раз –росой она умылась,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Два – изящно покрутилась,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Три – качнулась</a:t>
            </a: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И к цветочкам полетела.</a:t>
            </a:r>
          </a:p>
          <a:p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Содержимое 6" descr="s12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628800"/>
            <a:ext cx="3265563" cy="3437435"/>
          </a:xfrm>
        </p:spPr>
      </p:pic>
      <p:sp>
        <p:nvSpPr>
          <p:cNvPr id="4" name="TextBox 3"/>
          <p:cNvSpPr txBox="1"/>
          <p:nvPr/>
        </p:nvSpPr>
        <p:spPr>
          <a:xfrm>
            <a:off x="899592" y="5445224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>
                <a:solidFill>
                  <a:schemeClr val="accent5">
                    <a:lumMod val="75000"/>
                  </a:schemeClr>
                </a:solidFill>
              </a:rPr>
              <a:t>Все молодцы, занятие окончено</a:t>
            </a:r>
            <a:r>
              <a:rPr lang="ru-RU"/>
              <a:t>!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40</TotalTime>
  <Words>207</Words>
  <Application>Microsoft Office PowerPoint</Application>
  <PresentationFormat>Экран (4:3)</PresentationFormat>
  <Paragraphs>46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Times New Roman</vt:lpstr>
      <vt:lpstr>Verdana</vt:lpstr>
      <vt:lpstr>Wingdings 2</vt:lpstr>
      <vt:lpstr>Аспект</vt:lpstr>
      <vt:lpstr> Лепка «Бабочка» (пластелинография) средняя группа</vt:lpstr>
      <vt:lpstr>Презентация PowerPoint</vt:lpstr>
      <vt:lpstr>Лето –прекрасное время года: над цветами летают бабочки – ярко – жёлтые лимонницы, белые капустницы, пёстро-коричневые крапивницы. Вот и к нам в гости прилетели бабочки.</vt:lpstr>
      <vt:lpstr>Зачем бабочки садятся на цветы?</vt:lpstr>
      <vt:lpstr>Мы сегодня с вами будем лепить бабочек способом пластилинографии, то есть прикреплять пластилин на картон. </vt:lpstr>
      <vt:lpstr>Поэтапное выполнение работы</vt:lpstr>
      <vt:lpstr>Замечательные работы. Ваши бабочки получились как настоящие.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Лепка «Бабочка» (пластелинография)</dc:title>
  <dc:creator>я</dc:creator>
  <cp:lastModifiedBy>User</cp:lastModifiedBy>
  <cp:revision>7</cp:revision>
  <dcterms:created xsi:type="dcterms:W3CDTF">2020-04-23T10:16:39Z</dcterms:created>
  <dcterms:modified xsi:type="dcterms:W3CDTF">2022-09-26T12:09:58Z</dcterms:modified>
</cp:coreProperties>
</file>