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8E1"/>
    <a:srgbClr val="F1FCFE"/>
    <a:srgbClr val="DBF6FE"/>
    <a:srgbClr val="6BC5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99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9/26/2022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1752" y="966953"/>
            <a:ext cx="7388772" cy="427771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«Самое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важное в жизни каждого человека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трудиться»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68" y="365126"/>
            <a:ext cx="732768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Мини-лекция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чего труд человеку»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 дает человеку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 необходимое для жизни: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пищу, одежду, предметы быта, жилище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Все люди, имеющие возможность трудиться, трудятся. Чем больше человек знает и умеет, тем более интересным и разнообразным будет его труд.</a:t>
            </a:r>
          </a:p>
          <a:p>
            <a:endParaRPr lang="ru-RU" dirty="0"/>
          </a:p>
        </p:txBody>
      </p:sp>
      <p:pic>
        <p:nvPicPr>
          <p:cNvPr id="21506" name="Picture 2" descr="6 класс. Обществознание. Труд - Труд. | Курсоте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3809" y="3798286"/>
            <a:ext cx="2952750" cy="290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2772" y="365126"/>
            <a:ext cx="7222578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9502" y="1825625"/>
            <a:ext cx="7495847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Какие моменты остались в вашей памяти? 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-Какие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мысли запомнились? 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-Над чем хочется задуматься? </a:t>
            </a:r>
          </a:p>
          <a:p>
            <a:endParaRPr lang="ru-RU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Внеклассное занятие «Истинное сокровище для людей - умение трудитьс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884" y="339065"/>
            <a:ext cx="8278506" cy="6208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«Окончание пословицы»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18897" y="1566042"/>
            <a:ext cx="7096452" cy="490833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труда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вытащишь и рыбку 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пруда;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потрудился, то и поел;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везде сила: где уменье,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терпенье;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Воля и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труд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дивные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всходы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дают;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 лежачий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камень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вода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течет;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потрудиться, так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хлеба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добиться;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хорошо трудится,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тому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есть чем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хвалиться;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Труд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человека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кормит, 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лень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портит;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живи век учись;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трудится, тот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пользуется;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Терпенье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 все перетрут;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труда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 добра;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«Не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стыдно не знать, стыдно не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учится»</a:t>
            </a:r>
            <a:endParaRPr lang="ru-RU" sz="5400" dirty="0"/>
          </a:p>
        </p:txBody>
      </p:sp>
      <p:pic>
        <p:nvPicPr>
          <p:cNvPr id="1026" name="Picture 2" descr="Не стыдно не знать, стыдно не учиться. Русская послови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4069" y="4214649"/>
            <a:ext cx="3684299" cy="2130753"/>
          </a:xfrm>
          <a:prstGeom prst="rect">
            <a:avLst/>
          </a:prstGeom>
          <a:noFill/>
        </p:spPr>
      </p:pic>
      <p:pic>
        <p:nvPicPr>
          <p:cNvPr id="5" name="Picture 2" descr="Картинка 5 из 84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696" y="0"/>
            <a:ext cx="2228193" cy="19638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7972" y="365126"/>
            <a:ext cx="7527378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2566" y="1825625"/>
            <a:ext cx="7432784" cy="4351338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1группа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– те, которые считают, что всегда необходимо спрашивать</a:t>
            </a: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2группа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– те, которые спрашивать не будут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Няма да е все така! (притча) : Първите седе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5754" y="4614042"/>
            <a:ext cx="2971799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752" y="365127"/>
            <a:ext cx="7243597" cy="9801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ПРИТЧА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576552"/>
            <a:ext cx="7886700" cy="4600411"/>
          </a:xfrm>
        </p:spPr>
        <p:txBody>
          <a:bodyPr/>
          <a:lstStyle/>
          <a:p>
            <a:r>
              <a:rPr lang="ru-RU" dirty="0" smtClean="0"/>
              <a:t>Иисус вышел в путь, чтобы проповедовать, учить и наставлять людей на путь истинный. И, странствуя по селениям, городам, не мудреными речами </a:t>
            </a:r>
            <a:r>
              <a:rPr lang="ru-RU" b="1" dirty="0" smtClean="0"/>
              <a:t>ОН</a:t>
            </a:r>
            <a:r>
              <a:rPr lang="ru-RU" dirty="0" smtClean="0"/>
              <a:t> учил людей, рассказывая простые житейские истории, которые во множестве происходят в жизни каждого человека. Оказывается, есть в этих историях тайна, которая не всем раскрывается, история - лишь внешняя сторона этой тайны.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65126"/>
            <a:ext cx="7296150" cy="16528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Притча «Учись спрашивать»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Картинка 28 из 606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881" y="2291256"/>
            <a:ext cx="3317739" cy="2820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Картинка 5 из 606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8992" y="1723697"/>
            <a:ext cx="2731135" cy="4109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65126"/>
            <a:ext cx="729615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Интерактивная беседа: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Назовите главных героев притчи и охарактеризуйте их.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Почему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мастер поручил выполнить задание ювелиру из семьи строителя?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почему он стал более искусен? </a:t>
            </a:r>
          </a:p>
          <a:p>
            <a:endParaRPr lang="ru-RU" dirty="0"/>
          </a:p>
        </p:txBody>
      </p:sp>
      <p:pic>
        <p:nvPicPr>
          <p:cNvPr id="16386" name="Picture 2" descr="Детские притчи | Воспитатель ДО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4151" y="4702689"/>
            <a:ext cx="3600341" cy="1806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3076" y="365126"/>
            <a:ext cx="7422274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Чему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 нас эта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притча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Трудолюбию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Умению учиться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мению трудиться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Стараться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Совершенствоваться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ттачивать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 мастерство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5 поучительных прит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4711" y="4782208"/>
            <a:ext cx="4416419" cy="1846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785794"/>
            <a:ext cx="57872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Не стыдно спросить – стыдно не знать</a:t>
            </a:r>
            <a:endParaRPr lang="ru-RU" sz="4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Равно 5"/>
          <p:cNvSpPr/>
          <p:nvPr/>
        </p:nvSpPr>
        <p:spPr>
          <a:xfrm>
            <a:off x="4006737" y="2704109"/>
            <a:ext cx="1571636" cy="1071570"/>
          </a:xfrm>
          <a:prstGeom prst="mathEqual">
            <a:avLst/>
          </a:prstGeom>
          <a:solidFill>
            <a:srgbClr val="435CD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4036215" y="2821777"/>
            <a:ext cx="1643074" cy="714380"/>
          </a:xfrm>
          <a:prstGeom prst="line">
            <a:avLst/>
          </a:prstGeom>
          <a:ln w="133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617076" y="4286256"/>
            <a:ext cx="60114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Не стыдно не знать, стыдно не учиться.</a:t>
            </a:r>
            <a:endParaRPr lang="ru-RU" sz="4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204</Words>
  <Application>Microsoft Office PowerPoint</Application>
  <PresentationFormat>Экран 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«Самое важное в жизни каждого человека – трудиться»</vt:lpstr>
      <vt:lpstr> «Окончание пословицы»</vt:lpstr>
      <vt:lpstr>Слайд 3</vt:lpstr>
      <vt:lpstr>Работа в группах</vt:lpstr>
      <vt:lpstr>ПРИТЧА</vt:lpstr>
      <vt:lpstr>Притча «Учись спрашивать» </vt:lpstr>
      <vt:lpstr>Интерактивная беседа: </vt:lpstr>
      <vt:lpstr>Чему учит нас эта притча</vt:lpstr>
      <vt:lpstr>Слайд 9</vt:lpstr>
      <vt:lpstr>Мини-лекция  «Для чего труд человеку» </vt:lpstr>
      <vt:lpstr>Рефлексия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Психолог</cp:lastModifiedBy>
  <cp:revision>17</cp:revision>
  <dcterms:created xsi:type="dcterms:W3CDTF">2018-09-04T12:10:47Z</dcterms:created>
  <dcterms:modified xsi:type="dcterms:W3CDTF">2022-09-26T12:19:25Z</dcterms:modified>
</cp:coreProperties>
</file>