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-18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428" y="2249988"/>
            <a:ext cx="7766936" cy="1646302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002060"/>
                </a:solidFill>
              </a:rPr>
              <a:t>Уровни организации растительного организма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8583" y="4063712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+mj-lt"/>
              </a:rPr>
              <a:t>Биология 6 класс</a:t>
            </a:r>
            <a:endParaRPr lang="ru-RU" sz="40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324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</a:rPr>
              <a:t>Низшие растения.</a:t>
            </a:r>
            <a:br>
              <a:rPr lang="ru-RU" sz="48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Растения не имеют органов и </a:t>
            </a:r>
            <a:r>
              <a:rPr lang="ru-RU" sz="4800" dirty="0" smtClean="0">
                <a:solidFill>
                  <a:srgbClr val="002060"/>
                </a:solidFill>
              </a:rPr>
              <a:t>тканей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04" y="2160588"/>
            <a:ext cx="8062175" cy="4472032"/>
          </a:xfrm>
        </p:spPr>
      </p:pic>
    </p:spTree>
    <p:extLst>
      <p:ext uri="{BB962C8B-B14F-4D97-AF65-F5344CB8AC3E}">
        <p14:creationId xmlns:p14="http://schemas.microsoft.com/office/powerpoint/2010/main" val="184729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Строение низших растений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47" y="1724629"/>
            <a:ext cx="8854633" cy="4525741"/>
          </a:xfrm>
        </p:spPr>
      </p:pic>
    </p:spTree>
    <p:extLst>
      <p:ext uri="{BB962C8B-B14F-4D97-AF65-F5344CB8AC3E}">
        <p14:creationId xmlns:p14="http://schemas.microsoft.com/office/powerpoint/2010/main" val="2779028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Высшие растения. Имеют органы и ткани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086377"/>
            <a:ext cx="8359602" cy="4417454"/>
          </a:xfrm>
        </p:spPr>
      </p:pic>
    </p:spTree>
    <p:extLst>
      <p:ext uri="{BB962C8B-B14F-4D97-AF65-F5344CB8AC3E}">
        <p14:creationId xmlns:p14="http://schemas.microsoft.com/office/powerpoint/2010/main" val="336551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Строение высших растений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134" y="1701478"/>
            <a:ext cx="7639291" cy="4930816"/>
          </a:xfrm>
        </p:spPr>
      </p:pic>
    </p:spTree>
    <p:extLst>
      <p:ext uri="{BB962C8B-B14F-4D97-AF65-F5344CB8AC3E}">
        <p14:creationId xmlns:p14="http://schemas.microsoft.com/office/powerpoint/2010/main" val="416359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55098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Споровые растения размножаются с помощью специализированных клеток (спор) для бесполого размножения. 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29" y="2160588"/>
            <a:ext cx="8435662" cy="4356122"/>
          </a:xfrm>
        </p:spPr>
      </p:pic>
    </p:spTree>
    <p:extLst>
      <p:ext uri="{BB962C8B-B14F-4D97-AF65-F5344CB8AC3E}">
        <p14:creationId xmlns:p14="http://schemas.microsoft.com/office/powerpoint/2010/main" val="91289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55098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Семенные растения размножаются с помощью семян. Семена образуются при половом размножении.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8" y="2160588"/>
            <a:ext cx="9247031" cy="4240212"/>
          </a:xfrm>
        </p:spPr>
      </p:pic>
    </p:spTree>
    <p:extLst>
      <p:ext uri="{BB962C8B-B14F-4D97-AF65-F5344CB8AC3E}">
        <p14:creationId xmlns:p14="http://schemas.microsoft.com/office/powerpoint/2010/main" val="135859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185</TotalTime>
  <Words>50</Words>
  <Application>Microsoft Office PowerPoint</Application>
  <PresentationFormat>Произвольный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Грань</vt:lpstr>
      <vt:lpstr>Уровни организации растительного организма</vt:lpstr>
      <vt:lpstr>Низшие растения. Растения не имеют органов и тканей</vt:lpstr>
      <vt:lpstr>Строение низших растений</vt:lpstr>
      <vt:lpstr>Высшие растения. Имеют органы и ткани</vt:lpstr>
      <vt:lpstr>Строение высших растений</vt:lpstr>
      <vt:lpstr>Споровые растения размножаются с помощью специализированных клеток (спор) для бесполого размножения.  </vt:lpstr>
      <vt:lpstr>Семенные растения размножаются с помощью семян. Семена образуются при половом размножении.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Уровни организации растительного организма</dc:title>
  <dc:creator>Биология</dc:creator>
  <cp:lastModifiedBy>Елена Чебыкина</cp:lastModifiedBy>
  <cp:revision>8</cp:revision>
  <dcterms:created xsi:type="dcterms:W3CDTF">2022-09-02T11:22:59Z</dcterms:created>
  <dcterms:modified xsi:type="dcterms:W3CDTF">2022-09-06T14:26:37Z</dcterms:modified>
</cp:coreProperties>
</file>