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91" r:id="rId3"/>
    <p:sldId id="292" r:id="rId4"/>
    <p:sldId id="293" r:id="rId5"/>
    <p:sldId id="290" r:id="rId6"/>
    <p:sldId id="289" r:id="rId7"/>
    <p:sldId id="294" r:id="rId8"/>
    <p:sldId id="269" r:id="rId9"/>
    <p:sldId id="288" r:id="rId10"/>
    <p:sldId id="284" r:id="rId11"/>
    <p:sldId id="285" r:id="rId12"/>
    <p:sldId id="286" r:id="rId13"/>
    <p:sldId id="264" r:id="rId14"/>
    <p:sldId id="265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6F1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52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B390D6C-ADB2-4C7F-9F68-F7827AC9B661}" type="datetimeFigureOut">
              <a:rPr lang="ru-RU"/>
              <a:pPr>
                <a:defRPr/>
              </a:pPr>
              <a:t>26.09.22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A003B1A-A3E0-43DB-8D2E-FDA2705F6F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773B5-BBC4-48E3-A9B7-A88BB77E751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773B5-BBC4-48E3-A9B7-A88BB77E751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773B5-BBC4-48E3-A9B7-A88BB77E751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DA486-D1F5-4320-BB24-E4B4F1A985BB}" type="datetime1">
              <a:rPr lang="ru-RU" smtClean="0"/>
              <a:pPr>
                <a:defRPr/>
              </a:pPr>
              <a:t>26.09.22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A89BC-9E4F-4728-B58F-09B13E2541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DD0EB-EF77-4FAD-A45D-B8F96A7F35DC}" type="datetime1">
              <a:rPr lang="ru-RU" smtClean="0"/>
              <a:pPr>
                <a:defRPr/>
              </a:pPr>
              <a:t>26.09.22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AABF0-138B-49A7-BD84-DCF313A942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6018B-8EDE-42F9-A01B-BF2A18A2FBF4}" type="datetime1">
              <a:rPr lang="ru-RU" smtClean="0"/>
              <a:pPr>
                <a:defRPr/>
              </a:pPr>
              <a:t>26.09.22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1415B-B9FE-404B-8F92-7F1DCCC332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B8258-8BA4-4916-8A34-DA64BFA7F986}" type="datetime1">
              <a:rPr lang="ru-RU" smtClean="0"/>
              <a:pPr>
                <a:defRPr/>
              </a:pPr>
              <a:t>26.09.22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9B6F1-27DA-46FC-9B73-6AA73820D5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5CAF0-5641-45D0-A757-C3B35B5328A4}" type="datetime1">
              <a:rPr lang="ru-RU" smtClean="0"/>
              <a:pPr>
                <a:defRPr/>
              </a:pPr>
              <a:t>26.09.22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9A34F-04B2-423B-A654-1E2436189F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3F46A-626C-4ED4-A426-B850C6560CA6}" type="datetime1">
              <a:rPr lang="ru-RU" smtClean="0"/>
              <a:pPr>
                <a:defRPr/>
              </a:pPr>
              <a:t>26.09.22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DEB20-BF5E-4EC7-8446-4032091A7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DAF4C-6B90-46B0-90FD-9ECED7CF4BB6}" type="datetime1">
              <a:rPr lang="ru-RU" smtClean="0"/>
              <a:pPr>
                <a:defRPr/>
              </a:pPr>
              <a:t>26.09.22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6D481-E3B6-4217-B477-34BFA6D8B9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4A19B-E6E4-4D9F-A024-5904C996BA69}" type="datetime1">
              <a:rPr lang="ru-RU" smtClean="0"/>
              <a:pPr>
                <a:defRPr/>
              </a:pPr>
              <a:t>26.09.22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12269-9043-4E7E-A585-B1E658B9C8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3932C-3146-4E1F-B20A-CDA19DF6982C}" type="datetime1">
              <a:rPr lang="ru-RU" smtClean="0"/>
              <a:pPr>
                <a:defRPr/>
              </a:pPr>
              <a:t>26.09.22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F9B15-0E71-48CB-B9D8-6B3FE79606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96D24-16C9-478C-B404-89C7EC9988C4}" type="datetime1">
              <a:rPr lang="ru-RU" smtClean="0"/>
              <a:pPr>
                <a:defRPr/>
              </a:pPr>
              <a:t>26.09.22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A0991-39E4-4EBF-AC33-CEE0B1AC11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52A23-2442-4DCF-8393-D5C6DF4D4458}" type="datetime1">
              <a:rPr lang="ru-RU" smtClean="0"/>
              <a:pPr>
                <a:defRPr/>
              </a:pPr>
              <a:t>26.09.22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A96CD-A0E3-4276-9AC6-7691D3EA90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12AC19F-7ADD-4811-848D-3CD93DA38CD5}" type="datetime1">
              <a:rPr lang="ru-RU" smtClean="0"/>
              <a:pPr>
                <a:defRPr/>
              </a:pPr>
              <a:t>26.09.22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F17AA4-0A30-4E1E-A701-BD2987F30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5A89BC-9E4F-4728-B58F-09B13E2541D3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427984" y="332656"/>
            <a:ext cx="41264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Monotype Corsiva" pitchFamily="66" charset="0"/>
              </a:rPr>
              <a:t>1класс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Monotype Corsiva" pitchFamily="66" charset="0"/>
              </a:rPr>
              <a:t>УМК «Школа России»</a:t>
            </a:r>
            <a:endParaRPr lang="ru-RU" sz="36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628800"/>
            <a:ext cx="868058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70C0"/>
                </a:solidFill>
                <a:latin typeface="Monotype Corsiva" pitchFamily="66" charset="0"/>
              </a:rPr>
              <a:t>Звук [</a:t>
            </a:r>
            <a:r>
              <a:rPr lang="ru-RU" sz="7200" b="1" dirty="0" err="1" smtClean="0">
                <a:solidFill>
                  <a:srgbClr val="0070C0"/>
                </a:solidFill>
                <a:latin typeface="Monotype Corsiva" pitchFamily="66" charset="0"/>
              </a:rPr>
              <a:t>н</a:t>
            </a:r>
            <a:r>
              <a:rPr lang="ru-RU" sz="7200" b="1" dirty="0" smtClean="0">
                <a:solidFill>
                  <a:srgbClr val="0070C0"/>
                </a:solidFill>
                <a:latin typeface="Monotype Corsiva" pitchFamily="66" charset="0"/>
              </a:rPr>
              <a:t>], [</a:t>
            </a:r>
            <a:r>
              <a:rPr lang="ru-RU" sz="7200" b="1" dirty="0" err="1" smtClean="0">
                <a:solidFill>
                  <a:srgbClr val="0070C0"/>
                </a:solidFill>
                <a:latin typeface="Monotype Corsiva" pitchFamily="66" charset="0"/>
              </a:rPr>
              <a:t>н</a:t>
            </a:r>
            <a:r>
              <a:rPr lang="ru-RU" sz="7200" b="1" dirty="0" smtClean="0">
                <a:solidFill>
                  <a:srgbClr val="0070C0"/>
                </a:solidFill>
                <a:latin typeface="Monotype Corsiva" pitchFamily="66" charset="0"/>
              </a:rPr>
              <a:t>']. Буквы Н </a:t>
            </a:r>
            <a:r>
              <a:rPr lang="ru-RU" sz="7200" b="1" dirty="0" err="1" smtClean="0">
                <a:solidFill>
                  <a:srgbClr val="0070C0"/>
                </a:solidFill>
                <a:latin typeface="Monotype Corsiva" pitchFamily="66" charset="0"/>
              </a:rPr>
              <a:t>н</a:t>
            </a:r>
            <a:r>
              <a:rPr lang="ru-RU" sz="7200" b="1" dirty="0" smtClean="0">
                <a:solidFill>
                  <a:srgbClr val="0070C0"/>
                </a:solidFill>
                <a:latin typeface="Monotype Corsiva" pitchFamily="66" charset="0"/>
              </a:rPr>
              <a:t>.</a:t>
            </a:r>
          </a:p>
          <a:p>
            <a:pPr algn="ctr"/>
            <a:endParaRPr lang="ru-RU" sz="7200" b="1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pPr algn="ctr"/>
            <a:r>
              <a:rPr lang="ru-RU" sz="7200" b="1" dirty="0" smtClean="0">
                <a:solidFill>
                  <a:srgbClr val="0070C0"/>
                </a:solidFill>
                <a:latin typeface="Monotype Corsiva" pitchFamily="66" charset="0"/>
              </a:rPr>
              <a:t>Урок 23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560" y="5373216"/>
            <a:ext cx="497764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Monotype Corsiva" pitchFamily="66" charset="0"/>
              </a:rPr>
              <a:t>Соловьева Лидия Николаевна 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Monotype Corsiva" pitchFamily="66" charset="0"/>
              </a:rPr>
              <a:t>МБОУ «</a:t>
            </a:r>
            <a:r>
              <a:rPr lang="ru-RU" sz="3200" b="1" dirty="0" err="1" smtClean="0">
                <a:solidFill>
                  <a:srgbClr val="0070C0"/>
                </a:solidFill>
                <a:latin typeface="Monotype Corsiva" pitchFamily="66" charset="0"/>
              </a:rPr>
              <a:t>Мглинская</a:t>
            </a:r>
            <a:r>
              <a:rPr lang="ru-RU" sz="3200" b="1" dirty="0" smtClean="0">
                <a:solidFill>
                  <a:srgbClr val="0070C0"/>
                </a:solidFill>
                <a:latin typeface="Monotype Corsiva" pitchFamily="66" charset="0"/>
              </a:rPr>
              <a:t> СОШ №2»</a:t>
            </a:r>
            <a:endParaRPr lang="ru-RU" sz="3200" b="1" dirty="0" smtClean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1700808"/>
            <a:ext cx="670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6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12160" y="1700808"/>
            <a:ext cx="6511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0_5355c_81195602_S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2411760" y="1124744"/>
            <a:ext cx="1043147" cy="8275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83768" y="3861048"/>
            <a:ext cx="670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6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2160" y="3789040"/>
            <a:ext cx="7056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О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0_5355c_81195602_S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2411760" y="3212976"/>
            <a:ext cx="1043147" cy="82756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19872" y="5373216"/>
            <a:ext cx="10422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0032" y="5373216"/>
            <a:ext cx="10903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0.01411 C 0.01198 -0.00995 0.01979 -0.01734 0.03108 -0.01896 C 0.03542 -0.01943 0.03993 -0.02012 0.04427 -0.02058 C 0.06042 -0.03099 0.0651 -0.03445 0.08542 -0.03654 C 0.10573 -0.04301 0.1283 -0.04347 0.14931 -0.04602 C 0.16163 -0.04763 0.17326 -0.0511 0.18559 -0.05226 C 0.21128 -0.0518 0.23715 -0.05226 0.26285 -0.05087 C 0.27622 -0.05018 0.28906 -0.03746 0.30052 -0.03168 C 0.31233 -0.0259 0.32708 -0.02266 0.33993 -0.02058 C 0.35 -0.01711 0.3533 -0.02058 0.36128 -0.01249 C 0.3658 -0.00023 0.3592 -0.01596 0.36788 -0.00301 C 0.37153 0.00231 0.37083 0.0074 0.37622 0.01318 " pathEditMode="relative" rAng="0" ptsTypes="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0.01411 C 0.01198 -0.00995 0.01979 -0.01734 0.03108 -0.01896 C 0.03542 -0.01943 0.03993 -0.02012 0.04427 -0.02058 C 0.06042 -0.03099 0.0651 -0.03445 0.08542 -0.03654 C 0.10573 -0.04301 0.1283 -0.04347 0.14931 -0.04602 C 0.16163 -0.04763 0.17326 -0.0511 0.18559 -0.05226 C 0.21128 -0.0518 0.23715 -0.05226 0.26285 -0.05087 C 0.27622 -0.05018 0.28906 -0.03746 0.30052 -0.03168 C 0.31233 -0.0259 0.32708 -0.02266 0.33993 -0.02058 C 0.35 -0.01711 0.3533 -0.02058 0.36128 -0.01249 C 0.3658 -0.00023 0.3592 -0.01596 0.36788 -0.00301 C 0.37153 0.00231 0.37083 0.0074 0.37622 0.01318 " pathEditMode="relative" rAng="0" ptsTypes="fffffffffff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1428736"/>
            <a:ext cx="670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6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00760" y="1142984"/>
            <a:ext cx="606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У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0_5355c_81195602_S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2428860" y="642918"/>
            <a:ext cx="1043147" cy="8275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14612" y="3143248"/>
            <a:ext cx="670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6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00760" y="3071810"/>
            <a:ext cx="8100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Ы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0_5355c_81195602_S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2571736" y="2357430"/>
            <a:ext cx="1043147" cy="82756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71538" y="5786454"/>
            <a:ext cx="10005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sz="5400" b="1" dirty="0" smtClean="0">
                <a:solidFill>
                  <a:srgbClr val="FF0000"/>
                </a:solidFill>
              </a:rPr>
              <a:t>У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7686" y="5786454"/>
            <a:ext cx="11753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sz="5400" b="1" dirty="0" smtClean="0">
                <a:solidFill>
                  <a:srgbClr val="FF0000"/>
                </a:solidFill>
              </a:rPr>
              <a:t>Ы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1" name="Рисунок 10" descr="0_5355c_81195602_S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2500298" y="4143380"/>
            <a:ext cx="1043147" cy="82756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714612" y="4929198"/>
            <a:ext cx="670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</a:rPr>
              <a:t>Н</a:t>
            </a:r>
            <a:endParaRPr lang="ru-RU" sz="6000" b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86446" y="4857760"/>
            <a:ext cx="6864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И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00892" y="5786454"/>
            <a:ext cx="10743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B050"/>
                </a:solidFill>
              </a:rPr>
              <a:t>Н</a:t>
            </a:r>
            <a:r>
              <a:rPr lang="ru-RU" sz="5400" b="1" dirty="0" smtClean="0">
                <a:solidFill>
                  <a:srgbClr val="FF0000"/>
                </a:solidFill>
              </a:rPr>
              <a:t>И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0.01411 C 0.01198 -0.00995 0.01979 -0.01734 0.03108 -0.01896 C 0.03542 -0.01943 0.03993 -0.02012 0.04427 -0.02058 C 0.06042 -0.03099 0.0651 -0.03445 0.08542 -0.03654 C 0.10573 -0.04301 0.1283 -0.04347 0.14931 -0.04602 C 0.16163 -0.04763 0.17326 -0.0511 0.18559 -0.05226 C 0.21128 -0.0518 0.23715 -0.05226 0.26285 -0.05087 C 0.27622 -0.05018 0.28906 -0.03746 0.30052 -0.03168 C 0.31233 -0.0259 0.32708 -0.02266 0.33993 -0.02058 C 0.35 -0.01711 0.3533 -0.02058 0.36128 -0.01249 C 0.3658 -0.00023 0.3592 -0.01596 0.36788 -0.00301 C 0.37153 0.00231 0.37083 0.0074 0.37622 0.01318 " pathEditMode="relative" rAng="0" ptsTypes="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0.01411 C 0.01198 -0.00995 0.01979 -0.01734 0.03108 -0.01896 C 0.03542 -0.01943 0.03993 -0.02012 0.04427 -0.02058 C 0.06042 -0.03099 0.0651 -0.03445 0.08542 -0.03654 C 0.10573 -0.04301 0.1283 -0.04347 0.14931 -0.04602 C 0.16163 -0.04763 0.17326 -0.0511 0.18559 -0.05226 C 0.21128 -0.0518 0.23715 -0.05226 0.26285 -0.05087 C 0.27622 -0.05018 0.28906 -0.03746 0.30052 -0.03168 C 0.31233 -0.0259 0.32708 -0.02266 0.33993 -0.02058 C 0.35 -0.01711 0.3533 -0.02058 0.36128 -0.01249 C 0.3658 -0.00023 0.3592 -0.01596 0.36788 -0.00301 C 0.37153 0.00231 0.37083 0.0074 0.37622 0.01318 " pathEditMode="relative" rAng="0" ptsTypes="fffffffffff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0.01411 C 0.01198 -0.00995 0.01979 -0.01734 0.03108 -0.01896 C 0.03542 -0.01943 0.03993 -0.02012 0.04427 -0.02058 C 0.06042 -0.03099 0.0651 -0.03445 0.08542 -0.03654 C 0.10573 -0.04301 0.1283 -0.04347 0.14931 -0.04602 C 0.16163 -0.04763 0.17326 -0.0511 0.18559 -0.05226 C 0.21128 -0.0518 0.23715 -0.05226 0.26285 -0.05087 C 0.27622 -0.05018 0.28906 -0.03746 0.30052 -0.03168 C 0.31233 -0.0259 0.32708 -0.02266 0.33993 -0.02058 C 0.35 -0.01711 0.3533 -0.02058 0.36128 -0.01249 C 0.3658 -0.00023 0.3592 -0.01596 0.36788 -0.00301 C 0.37153 0.00231 0.37083 0.0074 0.37622 0.01318 " pathEditMode="relative" rAng="0" ptsTypes="fffffffffff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124744"/>
            <a:ext cx="10422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5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2492896"/>
            <a:ext cx="10903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5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11760" y="2492896"/>
            <a:ext cx="10743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И</a:t>
            </a: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5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3933056"/>
            <a:ext cx="10005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У</a:t>
            </a: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5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0" y="3933056"/>
            <a:ext cx="10422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5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5373216"/>
            <a:ext cx="11753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Ы</a:t>
            </a: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5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11760" y="5373216"/>
            <a:ext cx="10903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5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86512" y="1214422"/>
            <a:ext cx="10422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80112" y="2564904"/>
            <a:ext cx="10903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92280" y="2564904"/>
            <a:ext cx="10743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B050"/>
                </a:solidFill>
              </a:rPr>
              <a:t>Н</a:t>
            </a:r>
            <a:r>
              <a:rPr lang="ru-RU" sz="5400" b="1" dirty="0" smtClean="0">
                <a:solidFill>
                  <a:srgbClr val="FF0000"/>
                </a:solidFill>
              </a:rPr>
              <a:t>И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24128" y="4005064"/>
            <a:ext cx="10005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sz="5400" b="1" dirty="0" smtClean="0">
                <a:solidFill>
                  <a:srgbClr val="FF0000"/>
                </a:solidFill>
              </a:rPr>
              <a:t>У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36296" y="4005064"/>
            <a:ext cx="10422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5373216"/>
            <a:ext cx="11753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sz="5400" b="1" dirty="0" smtClean="0">
                <a:solidFill>
                  <a:srgbClr val="FF0000"/>
                </a:solidFill>
              </a:rPr>
              <a:t>Ы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4288" y="5373216"/>
            <a:ext cx="10903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8" name="Рисунок 17" descr="0_5355c_81195602_S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3286116" y="642918"/>
            <a:ext cx="2460033" cy="1951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Helen\Desktop\схемы\2011-09-08_1937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29313" y="214313"/>
            <a:ext cx="2928937" cy="149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57158" y="3357562"/>
            <a:ext cx="1463862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</a:t>
            </a:r>
            <a:r>
              <a:rPr lang="ru-RU" sz="9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072330" y="3429000"/>
            <a:ext cx="154241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</a:t>
            </a:r>
            <a:r>
              <a:rPr lang="ru-RU" sz="9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86182" y="3357562"/>
            <a:ext cx="1518364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</a:t>
            </a:r>
            <a:r>
              <a:rPr lang="ru-RU" sz="9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00694" y="3429000"/>
            <a:ext cx="1439818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</a:t>
            </a:r>
            <a:r>
              <a:rPr lang="ru-RU" sz="9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3357562"/>
            <a:ext cx="1733168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 err="1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</a:t>
            </a:r>
            <a:r>
              <a:rPr lang="ru-RU" sz="9600" b="1" dirty="0" err="1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ы</a:t>
            </a:r>
            <a:endParaRPr lang="ru-RU" sz="9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14344" name="Picture 3" descr="C:\Users\Helen\Desktop\схемы\2011-09-08_19370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50" y="214313"/>
            <a:ext cx="3000375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4F9B15-0E71-48CB-B9D8-6B3FE7960622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:\114.jpg"/>
          <p:cNvPicPr>
            <a:picLocks noChangeAspect="1" noChangeArrowheads="1"/>
          </p:cNvPicPr>
          <p:nvPr/>
        </p:nvPicPr>
        <p:blipFill>
          <a:blip r:embed="rId2" cstate="email">
            <a:lum bright="-20000"/>
          </a:blip>
          <a:srcRect/>
          <a:stretch>
            <a:fillRect/>
          </a:stretch>
        </p:blipFill>
        <p:spPr bwMode="auto">
          <a:xfrm>
            <a:off x="428596" y="642918"/>
            <a:ext cx="8050230" cy="4934681"/>
          </a:xfrm>
          <a:prstGeom prst="rect">
            <a:avLst/>
          </a:prstGeom>
          <a:ln w="190500" cap="sq">
            <a:solidFill>
              <a:schemeClr val="accent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571472" y="5857892"/>
            <a:ext cx="814393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На чужой земле и весна не красна.</a:t>
            </a:r>
          </a:p>
        </p:txBody>
      </p:sp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357188" y="142875"/>
            <a:ext cx="99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Стр. 40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4F9B15-0E71-48CB-B9D8-6B3FE7960622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1261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Отгадайте загадку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Кто что вкусное принёс – </a:t>
            </a:r>
          </a:p>
          <a:p>
            <a:pPr>
              <a:buNone/>
            </a:pPr>
            <a:r>
              <a:rPr lang="ru-RU" b="1" dirty="0" smtClean="0"/>
              <a:t>Всё учует детский... 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Выделим первый звук. </a:t>
            </a:r>
          </a:p>
          <a:p>
            <a:pPr>
              <a:buNone/>
            </a:pPr>
            <a:r>
              <a:rPr lang="ru-RU" b="1" dirty="0" smtClean="0"/>
              <a:t>Охарактеризуем его. </a:t>
            </a:r>
          </a:p>
          <a:p>
            <a:pPr>
              <a:buNone/>
            </a:pPr>
            <a:endParaRPr lang="ru-RU" b="1" dirty="0" smtClean="0"/>
          </a:p>
        </p:txBody>
      </p:sp>
      <p:pic>
        <p:nvPicPr>
          <p:cNvPr id="24580" name="Picture 4" descr="https://ds02.infourok.ru/uploads/ex/12a7/00085006-df941826/hello_html_11df28b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42852"/>
            <a:ext cx="2397410" cy="235745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58016" y="3434364"/>
            <a:ext cx="10715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cs typeface="Calibri"/>
              </a:rPr>
              <a:t>[н]</a:t>
            </a:r>
            <a:endParaRPr lang="ru-RU" sz="5400" b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72330" y="2862860"/>
            <a:ext cx="1928826" cy="612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072330" y="2862860"/>
            <a:ext cx="612000" cy="612000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5400000">
            <a:off x="7394595" y="3183537"/>
            <a:ext cx="64294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8035949" y="3178173"/>
            <a:ext cx="64294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1261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Отгадайте загадку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У иголочки подружка </a:t>
            </a:r>
          </a:p>
          <a:p>
            <a:pPr>
              <a:buNone/>
            </a:pPr>
            <a:r>
              <a:rPr lang="ru-RU" b="1" dirty="0" smtClean="0"/>
              <a:t>К ней привязана за ушко. </a:t>
            </a:r>
          </a:p>
          <a:p>
            <a:pPr>
              <a:buNone/>
            </a:pPr>
            <a:r>
              <a:rPr lang="ru-RU" b="1" dirty="0" smtClean="0"/>
              <a:t>След в след за нею ходит, </a:t>
            </a:r>
          </a:p>
          <a:p>
            <a:pPr>
              <a:buNone/>
            </a:pPr>
            <a:r>
              <a:rPr lang="ru-RU" b="1" dirty="0" smtClean="0"/>
              <a:t>Узорчики выводит.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Выделим первый звук. </a:t>
            </a:r>
          </a:p>
          <a:p>
            <a:pPr>
              <a:buNone/>
            </a:pPr>
            <a:r>
              <a:rPr lang="ru-RU" b="1" dirty="0" smtClean="0"/>
              <a:t>Охарактеризуем его. </a:t>
            </a:r>
          </a:p>
          <a:p>
            <a:pPr>
              <a:buNone/>
            </a:pPr>
            <a:endParaRPr lang="ru-RU" b="1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5357818" y="1214422"/>
            <a:ext cx="1571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cs typeface="Calibri"/>
              </a:rPr>
              <a:t>[н']</a:t>
            </a:r>
            <a:endParaRPr lang="ru-RU" sz="5400" b="1" spc="50" dirty="0">
              <a:ln w="11430"/>
              <a:solidFill>
                <a:srgbClr val="0066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3010" name="Picture 2" descr="https://papillomy.com/wp-content/uploads/2016/11/nitka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5FCF5"/>
              </a:clrFrom>
              <a:clrTo>
                <a:srgbClr val="F5FCF5">
                  <a:alpha val="0"/>
                </a:srgbClr>
              </a:clrTo>
            </a:clrChange>
            <a:lum bright="-20000" contrast="20000"/>
          </a:blip>
          <a:srcRect t="10204" b="12245"/>
          <a:stretch>
            <a:fillRect/>
          </a:stretch>
        </p:blipFill>
        <p:spPr bwMode="auto">
          <a:xfrm>
            <a:off x="4071934" y="2000240"/>
            <a:ext cx="5250693" cy="271464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857884" y="648306"/>
            <a:ext cx="3214710" cy="612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857884" y="648306"/>
            <a:ext cx="612000" cy="612000"/>
          </a:xfrm>
          <a:prstGeom prst="rect">
            <a:avLst/>
          </a:prstGeom>
          <a:solidFill>
            <a:srgbClr val="006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5400000">
            <a:off x="7108843" y="892157"/>
            <a:ext cx="1356528" cy="7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6180149" y="968983"/>
            <a:ext cx="64294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6821503" y="968983"/>
            <a:ext cx="64294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Равнобедренный треугольник 26"/>
          <p:cNvSpPr/>
          <p:nvPr/>
        </p:nvSpPr>
        <p:spPr>
          <a:xfrm rot="11522810">
            <a:off x="6831852" y="79409"/>
            <a:ext cx="123766" cy="446903"/>
          </a:xfrm>
          <a:prstGeom prst="triangle">
            <a:avLst>
              <a:gd name="adj" fmla="val 100000"/>
            </a:avLst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ChangeArrowheads="1" noChangeShapeType="1" noTextEdit="1"/>
          </p:cNvSpPr>
          <p:nvPr/>
        </p:nvSpPr>
        <p:spPr bwMode="auto">
          <a:xfrm>
            <a:off x="285750" y="214313"/>
            <a:ext cx="3786188" cy="2886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Н н </a:t>
            </a:r>
          </a:p>
        </p:txBody>
      </p:sp>
      <p:pic>
        <p:nvPicPr>
          <p:cNvPr id="13316" name="Picture 5" descr="http://www.mozilla.org/rhino/rhino5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0" y="3419475"/>
            <a:ext cx="3792538" cy="20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215188" y="428625"/>
            <a:ext cx="1500187" cy="128587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320" name="Picture 8" descr="C:\Users\Helen\Desktop\схемы\схемы\2011-09-08_19370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3" y="2000250"/>
            <a:ext cx="162877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9" descr="C:\Users\Helen\Desktop\схемы\схемы\2011-09-08_19373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15188" y="2000250"/>
            <a:ext cx="16287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714348" y="3000372"/>
            <a:ext cx="3908827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</a:t>
            </a:r>
            <a:r>
              <a:rPr lang="ru-RU" sz="54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огласный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звонкий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4F9B15-0E71-48CB-B9D8-6B3FE7960622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215074" cy="612616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latin typeface="Calibri"/>
                <a:cs typeface="Calibri"/>
              </a:rPr>
              <a:t>На что похожа буква Нн </a:t>
            </a:r>
            <a:r>
              <a:rPr lang="ru-RU" b="1" spc="50" dirty="0" smtClean="0">
                <a:ln w="11430"/>
                <a:cs typeface="Calibri"/>
              </a:rPr>
              <a:t>(«эн»)</a:t>
            </a:r>
            <a:r>
              <a:rPr lang="ru-RU" b="1" dirty="0" smtClean="0">
                <a:latin typeface="Calibri"/>
                <a:cs typeface="Calibri"/>
              </a:rPr>
              <a:t>?</a:t>
            </a:r>
          </a:p>
          <a:p>
            <a:pPr marL="0" indent="0">
              <a:spcBef>
                <a:spcPts val="0"/>
              </a:spcBef>
              <a:buNone/>
            </a:pPr>
            <a:endParaRPr lang="ru-RU" b="1" dirty="0" smtClean="0">
              <a:latin typeface="Calibri"/>
              <a:cs typeface="Calibri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latin typeface="Calibri"/>
                <a:cs typeface="Calibri"/>
              </a:rPr>
              <a:t>Н – натянутая сетка,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latin typeface="Calibri"/>
                <a:cs typeface="Calibri"/>
              </a:rPr>
              <a:t>Сетку держат очень крепко.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latin typeface="Calibri"/>
                <a:cs typeface="Calibri"/>
              </a:rPr>
              <a:t>Приходите к нам во двор –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latin typeface="Calibri"/>
                <a:cs typeface="Calibri"/>
              </a:rPr>
              <a:t>Поиграем в волейбол.</a:t>
            </a:r>
            <a:endParaRPr lang="ru-RU" sz="2800" b="1" dirty="0" smtClean="0">
              <a:latin typeface="Calibri"/>
              <a:cs typeface="Calibri"/>
            </a:endParaRPr>
          </a:p>
          <a:p>
            <a:pPr marL="0" indent="0">
              <a:spcBef>
                <a:spcPts val="0"/>
              </a:spcBef>
              <a:buNone/>
            </a:pPr>
            <a:endParaRPr lang="ru-RU" b="1" dirty="0" smtClean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6429388" y="0"/>
            <a:ext cx="2562231" cy="2596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" name="Прямая соединительная линия 8"/>
          <p:cNvCxnSpPr/>
          <p:nvPr/>
        </p:nvCxnSpPr>
        <p:spPr>
          <a:xfrm rot="5400000">
            <a:off x="3428992" y="4572008"/>
            <a:ext cx="3714776" cy="1588"/>
          </a:xfrm>
          <a:prstGeom prst="line">
            <a:avLst/>
          </a:prstGeom>
          <a:ln w="136525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6285717" y="4571214"/>
            <a:ext cx="3714776" cy="1588"/>
          </a:xfrm>
          <a:prstGeom prst="line">
            <a:avLst/>
          </a:prstGeom>
          <a:ln w="136525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214942" y="4857760"/>
            <a:ext cx="2928958" cy="1588"/>
          </a:xfrm>
          <a:prstGeom prst="line">
            <a:avLst/>
          </a:prstGeom>
          <a:ln w="136525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058" name="Picture 2" descr="http://g04.s.alicdn.com/kf/HTB1Gz8_GXXXXXXyXFXXq6xXFXXXj/221163676/HTB1Gz8_GXXXXXXyXFXXq6xXFXXXj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30000"/>
          </a:blip>
          <a:srcRect t="32727" b="22272"/>
          <a:stretch>
            <a:fillRect/>
          </a:stretch>
        </p:blipFill>
        <p:spPr bwMode="auto">
          <a:xfrm>
            <a:off x="5214942" y="3261110"/>
            <a:ext cx="3071834" cy="1382335"/>
          </a:xfrm>
          <a:prstGeom prst="rect">
            <a:avLst/>
          </a:prstGeom>
          <a:noFill/>
        </p:spPr>
      </p:pic>
      <p:pic>
        <p:nvPicPr>
          <p:cNvPr id="45060" name="Picture 4" descr="https://vectortoons.com/wp-content/uploads/2015/07/kids-playing-sports-collection-00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2428860" y="3429000"/>
            <a:ext cx="2365168" cy="2932122"/>
          </a:xfrm>
          <a:prstGeom prst="rect">
            <a:avLst/>
          </a:prstGeom>
          <a:noFill/>
          <a:scene3d>
            <a:camera prst="orthographicFront">
              <a:rot lat="0" lon="12000000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215074" cy="612616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latin typeface="Calibri"/>
                <a:cs typeface="Calibri"/>
              </a:rPr>
              <a:t>На что похожа буква Нн </a:t>
            </a:r>
            <a:r>
              <a:rPr lang="ru-RU" b="1" spc="50" dirty="0" smtClean="0">
                <a:ln w="11430"/>
                <a:cs typeface="Calibri"/>
              </a:rPr>
              <a:t>(«эн»)</a:t>
            </a:r>
            <a:r>
              <a:rPr lang="ru-RU" b="1" dirty="0" smtClean="0">
                <a:latin typeface="Calibri"/>
                <a:cs typeface="Calibri"/>
              </a:rPr>
              <a:t>?</a:t>
            </a:r>
          </a:p>
          <a:p>
            <a:pPr marL="0" indent="0">
              <a:spcBef>
                <a:spcPts val="0"/>
              </a:spcBef>
              <a:buNone/>
            </a:pPr>
            <a:endParaRPr lang="ru-RU" b="1" dirty="0" smtClean="0">
              <a:latin typeface="Calibri"/>
              <a:cs typeface="Calibri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latin typeface="Calibri"/>
                <a:cs typeface="Calibri"/>
              </a:rPr>
              <a:t>Там я букву Н найду,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latin typeface="Calibri"/>
                <a:cs typeface="Calibri"/>
              </a:rPr>
              <a:t>Где гамак висит в лесу.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b="1" dirty="0" smtClean="0">
                <a:latin typeface="Calibri"/>
                <a:cs typeface="Calibri"/>
              </a:rPr>
              <a:t>(Владимир Степанов)</a:t>
            </a:r>
            <a:endParaRPr lang="ru-RU" sz="2800" b="1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6429388" y="0"/>
            <a:ext cx="2562231" cy="2596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62" name="Picture 6" descr="http://images.easyfreeclipart.com/59/girl-hammock-clip-art-59101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7026" y="2143116"/>
            <a:ext cx="5101677" cy="4214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Rectangle 37"/>
          <p:cNvSpPr>
            <a:spLocks noChangeArrowheads="1"/>
          </p:cNvSpPr>
          <p:nvPr/>
        </p:nvSpPr>
        <p:spPr bwMode="auto">
          <a:xfrm>
            <a:off x="2428860" y="785794"/>
            <a:ext cx="243860" cy="857256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b="1" dirty="0">
                <a:latin typeface="Garamond" pitchFamily="18" charset="0"/>
                <a:cs typeface="Arial" charset="0"/>
              </a:rPr>
              <a:t> </a:t>
            </a:r>
            <a:endParaRPr lang="en-US" dirty="0">
              <a:cs typeface="Times New Roman" pitchFamily="18" charset="0"/>
            </a:endParaRPr>
          </a:p>
          <a:p>
            <a:pPr algn="ctr" eaLnBrk="0" hangingPunct="0"/>
            <a:r>
              <a:rPr lang="en-US" sz="3600" b="1" dirty="0">
                <a:latin typeface="Garamond" pitchFamily="18" charset="0"/>
                <a:cs typeface="Arial" charset="0"/>
              </a:rPr>
              <a:t>н</a:t>
            </a:r>
            <a:endParaRPr lang="en-US" sz="3600" dirty="0">
              <a:cs typeface="Times New Roman" pitchFamily="18" charset="0"/>
            </a:endParaRPr>
          </a:p>
          <a:p>
            <a:pPr algn="ctr" eaLnBrk="0" hangingPunct="0"/>
            <a:endParaRPr lang="en-US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D4BDF3-C6AA-4ED1-9E43-C589630F4302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52400" y="762000"/>
            <a:ext cx="8686800" cy="2011632"/>
            <a:chOff x="-3" y="-3"/>
            <a:chExt cx="7549" cy="1917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0" y="0"/>
              <a:ext cx="7543" cy="1914"/>
              <a:chOff x="0" y="0"/>
              <a:chExt cx="7543" cy="1914"/>
            </a:xfrm>
          </p:grpSpPr>
          <p:grpSp>
            <p:nvGrpSpPr>
              <p:cNvPr id="4" name="Group 9"/>
              <p:cNvGrpSpPr>
                <a:grpSpLocks/>
              </p:cNvGrpSpPr>
              <p:nvPr/>
            </p:nvGrpSpPr>
            <p:grpSpPr bwMode="auto">
              <a:xfrm>
                <a:off x="0" y="0"/>
                <a:ext cx="352" cy="941"/>
                <a:chOff x="0" y="0"/>
                <a:chExt cx="352" cy="941"/>
              </a:xfrm>
            </p:grpSpPr>
            <p:sp>
              <p:nvSpPr>
                <p:cNvPr id="218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52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5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352" cy="941"/>
                  <a:chOff x="0" y="0"/>
                  <a:chExt cx="352" cy="941"/>
                </a:xfrm>
              </p:grpSpPr>
              <p:sp>
                <p:nvSpPr>
                  <p:cNvPr id="220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0"/>
                    <a:ext cx="266" cy="941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 b="1" dirty="0">
                        <a:latin typeface="Garamond" pitchFamily="18" charset="0"/>
                        <a:cs typeface="Arial" charset="0"/>
                      </a:rPr>
                      <a:t> </a:t>
                    </a:r>
                    <a:endParaRPr lang="en-US" dirty="0">
                      <a:cs typeface="Times New Roman" pitchFamily="18" charset="0"/>
                    </a:endParaRPr>
                  </a:p>
                  <a:p>
                    <a:pPr algn="ctr" eaLnBrk="0" hangingPunct="0"/>
                    <a:r>
                      <a:rPr lang="en-US" sz="3600" b="1" dirty="0">
                        <a:latin typeface="Garamond" pitchFamily="18" charset="0"/>
                        <a:cs typeface="Arial" charset="0"/>
                      </a:rPr>
                      <a:t>а</a:t>
                    </a:r>
                    <a:endParaRPr lang="en-US" sz="3600" dirty="0">
                      <a:cs typeface="Times New Roman" pitchFamily="18" charset="0"/>
                    </a:endParaRPr>
                  </a:p>
                  <a:p>
                    <a:pPr algn="ctr" eaLnBrk="0" hangingPunct="0"/>
                    <a:r>
                      <a:rPr lang="en-US" dirty="0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 dirty="0"/>
                  </a:p>
                </p:txBody>
              </p:sp>
              <p:sp>
                <p:nvSpPr>
                  <p:cNvPr id="221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52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6" name="Group 14"/>
              <p:cNvGrpSpPr>
                <a:grpSpLocks/>
              </p:cNvGrpSpPr>
              <p:nvPr/>
            </p:nvGrpSpPr>
            <p:grpSpPr bwMode="auto">
              <a:xfrm>
                <a:off x="352" y="0"/>
                <a:ext cx="348" cy="941"/>
                <a:chOff x="352" y="0"/>
                <a:chExt cx="348" cy="941"/>
              </a:xfrm>
            </p:grpSpPr>
            <p:sp>
              <p:nvSpPr>
                <p:cNvPr id="214" name="Rectangle 15"/>
                <p:cNvSpPr>
                  <a:spLocks noChangeArrowheads="1"/>
                </p:cNvSpPr>
                <p:nvPr/>
              </p:nvSpPr>
              <p:spPr bwMode="auto">
                <a:xfrm>
                  <a:off x="352" y="0"/>
                  <a:ext cx="348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7" name="Group 16"/>
                <p:cNvGrpSpPr>
                  <a:grpSpLocks/>
                </p:cNvGrpSpPr>
                <p:nvPr/>
              </p:nvGrpSpPr>
              <p:grpSpPr bwMode="auto">
                <a:xfrm>
                  <a:off x="352" y="0"/>
                  <a:ext cx="348" cy="941"/>
                  <a:chOff x="352" y="0"/>
                  <a:chExt cx="348" cy="941"/>
                </a:xfrm>
              </p:grpSpPr>
              <p:sp>
                <p:nvSpPr>
                  <p:cNvPr id="216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395" y="0"/>
                    <a:ext cx="262" cy="941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 b="1" dirty="0">
                        <a:latin typeface="Garamond" pitchFamily="18" charset="0"/>
                        <a:cs typeface="Arial" charset="0"/>
                      </a:rPr>
                      <a:t> </a:t>
                    </a:r>
                    <a:endParaRPr lang="en-US" dirty="0">
                      <a:cs typeface="Times New Roman" pitchFamily="18" charset="0"/>
                    </a:endParaRPr>
                  </a:p>
                  <a:p>
                    <a:pPr algn="ctr" eaLnBrk="0" hangingPunct="0"/>
                    <a:r>
                      <a:rPr lang="en-US" sz="3600" b="1" dirty="0">
                        <a:latin typeface="Garamond" pitchFamily="18" charset="0"/>
                        <a:cs typeface="Arial" charset="0"/>
                      </a:rPr>
                      <a:t>о</a:t>
                    </a:r>
                    <a:endParaRPr lang="en-US" sz="3600" dirty="0">
                      <a:cs typeface="Times New Roman" pitchFamily="18" charset="0"/>
                    </a:endParaRPr>
                  </a:p>
                  <a:p>
                    <a:pPr algn="ctr" eaLnBrk="0" hangingPunct="0"/>
                    <a:endParaRPr lang="en-US" dirty="0"/>
                  </a:p>
                </p:txBody>
              </p:sp>
              <p:sp>
                <p:nvSpPr>
                  <p:cNvPr id="217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52" y="0"/>
                    <a:ext cx="348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8" name="Group 19"/>
              <p:cNvGrpSpPr>
                <a:grpSpLocks/>
              </p:cNvGrpSpPr>
              <p:nvPr/>
            </p:nvGrpSpPr>
            <p:grpSpPr bwMode="auto">
              <a:xfrm>
                <a:off x="700" y="0"/>
                <a:ext cx="406" cy="941"/>
                <a:chOff x="700" y="0"/>
                <a:chExt cx="406" cy="941"/>
              </a:xfrm>
            </p:grpSpPr>
            <p:sp>
              <p:nvSpPr>
                <p:cNvPr id="210" name="Rectangle 20"/>
                <p:cNvSpPr>
                  <a:spLocks noChangeArrowheads="1"/>
                </p:cNvSpPr>
                <p:nvPr/>
              </p:nvSpPr>
              <p:spPr bwMode="auto">
                <a:xfrm>
                  <a:off x="700" y="0"/>
                  <a:ext cx="406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213" name="Rectangle 23"/>
                <p:cNvSpPr>
                  <a:spLocks noChangeArrowheads="1"/>
                </p:cNvSpPr>
                <p:nvPr/>
              </p:nvSpPr>
              <p:spPr bwMode="auto">
                <a:xfrm>
                  <a:off x="700" y="0"/>
                  <a:ext cx="406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9" name="Group 24"/>
              <p:cNvGrpSpPr>
                <a:grpSpLocks/>
              </p:cNvGrpSpPr>
              <p:nvPr/>
            </p:nvGrpSpPr>
            <p:grpSpPr bwMode="auto">
              <a:xfrm>
                <a:off x="1106" y="0"/>
                <a:ext cx="410" cy="941"/>
                <a:chOff x="1106" y="0"/>
                <a:chExt cx="410" cy="941"/>
              </a:xfrm>
            </p:grpSpPr>
            <p:sp>
              <p:nvSpPr>
                <p:cNvPr id="206" name="Rectangle 25"/>
                <p:cNvSpPr>
                  <a:spLocks noChangeArrowheads="1"/>
                </p:cNvSpPr>
                <p:nvPr/>
              </p:nvSpPr>
              <p:spPr bwMode="auto">
                <a:xfrm>
                  <a:off x="1106" y="0"/>
                  <a:ext cx="410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11" name="Group 26"/>
                <p:cNvGrpSpPr>
                  <a:grpSpLocks/>
                </p:cNvGrpSpPr>
                <p:nvPr/>
              </p:nvGrpSpPr>
              <p:grpSpPr bwMode="auto">
                <a:xfrm>
                  <a:off x="1106" y="0"/>
                  <a:ext cx="410" cy="941"/>
                  <a:chOff x="1106" y="0"/>
                  <a:chExt cx="410" cy="941"/>
                </a:xfrm>
              </p:grpSpPr>
              <p:sp>
                <p:nvSpPr>
                  <p:cNvPr id="208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1149" y="0"/>
                    <a:ext cx="324" cy="941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 b="1" dirty="0">
                        <a:latin typeface="Garamond" pitchFamily="18" charset="0"/>
                        <a:cs typeface="Arial" charset="0"/>
                      </a:rPr>
                      <a:t> </a:t>
                    </a:r>
                    <a:endParaRPr lang="en-US" dirty="0">
                      <a:cs typeface="Times New Roman" pitchFamily="18" charset="0"/>
                    </a:endParaRPr>
                  </a:p>
                  <a:p>
                    <a:pPr algn="ctr" eaLnBrk="0" hangingPunct="0"/>
                    <a:r>
                      <a:rPr lang="en-US" sz="3600" b="1" dirty="0" smtClean="0">
                        <a:latin typeface="Garamond" pitchFamily="18" charset="0"/>
                        <a:cs typeface="Arial" charset="0"/>
                      </a:rPr>
                      <a:t>ы</a:t>
                    </a:r>
                    <a:endParaRPr lang="en-US" sz="3600" dirty="0"/>
                  </a:p>
                </p:txBody>
              </p:sp>
              <p:sp>
                <p:nvSpPr>
                  <p:cNvPr id="209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1106" y="0"/>
                    <a:ext cx="410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2" name="Group 29"/>
              <p:cNvGrpSpPr>
                <a:grpSpLocks/>
              </p:cNvGrpSpPr>
              <p:nvPr/>
            </p:nvGrpSpPr>
            <p:grpSpPr bwMode="auto">
              <a:xfrm>
                <a:off x="1516" y="0"/>
                <a:ext cx="341" cy="941"/>
                <a:chOff x="1516" y="0"/>
                <a:chExt cx="341" cy="941"/>
              </a:xfrm>
            </p:grpSpPr>
            <p:sp>
              <p:nvSpPr>
                <p:cNvPr id="202" name="Rectangle 30"/>
                <p:cNvSpPr>
                  <a:spLocks noChangeArrowheads="1"/>
                </p:cNvSpPr>
                <p:nvPr/>
              </p:nvSpPr>
              <p:spPr bwMode="auto">
                <a:xfrm>
                  <a:off x="1516" y="0"/>
                  <a:ext cx="341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205" name="Rectangle 33"/>
                <p:cNvSpPr>
                  <a:spLocks noChangeArrowheads="1"/>
                </p:cNvSpPr>
                <p:nvPr/>
              </p:nvSpPr>
              <p:spPr bwMode="auto">
                <a:xfrm>
                  <a:off x="1516" y="0"/>
                  <a:ext cx="341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13" name="Group 34"/>
              <p:cNvGrpSpPr>
                <a:grpSpLocks/>
              </p:cNvGrpSpPr>
              <p:nvPr/>
            </p:nvGrpSpPr>
            <p:grpSpPr bwMode="auto">
              <a:xfrm>
                <a:off x="1857" y="0"/>
                <a:ext cx="360" cy="941"/>
                <a:chOff x="1857" y="0"/>
                <a:chExt cx="360" cy="941"/>
              </a:xfrm>
            </p:grpSpPr>
            <p:sp>
              <p:nvSpPr>
                <p:cNvPr id="201" name="Rectangle 38"/>
                <p:cNvSpPr>
                  <a:spLocks noChangeArrowheads="1"/>
                </p:cNvSpPr>
                <p:nvPr/>
              </p:nvSpPr>
              <p:spPr bwMode="auto">
                <a:xfrm>
                  <a:off x="1857" y="0"/>
                  <a:ext cx="360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98" name="Rectangle 35"/>
                <p:cNvSpPr>
                  <a:spLocks noChangeArrowheads="1"/>
                </p:cNvSpPr>
                <p:nvPr/>
              </p:nvSpPr>
              <p:spPr bwMode="auto">
                <a:xfrm>
                  <a:off x="1857" y="0"/>
                  <a:ext cx="360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15" name="Group 39"/>
              <p:cNvGrpSpPr>
                <a:grpSpLocks/>
              </p:cNvGrpSpPr>
              <p:nvPr/>
            </p:nvGrpSpPr>
            <p:grpSpPr bwMode="auto">
              <a:xfrm>
                <a:off x="2217" y="0"/>
                <a:ext cx="386" cy="941"/>
                <a:chOff x="2217" y="0"/>
                <a:chExt cx="386" cy="941"/>
              </a:xfrm>
            </p:grpSpPr>
            <p:sp>
              <p:nvSpPr>
                <p:cNvPr id="194" name="Rectangle 40"/>
                <p:cNvSpPr>
                  <a:spLocks noChangeArrowheads="1"/>
                </p:cNvSpPr>
                <p:nvPr/>
              </p:nvSpPr>
              <p:spPr bwMode="auto">
                <a:xfrm>
                  <a:off x="2217" y="0"/>
                  <a:ext cx="386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97" name="Rectangle 43"/>
                <p:cNvSpPr>
                  <a:spLocks noChangeArrowheads="1"/>
                </p:cNvSpPr>
                <p:nvPr/>
              </p:nvSpPr>
              <p:spPr bwMode="auto">
                <a:xfrm>
                  <a:off x="2217" y="0"/>
                  <a:ext cx="386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16" name="Group 44"/>
              <p:cNvGrpSpPr>
                <a:grpSpLocks/>
              </p:cNvGrpSpPr>
              <p:nvPr/>
            </p:nvGrpSpPr>
            <p:grpSpPr bwMode="auto">
              <a:xfrm>
                <a:off x="2603" y="0"/>
                <a:ext cx="356" cy="941"/>
                <a:chOff x="2603" y="0"/>
                <a:chExt cx="356" cy="941"/>
              </a:xfrm>
            </p:grpSpPr>
            <p:sp>
              <p:nvSpPr>
                <p:cNvPr id="190" name="Rectangle 45"/>
                <p:cNvSpPr>
                  <a:spLocks noChangeArrowheads="1"/>
                </p:cNvSpPr>
                <p:nvPr/>
              </p:nvSpPr>
              <p:spPr bwMode="auto">
                <a:xfrm>
                  <a:off x="2603" y="0"/>
                  <a:ext cx="356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93" name="Rectangle 48"/>
                <p:cNvSpPr>
                  <a:spLocks noChangeArrowheads="1"/>
                </p:cNvSpPr>
                <p:nvPr/>
              </p:nvSpPr>
              <p:spPr bwMode="auto">
                <a:xfrm>
                  <a:off x="2603" y="0"/>
                  <a:ext cx="356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17" name="Group 49"/>
              <p:cNvGrpSpPr>
                <a:grpSpLocks/>
              </p:cNvGrpSpPr>
              <p:nvPr/>
            </p:nvGrpSpPr>
            <p:grpSpPr bwMode="auto">
              <a:xfrm>
                <a:off x="2959" y="0"/>
                <a:ext cx="355" cy="941"/>
                <a:chOff x="2959" y="0"/>
                <a:chExt cx="355" cy="941"/>
              </a:xfrm>
            </p:grpSpPr>
            <p:sp>
              <p:nvSpPr>
                <p:cNvPr id="186" name="Rectangle 50"/>
                <p:cNvSpPr>
                  <a:spLocks noChangeArrowheads="1"/>
                </p:cNvSpPr>
                <p:nvPr/>
              </p:nvSpPr>
              <p:spPr bwMode="auto">
                <a:xfrm>
                  <a:off x="2959" y="0"/>
                  <a:ext cx="355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89" name="Rectangle 53"/>
                <p:cNvSpPr>
                  <a:spLocks noChangeArrowheads="1"/>
                </p:cNvSpPr>
                <p:nvPr/>
              </p:nvSpPr>
              <p:spPr bwMode="auto">
                <a:xfrm>
                  <a:off x="2959" y="0"/>
                  <a:ext cx="355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18" name="Group 54"/>
              <p:cNvGrpSpPr>
                <a:grpSpLocks/>
              </p:cNvGrpSpPr>
              <p:nvPr/>
            </p:nvGrpSpPr>
            <p:grpSpPr bwMode="auto">
              <a:xfrm>
                <a:off x="3314" y="0"/>
                <a:ext cx="360" cy="941"/>
                <a:chOff x="3314" y="0"/>
                <a:chExt cx="360" cy="941"/>
              </a:xfrm>
            </p:grpSpPr>
            <p:sp>
              <p:nvSpPr>
                <p:cNvPr id="182" name="Rectangle 55"/>
                <p:cNvSpPr>
                  <a:spLocks noChangeArrowheads="1"/>
                </p:cNvSpPr>
                <p:nvPr/>
              </p:nvSpPr>
              <p:spPr bwMode="auto">
                <a:xfrm>
                  <a:off x="3314" y="0"/>
                  <a:ext cx="360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85" name="Rectangle 58"/>
                <p:cNvSpPr>
                  <a:spLocks noChangeArrowheads="1"/>
                </p:cNvSpPr>
                <p:nvPr/>
              </p:nvSpPr>
              <p:spPr bwMode="auto">
                <a:xfrm>
                  <a:off x="3314" y="0"/>
                  <a:ext cx="360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19" name="Group 59"/>
              <p:cNvGrpSpPr>
                <a:grpSpLocks/>
              </p:cNvGrpSpPr>
              <p:nvPr/>
            </p:nvGrpSpPr>
            <p:grpSpPr bwMode="auto">
              <a:xfrm>
                <a:off x="3674" y="0"/>
                <a:ext cx="360" cy="941"/>
                <a:chOff x="3674" y="0"/>
                <a:chExt cx="360" cy="941"/>
              </a:xfrm>
            </p:grpSpPr>
            <p:sp>
              <p:nvSpPr>
                <p:cNvPr id="178" name="Rectangle 60"/>
                <p:cNvSpPr>
                  <a:spLocks noChangeArrowheads="1"/>
                </p:cNvSpPr>
                <p:nvPr/>
              </p:nvSpPr>
              <p:spPr bwMode="auto">
                <a:xfrm>
                  <a:off x="3674" y="0"/>
                  <a:ext cx="360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81" name="Rectangle 63"/>
                <p:cNvSpPr>
                  <a:spLocks noChangeArrowheads="1"/>
                </p:cNvSpPr>
                <p:nvPr/>
              </p:nvSpPr>
              <p:spPr bwMode="auto">
                <a:xfrm>
                  <a:off x="3674" y="0"/>
                  <a:ext cx="360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20" name="Group 64"/>
              <p:cNvGrpSpPr>
                <a:grpSpLocks/>
              </p:cNvGrpSpPr>
              <p:nvPr/>
            </p:nvGrpSpPr>
            <p:grpSpPr bwMode="auto">
              <a:xfrm>
                <a:off x="4034" y="0"/>
                <a:ext cx="388" cy="941"/>
                <a:chOff x="4034" y="0"/>
                <a:chExt cx="388" cy="941"/>
              </a:xfrm>
            </p:grpSpPr>
            <p:sp>
              <p:nvSpPr>
                <p:cNvPr id="174" name="Rectangle 65"/>
                <p:cNvSpPr>
                  <a:spLocks noChangeArrowheads="1"/>
                </p:cNvSpPr>
                <p:nvPr/>
              </p:nvSpPr>
              <p:spPr bwMode="auto">
                <a:xfrm>
                  <a:off x="4034" y="0"/>
                  <a:ext cx="388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77" name="Rectangle 68"/>
                <p:cNvSpPr>
                  <a:spLocks noChangeArrowheads="1"/>
                </p:cNvSpPr>
                <p:nvPr/>
              </p:nvSpPr>
              <p:spPr bwMode="auto">
                <a:xfrm>
                  <a:off x="4034" y="0"/>
                  <a:ext cx="388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21" name="Group 69"/>
              <p:cNvGrpSpPr>
                <a:grpSpLocks/>
              </p:cNvGrpSpPr>
              <p:nvPr/>
            </p:nvGrpSpPr>
            <p:grpSpPr bwMode="auto">
              <a:xfrm>
                <a:off x="4422" y="0"/>
                <a:ext cx="360" cy="941"/>
                <a:chOff x="4422" y="0"/>
                <a:chExt cx="360" cy="941"/>
              </a:xfrm>
            </p:grpSpPr>
            <p:sp>
              <p:nvSpPr>
                <p:cNvPr id="170" name="Rectangle 70"/>
                <p:cNvSpPr>
                  <a:spLocks noChangeArrowheads="1"/>
                </p:cNvSpPr>
                <p:nvPr/>
              </p:nvSpPr>
              <p:spPr bwMode="auto">
                <a:xfrm>
                  <a:off x="4422" y="0"/>
                  <a:ext cx="360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73" name="Rectangle 73"/>
                <p:cNvSpPr>
                  <a:spLocks noChangeArrowheads="1"/>
                </p:cNvSpPr>
                <p:nvPr/>
              </p:nvSpPr>
              <p:spPr bwMode="auto">
                <a:xfrm>
                  <a:off x="4422" y="0"/>
                  <a:ext cx="360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22" name="Group 74"/>
              <p:cNvGrpSpPr>
                <a:grpSpLocks/>
              </p:cNvGrpSpPr>
              <p:nvPr/>
            </p:nvGrpSpPr>
            <p:grpSpPr bwMode="auto">
              <a:xfrm>
                <a:off x="4782" y="0"/>
                <a:ext cx="348" cy="941"/>
                <a:chOff x="4782" y="0"/>
                <a:chExt cx="348" cy="941"/>
              </a:xfrm>
            </p:grpSpPr>
            <p:sp>
              <p:nvSpPr>
                <p:cNvPr id="166" name="Rectangle 75"/>
                <p:cNvSpPr>
                  <a:spLocks noChangeArrowheads="1"/>
                </p:cNvSpPr>
                <p:nvPr/>
              </p:nvSpPr>
              <p:spPr bwMode="auto">
                <a:xfrm>
                  <a:off x="4782" y="0"/>
                  <a:ext cx="348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69" name="Rectangle 78"/>
                <p:cNvSpPr>
                  <a:spLocks noChangeArrowheads="1"/>
                </p:cNvSpPr>
                <p:nvPr/>
              </p:nvSpPr>
              <p:spPr bwMode="auto">
                <a:xfrm>
                  <a:off x="4782" y="0"/>
                  <a:ext cx="348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23" name="Group 79"/>
              <p:cNvGrpSpPr>
                <a:grpSpLocks/>
              </p:cNvGrpSpPr>
              <p:nvPr/>
            </p:nvGrpSpPr>
            <p:grpSpPr bwMode="auto">
              <a:xfrm>
                <a:off x="5130" y="0"/>
                <a:ext cx="426" cy="941"/>
                <a:chOff x="5130" y="0"/>
                <a:chExt cx="426" cy="941"/>
              </a:xfrm>
            </p:grpSpPr>
            <p:sp>
              <p:nvSpPr>
                <p:cNvPr id="162" name="Rectangle 80"/>
                <p:cNvSpPr>
                  <a:spLocks noChangeArrowheads="1"/>
                </p:cNvSpPr>
                <p:nvPr/>
              </p:nvSpPr>
              <p:spPr bwMode="auto">
                <a:xfrm>
                  <a:off x="5130" y="0"/>
                  <a:ext cx="426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65" name="Rectangle 83"/>
                <p:cNvSpPr>
                  <a:spLocks noChangeArrowheads="1"/>
                </p:cNvSpPr>
                <p:nvPr/>
              </p:nvSpPr>
              <p:spPr bwMode="auto">
                <a:xfrm>
                  <a:off x="5130" y="0"/>
                  <a:ext cx="426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24" name="Group 84"/>
              <p:cNvGrpSpPr>
                <a:grpSpLocks/>
              </p:cNvGrpSpPr>
              <p:nvPr/>
            </p:nvGrpSpPr>
            <p:grpSpPr bwMode="auto">
              <a:xfrm>
                <a:off x="5556" y="0"/>
                <a:ext cx="341" cy="941"/>
                <a:chOff x="5556" y="0"/>
                <a:chExt cx="341" cy="941"/>
              </a:xfrm>
            </p:grpSpPr>
            <p:sp>
              <p:nvSpPr>
                <p:cNvPr id="158" name="Rectangle 85"/>
                <p:cNvSpPr>
                  <a:spLocks noChangeArrowheads="1"/>
                </p:cNvSpPr>
                <p:nvPr/>
              </p:nvSpPr>
              <p:spPr bwMode="auto">
                <a:xfrm>
                  <a:off x="5556" y="0"/>
                  <a:ext cx="341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61" name="Rectangle 88"/>
                <p:cNvSpPr>
                  <a:spLocks noChangeArrowheads="1"/>
                </p:cNvSpPr>
                <p:nvPr/>
              </p:nvSpPr>
              <p:spPr bwMode="auto">
                <a:xfrm>
                  <a:off x="5556" y="0"/>
                  <a:ext cx="341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25" name="Group 89"/>
              <p:cNvGrpSpPr>
                <a:grpSpLocks/>
              </p:cNvGrpSpPr>
              <p:nvPr/>
            </p:nvGrpSpPr>
            <p:grpSpPr bwMode="auto">
              <a:xfrm>
                <a:off x="5897" y="0"/>
                <a:ext cx="347" cy="941"/>
                <a:chOff x="5897" y="0"/>
                <a:chExt cx="347" cy="941"/>
              </a:xfrm>
            </p:grpSpPr>
            <p:sp>
              <p:nvSpPr>
                <p:cNvPr id="154" name="Rectangle 90"/>
                <p:cNvSpPr>
                  <a:spLocks noChangeArrowheads="1"/>
                </p:cNvSpPr>
                <p:nvPr/>
              </p:nvSpPr>
              <p:spPr bwMode="auto">
                <a:xfrm>
                  <a:off x="5897" y="0"/>
                  <a:ext cx="347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26" name="Group 91"/>
                <p:cNvGrpSpPr>
                  <a:grpSpLocks/>
                </p:cNvGrpSpPr>
                <p:nvPr/>
              </p:nvGrpSpPr>
              <p:grpSpPr bwMode="auto">
                <a:xfrm>
                  <a:off x="5897" y="0"/>
                  <a:ext cx="347" cy="941"/>
                  <a:chOff x="5897" y="0"/>
                  <a:chExt cx="347" cy="941"/>
                </a:xfrm>
              </p:grpSpPr>
              <p:sp>
                <p:nvSpPr>
                  <p:cNvPr id="156" name="Rectangle 92"/>
                  <p:cNvSpPr>
                    <a:spLocks noChangeArrowheads="1"/>
                  </p:cNvSpPr>
                  <p:nvPr/>
                </p:nvSpPr>
                <p:spPr bwMode="auto">
                  <a:xfrm>
                    <a:off x="5940" y="0"/>
                    <a:ext cx="261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157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5897" y="0"/>
                    <a:ext cx="347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7" name="Group 94"/>
              <p:cNvGrpSpPr>
                <a:grpSpLocks/>
              </p:cNvGrpSpPr>
              <p:nvPr/>
            </p:nvGrpSpPr>
            <p:grpSpPr bwMode="auto">
              <a:xfrm>
                <a:off x="6244" y="0"/>
                <a:ext cx="297" cy="941"/>
                <a:chOff x="6244" y="0"/>
                <a:chExt cx="297" cy="941"/>
              </a:xfrm>
            </p:grpSpPr>
            <p:sp>
              <p:nvSpPr>
                <p:cNvPr id="150" name="Rectangle 95"/>
                <p:cNvSpPr>
                  <a:spLocks noChangeArrowheads="1"/>
                </p:cNvSpPr>
                <p:nvPr/>
              </p:nvSpPr>
              <p:spPr bwMode="auto">
                <a:xfrm>
                  <a:off x="6244" y="0"/>
                  <a:ext cx="297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28" name="Group 96"/>
                <p:cNvGrpSpPr>
                  <a:grpSpLocks/>
                </p:cNvGrpSpPr>
                <p:nvPr/>
              </p:nvGrpSpPr>
              <p:grpSpPr bwMode="auto">
                <a:xfrm>
                  <a:off x="6244" y="0"/>
                  <a:ext cx="297" cy="941"/>
                  <a:chOff x="6244" y="0"/>
                  <a:chExt cx="297" cy="941"/>
                </a:xfrm>
              </p:grpSpPr>
              <p:sp>
                <p:nvSpPr>
                  <p:cNvPr id="152" name="Rectangle 97"/>
                  <p:cNvSpPr>
                    <a:spLocks noChangeArrowheads="1"/>
                  </p:cNvSpPr>
                  <p:nvPr/>
                </p:nvSpPr>
                <p:spPr bwMode="auto">
                  <a:xfrm>
                    <a:off x="6287" y="0"/>
                    <a:ext cx="211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153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6244" y="0"/>
                    <a:ext cx="297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9" name="Group 99"/>
              <p:cNvGrpSpPr>
                <a:grpSpLocks/>
              </p:cNvGrpSpPr>
              <p:nvPr/>
            </p:nvGrpSpPr>
            <p:grpSpPr bwMode="auto">
              <a:xfrm>
                <a:off x="6541" y="0"/>
                <a:ext cx="357" cy="941"/>
                <a:chOff x="6541" y="0"/>
                <a:chExt cx="357" cy="941"/>
              </a:xfrm>
            </p:grpSpPr>
            <p:sp>
              <p:nvSpPr>
                <p:cNvPr id="146" name="Rectangle 100"/>
                <p:cNvSpPr>
                  <a:spLocks noChangeArrowheads="1"/>
                </p:cNvSpPr>
                <p:nvPr/>
              </p:nvSpPr>
              <p:spPr bwMode="auto">
                <a:xfrm>
                  <a:off x="6541" y="0"/>
                  <a:ext cx="357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30" name="Group 101"/>
                <p:cNvGrpSpPr>
                  <a:grpSpLocks/>
                </p:cNvGrpSpPr>
                <p:nvPr/>
              </p:nvGrpSpPr>
              <p:grpSpPr bwMode="auto">
                <a:xfrm>
                  <a:off x="6541" y="0"/>
                  <a:ext cx="357" cy="941"/>
                  <a:chOff x="6541" y="0"/>
                  <a:chExt cx="357" cy="941"/>
                </a:xfrm>
              </p:grpSpPr>
              <p:sp>
                <p:nvSpPr>
                  <p:cNvPr id="148" name="Rectangle 102"/>
                  <p:cNvSpPr>
                    <a:spLocks noChangeArrowheads="1"/>
                  </p:cNvSpPr>
                  <p:nvPr/>
                </p:nvSpPr>
                <p:spPr bwMode="auto">
                  <a:xfrm>
                    <a:off x="6584" y="0"/>
                    <a:ext cx="271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149" name="Rectangle 103"/>
                  <p:cNvSpPr>
                    <a:spLocks noChangeArrowheads="1"/>
                  </p:cNvSpPr>
                  <p:nvPr/>
                </p:nvSpPr>
                <p:spPr bwMode="auto">
                  <a:xfrm>
                    <a:off x="6541" y="0"/>
                    <a:ext cx="357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1" name="Group 104"/>
              <p:cNvGrpSpPr>
                <a:grpSpLocks/>
              </p:cNvGrpSpPr>
              <p:nvPr/>
            </p:nvGrpSpPr>
            <p:grpSpPr bwMode="auto">
              <a:xfrm>
                <a:off x="6898" y="0"/>
                <a:ext cx="297" cy="941"/>
                <a:chOff x="6898" y="0"/>
                <a:chExt cx="297" cy="941"/>
              </a:xfrm>
            </p:grpSpPr>
            <p:sp>
              <p:nvSpPr>
                <p:cNvPr id="142" name="Rectangle 105"/>
                <p:cNvSpPr>
                  <a:spLocks noChangeArrowheads="1"/>
                </p:cNvSpPr>
                <p:nvPr/>
              </p:nvSpPr>
              <p:spPr bwMode="auto">
                <a:xfrm>
                  <a:off x="6898" y="0"/>
                  <a:ext cx="297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32" name="Group 106"/>
                <p:cNvGrpSpPr>
                  <a:grpSpLocks/>
                </p:cNvGrpSpPr>
                <p:nvPr/>
              </p:nvGrpSpPr>
              <p:grpSpPr bwMode="auto">
                <a:xfrm>
                  <a:off x="6898" y="0"/>
                  <a:ext cx="297" cy="941"/>
                  <a:chOff x="6898" y="0"/>
                  <a:chExt cx="297" cy="941"/>
                </a:xfrm>
              </p:grpSpPr>
              <p:sp>
                <p:nvSpPr>
                  <p:cNvPr id="144" name="Rectangle 107"/>
                  <p:cNvSpPr>
                    <a:spLocks noChangeArrowheads="1"/>
                  </p:cNvSpPr>
                  <p:nvPr/>
                </p:nvSpPr>
                <p:spPr bwMode="auto">
                  <a:xfrm>
                    <a:off x="6941" y="0"/>
                    <a:ext cx="211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145" name="Rectangle 108"/>
                  <p:cNvSpPr>
                    <a:spLocks noChangeArrowheads="1"/>
                  </p:cNvSpPr>
                  <p:nvPr/>
                </p:nvSpPr>
                <p:spPr bwMode="auto">
                  <a:xfrm>
                    <a:off x="6898" y="0"/>
                    <a:ext cx="297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41" name="Rectangle 111"/>
              <p:cNvSpPr>
                <a:spLocks noChangeArrowheads="1"/>
              </p:cNvSpPr>
              <p:nvPr/>
            </p:nvSpPr>
            <p:spPr bwMode="auto">
              <a:xfrm>
                <a:off x="7195" y="0"/>
                <a:ext cx="348" cy="941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  <p:grpSp>
            <p:nvGrpSpPr>
              <p:cNvPr id="33" name="Group 112"/>
              <p:cNvGrpSpPr>
                <a:grpSpLocks/>
              </p:cNvGrpSpPr>
              <p:nvPr/>
            </p:nvGrpSpPr>
            <p:grpSpPr bwMode="auto">
              <a:xfrm>
                <a:off x="0" y="941"/>
                <a:ext cx="352" cy="941"/>
                <a:chOff x="0" y="941"/>
                <a:chExt cx="352" cy="941"/>
              </a:xfrm>
            </p:grpSpPr>
            <p:sp>
              <p:nvSpPr>
                <p:cNvPr id="136" name="Rectangle 113"/>
                <p:cNvSpPr>
                  <a:spLocks noChangeArrowheads="1"/>
                </p:cNvSpPr>
                <p:nvPr/>
              </p:nvSpPr>
              <p:spPr bwMode="auto">
                <a:xfrm>
                  <a:off x="0" y="941"/>
                  <a:ext cx="352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39" name="Rectangle 116"/>
                <p:cNvSpPr>
                  <a:spLocks noChangeArrowheads="1"/>
                </p:cNvSpPr>
                <p:nvPr/>
              </p:nvSpPr>
              <p:spPr bwMode="auto">
                <a:xfrm>
                  <a:off x="0" y="941"/>
                  <a:ext cx="352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34" name="Group 117"/>
              <p:cNvGrpSpPr>
                <a:grpSpLocks/>
              </p:cNvGrpSpPr>
              <p:nvPr/>
            </p:nvGrpSpPr>
            <p:grpSpPr bwMode="auto">
              <a:xfrm>
                <a:off x="352" y="941"/>
                <a:ext cx="348" cy="941"/>
                <a:chOff x="352" y="941"/>
                <a:chExt cx="348" cy="941"/>
              </a:xfrm>
            </p:grpSpPr>
            <p:sp>
              <p:nvSpPr>
                <p:cNvPr id="132" name="Rectangle 118"/>
                <p:cNvSpPr>
                  <a:spLocks noChangeArrowheads="1"/>
                </p:cNvSpPr>
                <p:nvPr/>
              </p:nvSpPr>
              <p:spPr bwMode="auto">
                <a:xfrm>
                  <a:off x="352" y="941"/>
                  <a:ext cx="348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35" name="Rectangle 121"/>
                <p:cNvSpPr>
                  <a:spLocks noChangeArrowheads="1"/>
                </p:cNvSpPr>
                <p:nvPr/>
              </p:nvSpPr>
              <p:spPr bwMode="auto">
                <a:xfrm>
                  <a:off x="352" y="941"/>
                  <a:ext cx="348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35" name="Group 122"/>
              <p:cNvGrpSpPr>
                <a:grpSpLocks/>
              </p:cNvGrpSpPr>
              <p:nvPr/>
            </p:nvGrpSpPr>
            <p:grpSpPr bwMode="auto">
              <a:xfrm>
                <a:off x="700" y="941"/>
                <a:ext cx="406" cy="941"/>
                <a:chOff x="700" y="941"/>
                <a:chExt cx="406" cy="941"/>
              </a:xfrm>
            </p:grpSpPr>
            <p:sp>
              <p:nvSpPr>
                <p:cNvPr id="128" name="Rectangle 123"/>
                <p:cNvSpPr>
                  <a:spLocks noChangeArrowheads="1"/>
                </p:cNvSpPr>
                <p:nvPr/>
              </p:nvSpPr>
              <p:spPr bwMode="auto">
                <a:xfrm>
                  <a:off x="700" y="941"/>
                  <a:ext cx="406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31" name="Rectangle 126"/>
                <p:cNvSpPr>
                  <a:spLocks noChangeArrowheads="1"/>
                </p:cNvSpPr>
                <p:nvPr/>
              </p:nvSpPr>
              <p:spPr bwMode="auto">
                <a:xfrm>
                  <a:off x="700" y="941"/>
                  <a:ext cx="406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36" name="Group 127"/>
              <p:cNvGrpSpPr>
                <a:grpSpLocks/>
              </p:cNvGrpSpPr>
              <p:nvPr/>
            </p:nvGrpSpPr>
            <p:grpSpPr bwMode="auto">
              <a:xfrm>
                <a:off x="1106" y="941"/>
                <a:ext cx="410" cy="941"/>
                <a:chOff x="1106" y="941"/>
                <a:chExt cx="410" cy="941"/>
              </a:xfrm>
            </p:grpSpPr>
            <p:sp>
              <p:nvSpPr>
                <p:cNvPr id="124" name="Rectangle 128"/>
                <p:cNvSpPr>
                  <a:spLocks noChangeArrowheads="1"/>
                </p:cNvSpPr>
                <p:nvPr/>
              </p:nvSpPr>
              <p:spPr bwMode="auto">
                <a:xfrm>
                  <a:off x="1106" y="941"/>
                  <a:ext cx="410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37" name="Group 129"/>
                <p:cNvGrpSpPr>
                  <a:grpSpLocks/>
                </p:cNvGrpSpPr>
                <p:nvPr/>
              </p:nvGrpSpPr>
              <p:grpSpPr bwMode="auto">
                <a:xfrm>
                  <a:off x="1106" y="941"/>
                  <a:ext cx="410" cy="941"/>
                  <a:chOff x="1106" y="941"/>
                  <a:chExt cx="410" cy="941"/>
                </a:xfrm>
              </p:grpSpPr>
              <p:sp>
                <p:nvSpPr>
                  <p:cNvPr id="126" name="Rectangle 130"/>
                  <p:cNvSpPr>
                    <a:spLocks noChangeArrowheads="1"/>
                  </p:cNvSpPr>
                  <p:nvPr/>
                </p:nvSpPr>
                <p:spPr bwMode="auto">
                  <a:xfrm>
                    <a:off x="1149" y="941"/>
                    <a:ext cx="324" cy="941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 b="1" dirty="0">
                        <a:latin typeface="Garamond" pitchFamily="18" charset="0"/>
                        <a:cs typeface="Arial" charset="0"/>
                      </a:rPr>
                      <a:t> </a:t>
                    </a:r>
                    <a:endParaRPr lang="en-US" dirty="0">
                      <a:cs typeface="Times New Roman" pitchFamily="18" charset="0"/>
                    </a:endParaRPr>
                  </a:p>
                  <a:p>
                    <a:pPr algn="ctr" eaLnBrk="0" hangingPunct="0"/>
                    <a:r>
                      <a:rPr lang="en-US" sz="3600" b="1" dirty="0">
                        <a:latin typeface="Garamond" pitchFamily="18" charset="0"/>
                        <a:cs typeface="Arial" charset="0"/>
                      </a:rPr>
                      <a:t>и</a:t>
                    </a:r>
                    <a:endParaRPr lang="en-US" sz="3600" dirty="0">
                      <a:cs typeface="Times New Roman" pitchFamily="18" charset="0"/>
                    </a:endParaRPr>
                  </a:p>
                  <a:p>
                    <a:pPr algn="ctr" eaLnBrk="0" hangingPunct="0"/>
                    <a:endParaRPr lang="en-US" dirty="0"/>
                  </a:p>
                </p:txBody>
              </p:sp>
              <p:sp>
                <p:nvSpPr>
                  <p:cNvPr id="127" name="Rectangle 131"/>
                  <p:cNvSpPr>
                    <a:spLocks noChangeArrowheads="1"/>
                  </p:cNvSpPr>
                  <p:nvPr/>
                </p:nvSpPr>
                <p:spPr bwMode="auto">
                  <a:xfrm>
                    <a:off x="1106" y="941"/>
                    <a:ext cx="410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8" name="Group 132"/>
              <p:cNvGrpSpPr>
                <a:grpSpLocks/>
              </p:cNvGrpSpPr>
              <p:nvPr/>
            </p:nvGrpSpPr>
            <p:grpSpPr bwMode="auto">
              <a:xfrm>
                <a:off x="1516" y="941"/>
                <a:ext cx="341" cy="941"/>
                <a:chOff x="1516" y="941"/>
                <a:chExt cx="341" cy="941"/>
              </a:xfrm>
            </p:grpSpPr>
            <p:sp>
              <p:nvSpPr>
                <p:cNvPr id="120" name="Rectangle 133"/>
                <p:cNvSpPr>
                  <a:spLocks noChangeArrowheads="1"/>
                </p:cNvSpPr>
                <p:nvPr/>
              </p:nvSpPr>
              <p:spPr bwMode="auto">
                <a:xfrm>
                  <a:off x="1516" y="941"/>
                  <a:ext cx="341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23" name="Rectangle 136"/>
                <p:cNvSpPr>
                  <a:spLocks noChangeArrowheads="1"/>
                </p:cNvSpPr>
                <p:nvPr/>
              </p:nvSpPr>
              <p:spPr bwMode="auto">
                <a:xfrm>
                  <a:off x="1516" y="941"/>
                  <a:ext cx="341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39" name="Group 137"/>
              <p:cNvGrpSpPr>
                <a:grpSpLocks/>
              </p:cNvGrpSpPr>
              <p:nvPr/>
            </p:nvGrpSpPr>
            <p:grpSpPr bwMode="auto">
              <a:xfrm>
                <a:off x="1857" y="941"/>
                <a:ext cx="360" cy="973"/>
                <a:chOff x="1857" y="941"/>
                <a:chExt cx="360" cy="973"/>
              </a:xfrm>
            </p:grpSpPr>
            <p:sp>
              <p:nvSpPr>
                <p:cNvPr id="116" name="Rectangle 138"/>
                <p:cNvSpPr>
                  <a:spLocks noChangeArrowheads="1"/>
                </p:cNvSpPr>
                <p:nvPr/>
              </p:nvSpPr>
              <p:spPr bwMode="auto">
                <a:xfrm>
                  <a:off x="1857" y="941"/>
                  <a:ext cx="360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40" name="Group 139"/>
                <p:cNvGrpSpPr>
                  <a:grpSpLocks/>
                </p:cNvGrpSpPr>
                <p:nvPr/>
              </p:nvGrpSpPr>
              <p:grpSpPr bwMode="auto">
                <a:xfrm>
                  <a:off x="1857" y="941"/>
                  <a:ext cx="360" cy="973"/>
                  <a:chOff x="1857" y="941"/>
                  <a:chExt cx="360" cy="973"/>
                </a:xfrm>
              </p:grpSpPr>
              <p:sp>
                <p:nvSpPr>
                  <p:cNvPr id="118" name="Rectangle 140"/>
                  <p:cNvSpPr>
                    <a:spLocks noChangeArrowheads="1"/>
                  </p:cNvSpPr>
                  <p:nvPr/>
                </p:nvSpPr>
                <p:spPr bwMode="auto">
                  <a:xfrm>
                    <a:off x="1900" y="941"/>
                    <a:ext cx="274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119" name="Rectangle 141"/>
                  <p:cNvSpPr>
                    <a:spLocks noChangeArrowheads="1"/>
                  </p:cNvSpPr>
                  <p:nvPr/>
                </p:nvSpPr>
                <p:spPr bwMode="auto">
                  <a:xfrm>
                    <a:off x="1857" y="941"/>
                    <a:ext cx="360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8" name="Rectangle 140"/>
                  <p:cNvSpPr>
                    <a:spLocks noChangeArrowheads="1"/>
                  </p:cNvSpPr>
                  <p:nvPr/>
                </p:nvSpPr>
                <p:spPr bwMode="auto">
                  <a:xfrm>
                    <a:off x="1913" y="973"/>
                    <a:ext cx="274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</p:grpSp>
          </p:grpSp>
          <p:grpSp>
            <p:nvGrpSpPr>
              <p:cNvPr id="41" name="Group 142"/>
              <p:cNvGrpSpPr>
                <a:grpSpLocks/>
              </p:cNvGrpSpPr>
              <p:nvPr/>
            </p:nvGrpSpPr>
            <p:grpSpPr bwMode="auto">
              <a:xfrm>
                <a:off x="2217" y="941"/>
                <a:ext cx="386" cy="941"/>
                <a:chOff x="2217" y="941"/>
                <a:chExt cx="386" cy="941"/>
              </a:xfrm>
            </p:grpSpPr>
            <p:sp>
              <p:nvSpPr>
                <p:cNvPr id="112" name="Rectangle 143"/>
                <p:cNvSpPr>
                  <a:spLocks noChangeArrowheads="1"/>
                </p:cNvSpPr>
                <p:nvPr/>
              </p:nvSpPr>
              <p:spPr bwMode="auto">
                <a:xfrm>
                  <a:off x="2217" y="941"/>
                  <a:ext cx="386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42" name="Group 144"/>
                <p:cNvGrpSpPr>
                  <a:grpSpLocks/>
                </p:cNvGrpSpPr>
                <p:nvPr/>
              </p:nvGrpSpPr>
              <p:grpSpPr bwMode="auto">
                <a:xfrm>
                  <a:off x="2217" y="941"/>
                  <a:ext cx="386" cy="941"/>
                  <a:chOff x="2217" y="941"/>
                  <a:chExt cx="386" cy="941"/>
                </a:xfrm>
              </p:grpSpPr>
              <p:sp>
                <p:nvSpPr>
                  <p:cNvPr id="114" name="Rectangle 145"/>
                  <p:cNvSpPr>
                    <a:spLocks noChangeArrowheads="1"/>
                  </p:cNvSpPr>
                  <p:nvPr/>
                </p:nvSpPr>
                <p:spPr bwMode="auto">
                  <a:xfrm>
                    <a:off x="2260" y="941"/>
                    <a:ext cx="300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115" name="Rectangle 146"/>
                  <p:cNvSpPr>
                    <a:spLocks noChangeArrowheads="1"/>
                  </p:cNvSpPr>
                  <p:nvPr/>
                </p:nvSpPr>
                <p:spPr bwMode="auto">
                  <a:xfrm>
                    <a:off x="2217" y="941"/>
                    <a:ext cx="386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3" name="Group 147"/>
              <p:cNvGrpSpPr>
                <a:grpSpLocks/>
              </p:cNvGrpSpPr>
              <p:nvPr/>
            </p:nvGrpSpPr>
            <p:grpSpPr bwMode="auto">
              <a:xfrm>
                <a:off x="2603" y="941"/>
                <a:ext cx="356" cy="941"/>
                <a:chOff x="2603" y="941"/>
                <a:chExt cx="356" cy="941"/>
              </a:xfrm>
            </p:grpSpPr>
            <p:sp>
              <p:nvSpPr>
                <p:cNvPr id="108" name="Rectangle 148"/>
                <p:cNvSpPr>
                  <a:spLocks noChangeArrowheads="1"/>
                </p:cNvSpPr>
                <p:nvPr/>
              </p:nvSpPr>
              <p:spPr bwMode="auto">
                <a:xfrm>
                  <a:off x="2603" y="941"/>
                  <a:ext cx="356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44" name="Group 149"/>
                <p:cNvGrpSpPr>
                  <a:grpSpLocks/>
                </p:cNvGrpSpPr>
                <p:nvPr/>
              </p:nvGrpSpPr>
              <p:grpSpPr bwMode="auto">
                <a:xfrm>
                  <a:off x="2603" y="941"/>
                  <a:ext cx="356" cy="941"/>
                  <a:chOff x="2603" y="941"/>
                  <a:chExt cx="356" cy="941"/>
                </a:xfrm>
              </p:grpSpPr>
              <p:sp>
                <p:nvSpPr>
                  <p:cNvPr id="110" name="Rectangle 150"/>
                  <p:cNvSpPr>
                    <a:spLocks noChangeArrowheads="1"/>
                  </p:cNvSpPr>
                  <p:nvPr/>
                </p:nvSpPr>
                <p:spPr bwMode="auto">
                  <a:xfrm>
                    <a:off x="2646" y="941"/>
                    <a:ext cx="270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111" name="Rectangle 151"/>
                  <p:cNvSpPr>
                    <a:spLocks noChangeArrowheads="1"/>
                  </p:cNvSpPr>
                  <p:nvPr/>
                </p:nvSpPr>
                <p:spPr bwMode="auto">
                  <a:xfrm>
                    <a:off x="2603" y="941"/>
                    <a:ext cx="356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5" name="Group 152"/>
              <p:cNvGrpSpPr>
                <a:grpSpLocks/>
              </p:cNvGrpSpPr>
              <p:nvPr/>
            </p:nvGrpSpPr>
            <p:grpSpPr bwMode="auto">
              <a:xfrm>
                <a:off x="2959" y="941"/>
                <a:ext cx="355" cy="941"/>
                <a:chOff x="2959" y="941"/>
                <a:chExt cx="355" cy="941"/>
              </a:xfrm>
            </p:grpSpPr>
            <p:sp>
              <p:nvSpPr>
                <p:cNvPr id="104" name="Rectangle 153"/>
                <p:cNvSpPr>
                  <a:spLocks noChangeArrowheads="1"/>
                </p:cNvSpPr>
                <p:nvPr/>
              </p:nvSpPr>
              <p:spPr bwMode="auto">
                <a:xfrm>
                  <a:off x="2959" y="941"/>
                  <a:ext cx="355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46" name="Group 154"/>
                <p:cNvGrpSpPr>
                  <a:grpSpLocks/>
                </p:cNvGrpSpPr>
                <p:nvPr/>
              </p:nvGrpSpPr>
              <p:grpSpPr bwMode="auto">
                <a:xfrm>
                  <a:off x="2959" y="941"/>
                  <a:ext cx="355" cy="941"/>
                  <a:chOff x="2959" y="941"/>
                  <a:chExt cx="355" cy="941"/>
                </a:xfrm>
              </p:grpSpPr>
              <p:sp>
                <p:nvSpPr>
                  <p:cNvPr id="106" name="Rectangle 155"/>
                  <p:cNvSpPr>
                    <a:spLocks noChangeArrowheads="1"/>
                  </p:cNvSpPr>
                  <p:nvPr/>
                </p:nvSpPr>
                <p:spPr bwMode="auto">
                  <a:xfrm>
                    <a:off x="3002" y="941"/>
                    <a:ext cx="269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107" name="Rectangle 156"/>
                  <p:cNvSpPr>
                    <a:spLocks noChangeArrowheads="1"/>
                  </p:cNvSpPr>
                  <p:nvPr/>
                </p:nvSpPr>
                <p:spPr bwMode="auto">
                  <a:xfrm>
                    <a:off x="2959" y="941"/>
                    <a:ext cx="355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7" name="Group 157"/>
              <p:cNvGrpSpPr>
                <a:grpSpLocks/>
              </p:cNvGrpSpPr>
              <p:nvPr/>
            </p:nvGrpSpPr>
            <p:grpSpPr bwMode="auto">
              <a:xfrm>
                <a:off x="3314" y="941"/>
                <a:ext cx="360" cy="941"/>
                <a:chOff x="3314" y="941"/>
                <a:chExt cx="360" cy="941"/>
              </a:xfrm>
            </p:grpSpPr>
            <p:sp>
              <p:nvSpPr>
                <p:cNvPr id="100" name="Rectangle 158"/>
                <p:cNvSpPr>
                  <a:spLocks noChangeArrowheads="1"/>
                </p:cNvSpPr>
                <p:nvPr/>
              </p:nvSpPr>
              <p:spPr bwMode="auto">
                <a:xfrm>
                  <a:off x="3314" y="941"/>
                  <a:ext cx="360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48" name="Group 159"/>
                <p:cNvGrpSpPr>
                  <a:grpSpLocks/>
                </p:cNvGrpSpPr>
                <p:nvPr/>
              </p:nvGrpSpPr>
              <p:grpSpPr bwMode="auto">
                <a:xfrm>
                  <a:off x="3314" y="941"/>
                  <a:ext cx="360" cy="941"/>
                  <a:chOff x="3314" y="941"/>
                  <a:chExt cx="360" cy="941"/>
                </a:xfrm>
              </p:grpSpPr>
              <p:sp>
                <p:nvSpPr>
                  <p:cNvPr id="102" name="Rectangle 160"/>
                  <p:cNvSpPr>
                    <a:spLocks noChangeArrowheads="1"/>
                  </p:cNvSpPr>
                  <p:nvPr/>
                </p:nvSpPr>
                <p:spPr bwMode="auto">
                  <a:xfrm>
                    <a:off x="3357" y="941"/>
                    <a:ext cx="274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103" name="Rectangle 161"/>
                  <p:cNvSpPr>
                    <a:spLocks noChangeArrowheads="1"/>
                  </p:cNvSpPr>
                  <p:nvPr/>
                </p:nvSpPr>
                <p:spPr bwMode="auto">
                  <a:xfrm>
                    <a:off x="3314" y="941"/>
                    <a:ext cx="360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9" name="Group 162"/>
              <p:cNvGrpSpPr>
                <a:grpSpLocks/>
              </p:cNvGrpSpPr>
              <p:nvPr/>
            </p:nvGrpSpPr>
            <p:grpSpPr bwMode="auto">
              <a:xfrm>
                <a:off x="3674" y="941"/>
                <a:ext cx="360" cy="941"/>
                <a:chOff x="3674" y="941"/>
                <a:chExt cx="360" cy="941"/>
              </a:xfrm>
            </p:grpSpPr>
            <p:sp>
              <p:nvSpPr>
                <p:cNvPr id="96" name="Rectangle 163"/>
                <p:cNvSpPr>
                  <a:spLocks noChangeArrowheads="1"/>
                </p:cNvSpPr>
                <p:nvPr/>
              </p:nvSpPr>
              <p:spPr bwMode="auto">
                <a:xfrm>
                  <a:off x="3674" y="941"/>
                  <a:ext cx="360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99" name="Rectangle 166"/>
                <p:cNvSpPr>
                  <a:spLocks noChangeArrowheads="1"/>
                </p:cNvSpPr>
                <p:nvPr/>
              </p:nvSpPr>
              <p:spPr bwMode="auto">
                <a:xfrm>
                  <a:off x="3674" y="941"/>
                  <a:ext cx="360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50" name="Group 167"/>
              <p:cNvGrpSpPr>
                <a:grpSpLocks/>
              </p:cNvGrpSpPr>
              <p:nvPr/>
            </p:nvGrpSpPr>
            <p:grpSpPr bwMode="auto">
              <a:xfrm>
                <a:off x="4034" y="941"/>
                <a:ext cx="388" cy="941"/>
                <a:chOff x="4034" y="941"/>
                <a:chExt cx="388" cy="941"/>
              </a:xfrm>
            </p:grpSpPr>
            <p:sp>
              <p:nvSpPr>
                <p:cNvPr id="92" name="Rectangle 168"/>
                <p:cNvSpPr>
                  <a:spLocks noChangeArrowheads="1"/>
                </p:cNvSpPr>
                <p:nvPr/>
              </p:nvSpPr>
              <p:spPr bwMode="auto">
                <a:xfrm>
                  <a:off x="4034" y="941"/>
                  <a:ext cx="388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95" name="Rectangle 171"/>
                <p:cNvSpPr>
                  <a:spLocks noChangeArrowheads="1"/>
                </p:cNvSpPr>
                <p:nvPr/>
              </p:nvSpPr>
              <p:spPr bwMode="auto">
                <a:xfrm>
                  <a:off x="4034" y="941"/>
                  <a:ext cx="388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51" name="Group 172"/>
              <p:cNvGrpSpPr>
                <a:grpSpLocks/>
              </p:cNvGrpSpPr>
              <p:nvPr/>
            </p:nvGrpSpPr>
            <p:grpSpPr bwMode="auto">
              <a:xfrm>
                <a:off x="4422" y="941"/>
                <a:ext cx="360" cy="941"/>
                <a:chOff x="4422" y="941"/>
                <a:chExt cx="360" cy="941"/>
              </a:xfrm>
            </p:grpSpPr>
            <p:sp>
              <p:nvSpPr>
                <p:cNvPr id="88" name="Rectangle 173"/>
                <p:cNvSpPr>
                  <a:spLocks noChangeArrowheads="1"/>
                </p:cNvSpPr>
                <p:nvPr/>
              </p:nvSpPr>
              <p:spPr bwMode="auto">
                <a:xfrm>
                  <a:off x="4422" y="941"/>
                  <a:ext cx="360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91" name="Rectangle 176"/>
                <p:cNvSpPr>
                  <a:spLocks noChangeArrowheads="1"/>
                </p:cNvSpPr>
                <p:nvPr/>
              </p:nvSpPr>
              <p:spPr bwMode="auto">
                <a:xfrm>
                  <a:off x="4422" y="941"/>
                  <a:ext cx="360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52" name="Group 177"/>
              <p:cNvGrpSpPr>
                <a:grpSpLocks/>
              </p:cNvGrpSpPr>
              <p:nvPr/>
            </p:nvGrpSpPr>
            <p:grpSpPr bwMode="auto">
              <a:xfrm>
                <a:off x="4782" y="941"/>
                <a:ext cx="348" cy="941"/>
                <a:chOff x="4782" y="941"/>
                <a:chExt cx="348" cy="941"/>
              </a:xfrm>
            </p:grpSpPr>
            <p:sp>
              <p:nvSpPr>
                <p:cNvPr id="84" name="Rectangle 178"/>
                <p:cNvSpPr>
                  <a:spLocks noChangeArrowheads="1"/>
                </p:cNvSpPr>
                <p:nvPr/>
              </p:nvSpPr>
              <p:spPr bwMode="auto">
                <a:xfrm>
                  <a:off x="4782" y="941"/>
                  <a:ext cx="348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87" name="Rectangle 181"/>
                <p:cNvSpPr>
                  <a:spLocks noChangeArrowheads="1"/>
                </p:cNvSpPr>
                <p:nvPr/>
              </p:nvSpPr>
              <p:spPr bwMode="auto">
                <a:xfrm>
                  <a:off x="4782" y="941"/>
                  <a:ext cx="348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53" name="Group 182"/>
              <p:cNvGrpSpPr>
                <a:grpSpLocks/>
              </p:cNvGrpSpPr>
              <p:nvPr/>
            </p:nvGrpSpPr>
            <p:grpSpPr bwMode="auto">
              <a:xfrm>
                <a:off x="5130" y="941"/>
                <a:ext cx="426" cy="941"/>
                <a:chOff x="5130" y="941"/>
                <a:chExt cx="426" cy="941"/>
              </a:xfrm>
            </p:grpSpPr>
            <p:sp>
              <p:nvSpPr>
                <p:cNvPr id="80" name="Rectangle 183"/>
                <p:cNvSpPr>
                  <a:spLocks noChangeArrowheads="1"/>
                </p:cNvSpPr>
                <p:nvPr/>
              </p:nvSpPr>
              <p:spPr bwMode="auto">
                <a:xfrm>
                  <a:off x="5130" y="941"/>
                  <a:ext cx="426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83" name="Rectangle 186"/>
                <p:cNvSpPr>
                  <a:spLocks noChangeArrowheads="1"/>
                </p:cNvSpPr>
                <p:nvPr/>
              </p:nvSpPr>
              <p:spPr bwMode="auto">
                <a:xfrm>
                  <a:off x="5130" y="941"/>
                  <a:ext cx="426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54" name="Group 187"/>
              <p:cNvGrpSpPr>
                <a:grpSpLocks/>
              </p:cNvGrpSpPr>
              <p:nvPr/>
            </p:nvGrpSpPr>
            <p:grpSpPr bwMode="auto">
              <a:xfrm>
                <a:off x="5556" y="941"/>
                <a:ext cx="341" cy="941"/>
                <a:chOff x="5556" y="941"/>
                <a:chExt cx="341" cy="941"/>
              </a:xfrm>
            </p:grpSpPr>
            <p:sp>
              <p:nvSpPr>
                <p:cNvPr id="76" name="Rectangle 188"/>
                <p:cNvSpPr>
                  <a:spLocks noChangeArrowheads="1"/>
                </p:cNvSpPr>
                <p:nvPr/>
              </p:nvSpPr>
              <p:spPr bwMode="auto">
                <a:xfrm>
                  <a:off x="5556" y="941"/>
                  <a:ext cx="341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79" name="Rectangle 191"/>
                <p:cNvSpPr>
                  <a:spLocks noChangeArrowheads="1"/>
                </p:cNvSpPr>
                <p:nvPr/>
              </p:nvSpPr>
              <p:spPr bwMode="auto">
                <a:xfrm>
                  <a:off x="5556" y="941"/>
                  <a:ext cx="341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55" name="Group 192"/>
              <p:cNvGrpSpPr>
                <a:grpSpLocks/>
              </p:cNvGrpSpPr>
              <p:nvPr/>
            </p:nvGrpSpPr>
            <p:grpSpPr bwMode="auto">
              <a:xfrm>
                <a:off x="5897" y="941"/>
                <a:ext cx="347" cy="941"/>
                <a:chOff x="5897" y="941"/>
                <a:chExt cx="347" cy="941"/>
              </a:xfrm>
            </p:grpSpPr>
            <p:sp>
              <p:nvSpPr>
                <p:cNvPr id="72" name="Rectangle 193"/>
                <p:cNvSpPr>
                  <a:spLocks noChangeArrowheads="1"/>
                </p:cNvSpPr>
                <p:nvPr/>
              </p:nvSpPr>
              <p:spPr bwMode="auto">
                <a:xfrm>
                  <a:off x="5897" y="941"/>
                  <a:ext cx="347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75" name="Rectangle 196"/>
                <p:cNvSpPr>
                  <a:spLocks noChangeArrowheads="1"/>
                </p:cNvSpPr>
                <p:nvPr/>
              </p:nvSpPr>
              <p:spPr bwMode="auto">
                <a:xfrm>
                  <a:off x="5897" y="941"/>
                  <a:ext cx="347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56" name="Group 197"/>
              <p:cNvGrpSpPr>
                <a:grpSpLocks/>
              </p:cNvGrpSpPr>
              <p:nvPr/>
            </p:nvGrpSpPr>
            <p:grpSpPr bwMode="auto">
              <a:xfrm>
                <a:off x="6244" y="941"/>
                <a:ext cx="297" cy="941"/>
                <a:chOff x="6244" y="941"/>
                <a:chExt cx="297" cy="941"/>
              </a:xfrm>
            </p:grpSpPr>
            <p:sp>
              <p:nvSpPr>
                <p:cNvPr id="68" name="Rectangle 198"/>
                <p:cNvSpPr>
                  <a:spLocks noChangeArrowheads="1"/>
                </p:cNvSpPr>
                <p:nvPr/>
              </p:nvSpPr>
              <p:spPr bwMode="auto">
                <a:xfrm>
                  <a:off x="6244" y="941"/>
                  <a:ext cx="297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57" name="Group 199"/>
                <p:cNvGrpSpPr>
                  <a:grpSpLocks/>
                </p:cNvGrpSpPr>
                <p:nvPr/>
              </p:nvGrpSpPr>
              <p:grpSpPr bwMode="auto">
                <a:xfrm>
                  <a:off x="6244" y="941"/>
                  <a:ext cx="297" cy="941"/>
                  <a:chOff x="6244" y="941"/>
                  <a:chExt cx="297" cy="941"/>
                </a:xfrm>
              </p:grpSpPr>
              <p:sp>
                <p:nvSpPr>
                  <p:cNvPr id="70" name="Rectangle 200"/>
                  <p:cNvSpPr>
                    <a:spLocks noChangeArrowheads="1"/>
                  </p:cNvSpPr>
                  <p:nvPr/>
                </p:nvSpPr>
                <p:spPr bwMode="auto">
                  <a:xfrm>
                    <a:off x="6287" y="941"/>
                    <a:ext cx="211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71" name="Rectangle 201"/>
                  <p:cNvSpPr>
                    <a:spLocks noChangeArrowheads="1"/>
                  </p:cNvSpPr>
                  <p:nvPr/>
                </p:nvSpPr>
                <p:spPr bwMode="auto">
                  <a:xfrm>
                    <a:off x="6244" y="941"/>
                    <a:ext cx="297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58" name="Group 202"/>
              <p:cNvGrpSpPr>
                <a:grpSpLocks/>
              </p:cNvGrpSpPr>
              <p:nvPr/>
            </p:nvGrpSpPr>
            <p:grpSpPr bwMode="auto">
              <a:xfrm>
                <a:off x="6541" y="941"/>
                <a:ext cx="357" cy="941"/>
                <a:chOff x="6541" y="941"/>
                <a:chExt cx="357" cy="941"/>
              </a:xfrm>
            </p:grpSpPr>
            <p:sp>
              <p:nvSpPr>
                <p:cNvPr id="64" name="Rectangle 203"/>
                <p:cNvSpPr>
                  <a:spLocks noChangeArrowheads="1"/>
                </p:cNvSpPr>
                <p:nvPr/>
              </p:nvSpPr>
              <p:spPr bwMode="auto">
                <a:xfrm>
                  <a:off x="6541" y="941"/>
                  <a:ext cx="357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67" name="Rectangle 206"/>
                <p:cNvSpPr>
                  <a:spLocks noChangeArrowheads="1"/>
                </p:cNvSpPr>
                <p:nvPr/>
              </p:nvSpPr>
              <p:spPr bwMode="auto">
                <a:xfrm>
                  <a:off x="6541" y="941"/>
                  <a:ext cx="357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61" name="Group 207"/>
              <p:cNvGrpSpPr>
                <a:grpSpLocks/>
              </p:cNvGrpSpPr>
              <p:nvPr/>
            </p:nvGrpSpPr>
            <p:grpSpPr bwMode="auto">
              <a:xfrm>
                <a:off x="6898" y="941"/>
                <a:ext cx="297" cy="941"/>
                <a:chOff x="6898" y="941"/>
                <a:chExt cx="297" cy="941"/>
              </a:xfrm>
            </p:grpSpPr>
            <p:sp>
              <p:nvSpPr>
                <p:cNvPr id="60" name="Rectangle 208"/>
                <p:cNvSpPr>
                  <a:spLocks noChangeArrowheads="1"/>
                </p:cNvSpPr>
                <p:nvPr/>
              </p:nvSpPr>
              <p:spPr bwMode="auto">
                <a:xfrm>
                  <a:off x="6898" y="941"/>
                  <a:ext cx="297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63" name="Rectangle 211"/>
                <p:cNvSpPr>
                  <a:spLocks noChangeArrowheads="1"/>
                </p:cNvSpPr>
                <p:nvPr/>
              </p:nvSpPr>
              <p:spPr bwMode="auto">
                <a:xfrm>
                  <a:off x="6898" y="941"/>
                  <a:ext cx="297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sp>
            <p:nvSpPr>
              <p:cNvPr id="59" name="Rectangle 214"/>
              <p:cNvSpPr>
                <a:spLocks noChangeArrowheads="1"/>
              </p:cNvSpPr>
              <p:nvPr/>
            </p:nvSpPr>
            <p:spPr bwMode="auto">
              <a:xfrm>
                <a:off x="7195" y="941"/>
                <a:ext cx="348" cy="941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14" name="Rectangle 215"/>
            <p:cNvSpPr>
              <a:spLocks noChangeArrowheads="1"/>
            </p:cNvSpPr>
            <p:nvPr/>
          </p:nvSpPr>
          <p:spPr bwMode="auto">
            <a:xfrm>
              <a:off x="-3" y="-3"/>
              <a:ext cx="7549" cy="1888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</p:grpSp>
      <p:sp>
        <p:nvSpPr>
          <p:cNvPr id="163" name="Rectangle 22"/>
          <p:cNvSpPr>
            <a:spLocks noChangeArrowheads="1"/>
          </p:cNvSpPr>
          <p:nvPr/>
        </p:nvSpPr>
        <p:spPr bwMode="auto">
          <a:xfrm>
            <a:off x="990600" y="762000"/>
            <a:ext cx="368231" cy="98745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b="1" dirty="0">
                <a:latin typeface="Garamond" pitchFamily="18" charset="0"/>
                <a:cs typeface="Arial" charset="0"/>
              </a:rPr>
              <a:t> </a:t>
            </a:r>
            <a:endParaRPr lang="en-US" dirty="0">
              <a:cs typeface="Times New Roman" pitchFamily="18" charset="0"/>
            </a:endParaRPr>
          </a:p>
          <a:p>
            <a:pPr algn="ctr" eaLnBrk="0" hangingPunct="0"/>
            <a:r>
              <a:rPr lang="en-US" sz="3600" b="1" dirty="0">
                <a:latin typeface="Garamond" pitchFamily="18" charset="0"/>
                <a:cs typeface="Arial" charset="0"/>
              </a:rPr>
              <a:t>у</a:t>
            </a:r>
            <a:endParaRPr lang="en-US" sz="3600" b="1" dirty="0">
              <a:cs typeface="Times New Roman" pitchFamily="18" charset="0"/>
            </a:endParaRPr>
          </a:p>
          <a:p>
            <a:pPr algn="ctr" eaLnBrk="0" hangingPunct="0"/>
            <a:endParaRPr lang="en-US" dirty="0"/>
          </a:p>
        </p:txBody>
      </p:sp>
      <p:sp>
        <p:nvSpPr>
          <p:cNvPr id="350" name="Прямоугольный треугольник 349"/>
          <p:cNvSpPr/>
          <p:nvPr/>
        </p:nvSpPr>
        <p:spPr>
          <a:xfrm>
            <a:off x="2285984" y="785794"/>
            <a:ext cx="428628" cy="1000132"/>
          </a:xfrm>
          <a:prstGeom prst="rt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2" name="Rectangle 37"/>
          <p:cNvSpPr>
            <a:spLocks noChangeArrowheads="1"/>
          </p:cNvSpPr>
          <p:nvPr/>
        </p:nvSpPr>
        <p:spPr bwMode="auto">
          <a:xfrm>
            <a:off x="2428860" y="785795"/>
            <a:ext cx="142876" cy="214314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b="1" dirty="0">
                <a:latin typeface="Garamond" pitchFamily="18" charset="0"/>
                <a:cs typeface="Arial" charset="0"/>
              </a:rPr>
              <a:t> </a:t>
            </a:r>
            <a:endParaRPr lang="en-US" dirty="0">
              <a:cs typeface="Times New Roman" pitchFamily="18" charset="0"/>
            </a:endParaRPr>
          </a:p>
          <a:p>
            <a:pPr algn="ctr" eaLnBrk="0" hangingPunct="0"/>
            <a:r>
              <a:rPr lang="en-US" sz="3600" b="1" dirty="0">
                <a:latin typeface="Garamond" pitchFamily="18" charset="0"/>
                <a:cs typeface="Arial" charset="0"/>
              </a:rPr>
              <a:t>н</a:t>
            </a:r>
            <a:endParaRPr lang="en-US" sz="3600" dirty="0">
              <a:cs typeface="Times New Roman" pitchFamily="18" charset="0"/>
            </a:endParaRPr>
          </a:p>
          <a:p>
            <a:pPr algn="ctr" eaLnBrk="0" hangingPunct="0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Helen\Desktop\схемы\буквы\774390628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294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00250" y="214313"/>
            <a:ext cx="4273550" cy="4619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Назови слова со звуком Н.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4F9B15-0E71-48CB-B9D8-6B3FE7960622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Rectangle 37"/>
          <p:cNvSpPr>
            <a:spLocks noChangeArrowheads="1"/>
          </p:cNvSpPr>
          <p:nvPr/>
        </p:nvSpPr>
        <p:spPr bwMode="auto">
          <a:xfrm>
            <a:off x="2428860" y="785794"/>
            <a:ext cx="243860" cy="857256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b="1" dirty="0">
                <a:latin typeface="Garamond" pitchFamily="18" charset="0"/>
                <a:cs typeface="Arial" charset="0"/>
              </a:rPr>
              <a:t> </a:t>
            </a:r>
            <a:endParaRPr lang="en-US" dirty="0">
              <a:cs typeface="Times New Roman" pitchFamily="18" charset="0"/>
            </a:endParaRPr>
          </a:p>
          <a:p>
            <a:pPr algn="ctr" eaLnBrk="0" hangingPunct="0"/>
            <a:r>
              <a:rPr lang="en-US" sz="3600" b="1" dirty="0">
                <a:latin typeface="Garamond" pitchFamily="18" charset="0"/>
                <a:cs typeface="Arial" charset="0"/>
              </a:rPr>
              <a:t>н</a:t>
            </a:r>
            <a:endParaRPr lang="en-US" sz="3600" dirty="0">
              <a:cs typeface="Times New Roman" pitchFamily="18" charset="0"/>
            </a:endParaRPr>
          </a:p>
          <a:p>
            <a:pPr algn="ctr" eaLnBrk="0" hangingPunct="0"/>
            <a:endParaRPr lang="en-US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D4BDF3-C6AA-4ED1-9E43-C589630F4302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52400" y="762000"/>
            <a:ext cx="8686800" cy="2011632"/>
            <a:chOff x="-3" y="-3"/>
            <a:chExt cx="7549" cy="1917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0" y="0"/>
              <a:ext cx="7543" cy="1914"/>
              <a:chOff x="0" y="0"/>
              <a:chExt cx="7543" cy="1914"/>
            </a:xfrm>
          </p:grpSpPr>
          <p:grpSp>
            <p:nvGrpSpPr>
              <p:cNvPr id="4" name="Group 9"/>
              <p:cNvGrpSpPr>
                <a:grpSpLocks/>
              </p:cNvGrpSpPr>
              <p:nvPr/>
            </p:nvGrpSpPr>
            <p:grpSpPr bwMode="auto">
              <a:xfrm>
                <a:off x="0" y="0"/>
                <a:ext cx="352" cy="941"/>
                <a:chOff x="0" y="0"/>
                <a:chExt cx="352" cy="941"/>
              </a:xfrm>
            </p:grpSpPr>
            <p:sp>
              <p:nvSpPr>
                <p:cNvPr id="218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52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5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352" cy="941"/>
                  <a:chOff x="0" y="0"/>
                  <a:chExt cx="352" cy="941"/>
                </a:xfrm>
              </p:grpSpPr>
              <p:sp>
                <p:nvSpPr>
                  <p:cNvPr id="220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0"/>
                    <a:ext cx="266" cy="941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 b="1" dirty="0">
                        <a:latin typeface="Garamond" pitchFamily="18" charset="0"/>
                        <a:cs typeface="Arial" charset="0"/>
                      </a:rPr>
                      <a:t> </a:t>
                    </a:r>
                    <a:endParaRPr lang="en-US" dirty="0">
                      <a:cs typeface="Times New Roman" pitchFamily="18" charset="0"/>
                    </a:endParaRPr>
                  </a:p>
                  <a:p>
                    <a:pPr algn="ctr" eaLnBrk="0" hangingPunct="0"/>
                    <a:r>
                      <a:rPr lang="en-US" sz="3600" b="1" dirty="0">
                        <a:latin typeface="Garamond" pitchFamily="18" charset="0"/>
                        <a:cs typeface="Arial" charset="0"/>
                      </a:rPr>
                      <a:t>а</a:t>
                    </a:r>
                    <a:endParaRPr lang="en-US" sz="3600" dirty="0">
                      <a:cs typeface="Times New Roman" pitchFamily="18" charset="0"/>
                    </a:endParaRPr>
                  </a:p>
                  <a:p>
                    <a:pPr algn="ctr" eaLnBrk="0" hangingPunct="0"/>
                    <a:r>
                      <a:rPr lang="en-US" dirty="0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 dirty="0"/>
                  </a:p>
                </p:txBody>
              </p:sp>
              <p:sp>
                <p:nvSpPr>
                  <p:cNvPr id="221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52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6" name="Group 14"/>
              <p:cNvGrpSpPr>
                <a:grpSpLocks/>
              </p:cNvGrpSpPr>
              <p:nvPr/>
            </p:nvGrpSpPr>
            <p:grpSpPr bwMode="auto">
              <a:xfrm>
                <a:off x="352" y="0"/>
                <a:ext cx="348" cy="941"/>
                <a:chOff x="352" y="0"/>
                <a:chExt cx="348" cy="941"/>
              </a:xfrm>
            </p:grpSpPr>
            <p:sp>
              <p:nvSpPr>
                <p:cNvPr id="214" name="Rectangle 15"/>
                <p:cNvSpPr>
                  <a:spLocks noChangeArrowheads="1"/>
                </p:cNvSpPr>
                <p:nvPr/>
              </p:nvSpPr>
              <p:spPr bwMode="auto">
                <a:xfrm>
                  <a:off x="352" y="0"/>
                  <a:ext cx="348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7" name="Group 16"/>
                <p:cNvGrpSpPr>
                  <a:grpSpLocks/>
                </p:cNvGrpSpPr>
                <p:nvPr/>
              </p:nvGrpSpPr>
              <p:grpSpPr bwMode="auto">
                <a:xfrm>
                  <a:off x="352" y="0"/>
                  <a:ext cx="348" cy="941"/>
                  <a:chOff x="352" y="0"/>
                  <a:chExt cx="348" cy="941"/>
                </a:xfrm>
              </p:grpSpPr>
              <p:sp>
                <p:nvSpPr>
                  <p:cNvPr id="216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395" y="0"/>
                    <a:ext cx="262" cy="941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 b="1" dirty="0">
                        <a:latin typeface="Garamond" pitchFamily="18" charset="0"/>
                        <a:cs typeface="Arial" charset="0"/>
                      </a:rPr>
                      <a:t> </a:t>
                    </a:r>
                    <a:endParaRPr lang="en-US" dirty="0">
                      <a:cs typeface="Times New Roman" pitchFamily="18" charset="0"/>
                    </a:endParaRPr>
                  </a:p>
                  <a:p>
                    <a:pPr algn="ctr" eaLnBrk="0" hangingPunct="0"/>
                    <a:r>
                      <a:rPr lang="en-US" sz="3600" b="1" dirty="0">
                        <a:latin typeface="Garamond" pitchFamily="18" charset="0"/>
                        <a:cs typeface="Arial" charset="0"/>
                      </a:rPr>
                      <a:t>о</a:t>
                    </a:r>
                    <a:endParaRPr lang="en-US" sz="3600" dirty="0">
                      <a:cs typeface="Times New Roman" pitchFamily="18" charset="0"/>
                    </a:endParaRPr>
                  </a:p>
                  <a:p>
                    <a:pPr algn="ctr" eaLnBrk="0" hangingPunct="0"/>
                    <a:endParaRPr lang="en-US" dirty="0"/>
                  </a:p>
                </p:txBody>
              </p:sp>
              <p:sp>
                <p:nvSpPr>
                  <p:cNvPr id="217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52" y="0"/>
                    <a:ext cx="348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8" name="Group 19"/>
              <p:cNvGrpSpPr>
                <a:grpSpLocks/>
              </p:cNvGrpSpPr>
              <p:nvPr/>
            </p:nvGrpSpPr>
            <p:grpSpPr bwMode="auto">
              <a:xfrm>
                <a:off x="700" y="0"/>
                <a:ext cx="406" cy="941"/>
                <a:chOff x="700" y="0"/>
                <a:chExt cx="406" cy="941"/>
              </a:xfrm>
            </p:grpSpPr>
            <p:sp>
              <p:nvSpPr>
                <p:cNvPr id="210" name="Rectangle 20"/>
                <p:cNvSpPr>
                  <a:spLocks noChangeArrowheads="1"/>
                </p:cNvSpPr>
                <p:nvPr/>
              </p:nvSpPr>
              <p:spPr bwMode="auto">
                <a:xfrm>
                  <a:off x="700" y="0"/>
                  <a:ext cx="406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213" name="Rectangle 23"/>
                <p:cNvSpPr>
                  <a:spLocks noChangeArrowheads="1"/>
                </p:cNvSpPr>
                <p:nvPr/>
              </p:nvSpPr>
              <p:spPr bwMode="auto">
                <a:xfrm>
                  <a:off x="700" y="0"/>
                  <a:ext cx="406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9" name="Group 24"/>
              <p:cNvGrpSpPr>
                <a:grpSpLocks/>
              </p:cNvGrpSpPr>
              <p:nvPr/>
            </p:nvGrpSpPr>
            <p:grpSpPr bwMode="auto">
              <a:xfrm>
                <a:off x="1106" y="0"/>
                <a:ext cx="410" cy="941"/>
                <a:chOff x="1106" y="0"/>
                <a:chExt cx="410" cy="941"/>
              </a:xfrm>
            </p:grpSpPr>
            <p:sp>
              <p:nvSpPr>
                <p:cNvPr id="206" name="Rectangle 25"/>
                <p:cNvSpPr>
                  <a:spLocks noChangeArrowheads="1"/>
                </p:cNvSpPr>
                <p:nvPr/>
              </p:nvSpPr>
              <p:spPr bwMode="auto">
                <a:xfrm>
                  <a:off x="1106" y="0"/>
                  <a:ext cx="410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11" name="Group 26"/>
                <p:cNvGrpSpPr>
                  <a:grpSpLocks/>
                </p:cNvGrpSpPr>
                <p:nvPr/>
              </p:nvGrpSpPr>
              <p:grpSpPr bwMode="auto">
                <a:xfrm>
                  <a:off x="1106" y="0"/>
                  <a:ext cx="410" cy="941"/>
                  <a:chOff x="1106" y="0"/>
                  <a:chExt cx="410" cy="941"/>
                </a:xfrm>
              </p:grpSpPr>
              <p:sp>
                <p:nvSpPr>
                  <p:cNvPr id="208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1149" y="0"/>
                    <a:ext cx="324" cy="941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 b="1" dirty="0">
                        <a:latin typeface="Garamond" pitchFamily="18" charset="0"/>
                        <a:cs typeface="Arial" charset="0"/>
                      </a:rPr>
                      <a:t> </a:t>
                    </a:r>
                    <a:endParaRPr lang="en-US" dirty="0">
                      <a:cs typeface="Times New Roman" pitchFamily="18" charset="0"/>
                    </a:endParaRPr>
                  </a:p>
                  <a:p>
                    <a:pPr algn="ctr" eaLnBrk="0" hangingPunct="0"/>
                    <a:r>
                      <a:rPr lang="en-US" sz="3600" b="1" dirty="0" smtClean="0">
                        <a:latin typeface="Garamond" pitchFamily="18" charset="0"/>
                        <a:cs typeface="Arial" charset="0"/>
                      </a:rPr>
                      <a:t>ы</a:t>
                    </a:r>
                    <a:endParaRPr lang="en-US" sz="3600" dirty="0"/>
                  </a:p>
                </p:txBody>
              </p:sp>
              <p:sp>
                <p:nvSpPr>
                  <p:cNvPr id="209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1106" y="0"/>
                    <a:ext cx="410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2" name="Group 29"/>
              <p:cNvGrpSpPr>
                <a:grpSpLocks/>
              </p:cNvGrpSpPr>
              <p:nvPr/>
            </p:nvGrpSpPr>
            <p:grpSpPr bwMode="auto">
              <a:xfrm>
                <a:off x="1516" y="0"/>
                <a:ext cx="341" cy="941"/>
                <a:chOff x="1516" y="0"/>
                <a:chExt cx="341" cy="941"/>
              </a:xfrm>
            </p:grpSpPr>
            <p:sp>
              <p:nvSpPr>
                <p:cNvPr id="202" name="Rectangle 30"/>
                <p:cNvSpPr>
                  <a:spLocks noChangeArrowheads="1"/>
                </p:cNvSpPr>
                <p:nvPr/>
              </p:nvSpPr>
              <p:spPr bwMode="auto">
                <a:xfrm>
                  <a:off x="1516" y="0"/>
                  <a:ext cx="341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205" name="Rectangle 33"/>
                <p:cNvSpPr>
                  <a:spLocks noChangeArrowheads="1"/>
                </p:cNvSpPr>
                <p:nvPr/>
              </p:nvSpPr>
              <p:spPr bwMode="auto">
                <a:xfrm>
                  <a:off x="1516" y="0"/>
                  <a:ext cx="341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13" name="Group 34"/>
              <p:cNvGrpSpPr>
                <a:grpSpLocks/>
              </p:cNvGrpSpPr>
              <p:nvPr/>
            </p:nvGrpSpPr>
            <p:grpSpPr bwMode="auto">
              <a:xfrm>
                <a:off x="1857" y="0"/>
                <a:ext cx="360" cy="941"/>
                <a:chOff x="1857" y="0"/>
                <a:chExt cx="360" cy="941"/>
              </a:xfrm>
            </p:grpSpPr>
            <p:sp>
              <p:nvSpPr>
                <p:cNvPr id="201" name="Rectangle 38"/>
                <p:cNvSpPr>
                  <a:spLocks noChangeArrowheads="1"/>
                </p:cNvSpPr>
                <p:nvPr/>
              </p:nvSpPr>
              <p:spPr bwMode="auto">
                <a:xfrm>
                  <a:off x="1857" y="0"/>
                  <a:ext cx="360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98" name="Rectangle 35"/>
                <p:cNvSpPr>
                  <a:spLocks noChangeArrowheads="1"/>
                </p:cNvSpPr>
                <p:nvPr/>
              </p:nvSpPr>
              <p:spPr bwMode="auto">
                <a:xfrm>
                  <a:off x="1857" y="0"/>
                  <a:ext cx="360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15" name="Group 39"/>
              <p:cNvGrpSpPr>
                <a:grpSpLocks/>
              </p:cNvGrpSpPr>
              <p:nvPr/>
            </p:nvGrpSpPr>
            <p:grpSpPr bwMode="auto">
              <a:xfrm>
                <a:off x="2217" y="0"/>
                <a:ext cx="386" cy="941"/>
                <a:chOff x="2217" y="0"/>
                <a:chExt cx="386" cy="941"/>
              </a:xfrm>
            </p:grpSpPr>
            <p:sp>
              <p:nvSpPr>
                <p:cNvPr id="194" name="Rectangle 40"/>
                <p:cNvSpPr>
                  <a:spLocks noChangeArrowheads="1"/>
                </p:cNvSpPr>
                <p:nvPr/>
              </p:nvSpPr>
              <p:spPr bwMode="auto">
                <a:xfrm>
                  <a:off x="2217" y="0"/>
                  <a:ext cx="386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97" name="Rectangle 43"/>
                <p:cNvSpPr>
                  <a:spLocks noChangeArrowheads="1"/>
                </p:cNvSpPr>
                <p:nvPr/>
              </p:nvSpPr>
              <p:spPr bwMode="auto">
                <a:xfrm>
                  <a:off x="2217" y="0"/>
                  <a:ext cx="386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16" name="Group 44"/>
              <p:cNvGrpSpPr>
                <a:grpSpLocks/>
              </p:cNvGrpSpPr>
              <p:nvPr/>
            </p:nvGrpSpPr>
            <p:grpSpPr bwMode="auto">
              <a:xfrm>
                <a:off x="2603" y="0"/>
                <a:ext cx="356" cy="941"/>
                <a:chOff x="2603" y="0"/>
                <a:chExt cx="356" cy="941"/>
              </a:xfrm>
            </p:grpSpPr>
            <p:sp>
              <p:nvSpPr>
                <p:cNvPr id="190" name="Rectangle 45"/>
                <p:cNvSpPr>
                  <a:spLocks noChangeArrowheads="1"/>
                </p:cNvSpPr>
                <p:nvPr/>
              </p:nvSpPr>
              <p:spPr bwMode="auto">
                <a:xfrm>
                  <a:off x="2603" y="0"/>
                  <a:ext cx="356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93" name="Rectangle 48"/>
                <p:cNvSpPr>
                  <a:spLocks noChangeArrowheads="1"/>
                </p:cNvSpPr>
                <p:nvPr/>
              </p:nvSpPr>
              <p:spPr bwMode="auto">
                <a:xfrm>
                  <a:off x="2603" y="0"/>
                  <a:ext cx="356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17" name="Group 49"/>
              <p:cNvGrpSpPr>
                <a:grpSpLocks/>
              </p:cNvGrpSpPr>
              <p:nvPr/>
            </p:nvGrpSpPr>
            <p:grpSpPr bwMode="auto">
              <a:xfrm>
                <a:off x="2959" y="0"/>
                <a:ext cx="355" cy="941"/>
                <a:chOff x="2959" y="0"/>
                <a:chExt cx="355" cy="941"/>
              </a:xfrm>
            </p:grpSpPr>
            <p:sp>
              <p:nvSpPr>
                <p:cNvPr id="186" name="Rectangle 50"/>
                <p:cNvSpPr>
                  <a:spLocks noChangeArrowheads="1"/>
                </p:cNvSpPr>
                <p:nvPr/>
              </p:nvSpPr>
              <p:spPr bwMode="auto">
                <a:xfrm>
                  <a:off x="2959" y="0"/>
                  <a:ext cx="355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89" name="Rectangle 53"/>
                <p:cNvSpPr>
                  <a:spLocks noChangeArrowheads="1"/>
                </p:cNvSpPr>
                <p:nvPr/>
              </p:nvSpPr>
              <p:spPr bwMode="auto">
                <a:xfrm>
                  <a:off x="2959" y="0"/>
                  <a:ext cx="355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18" name="Group 54"/>
              <p:cNvGrpSpPr>
                <a:grpSpLocks/>
              </p:cNvGrpSpPr>
              <p:nvPr/>
            </p:nvGrpSpPr>
            <p:grpSpPr bwMode="auto">
              <a:xfrm>
                <a:off x="3314" y="0"/>
                <a:ext cx="360" cy="941"/>
                <a:chOff x="3314" y="0"/>
                <a:chExt cx="360" cy="941"/>
              </a:xfrm>
            </p:grpSpPr>
            <p:sp>
              <p:nvSpPr>
                <p:cNvPr id="182" name="Rectangle 55"/>
                <p:cNvSpPr>
                  <a:spLocks noChangeArrowheads="1"/>
                </p:cNvSpPr>
                <p:nvPr/>
              </p:nvSpPr>
              <p:spPr bwMode="auto">
                <a:xfrm>
                  <a:off x="3314" y="0"/>
                  <a:ext cx="360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85" name="Rectangle 58"/>
                <p:cNvSpPr>
                  <a:spLocks noChangeArrowheads="1"/>
                </p:cNvSpPr>
                <p:nvPr/>
              </p:nvSpPr>
              <p:spPr bwMode="auto">
                <a:xfrm>
                  <a:off x="3314" y="0"/>
                  <a:ext cx="360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19" name="Group 59"/>
              <p:cNvGrpSpPr>
                <a:grpSpLocks/>
              </p:cNvGrpSpPr>
              <p:nvPr/>
            </p:nvGrpSpPr>
            <p:grpSpPr bwMode="auto">
              <a:xfrm>
                <a:off x="3674" y="0"/>
                <a:ext cx="360" cy="941"/>
                <a:chOff x="3674" y="0"/>
                <a:chExt cx="360" cy="941"/>
              </a:xfrm>
            </p:grpSpPr>
            <p:sp>
              <p:nvSpPr>
                <p:cNvPr id="178" name="Rectangle 60"/>
                <p:cNvSpPr>
                  <a:spLocks noChangeArrowheads="1"/>
                </p:cNvSpPr>
                <p:nvPr/>
              </p:nvSpPr>
              <p:spPr bwMode="auto">
                <a:xfrm>
                  <a:off x="3674" y="0"/>
                  <a:ext cx="360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81" name="Rectangle 63"/>
                <p:cNvSpPr>
                  <a:spLocks noChangeArrowheads="1"/>
                </p:cNvSpPr>
                <p:nvPr/>
              </p:nvSpPr>
              <p:spPr bwMode="auto">
                <a:xfrm>
                  <a:off x="3674" y="0"/>
                  <a:ext cx="360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20" name="Group 64"/>
              <p:cNvGrpSpPr>
                <a:grpSpLocks/>
              </p:cNvGrpSpPr>
              <p:nvPr/>
            </p:nvGrpSpPr>
            <p:grpSpPr bwMode="auto">
              <a:xfrm>
                <a:off x="4034" y="0"/>
                <a:ext cx="388" cy="941"/>
                <a:chOff x="4034" y="0"/>
                <a:chExt cx="388" cy="941"/>
              </a:xfrm>
            </p:grpSpPr>
            <p:sp>
              <p:nvSpPr>
                <p:cNvPr id="174" name="Rectangle 65"/>
                <p:cNvSpPr>
                  <a:spLocks noChangeArrowheads="1"/>
                </p:cNvSpPr>
                <p:nvPr/>
              </p:nvSpPr>
              <p:spPr bwMode="auto">
                <a:xfrm>
                  <a:off x="4034" y="0"/>
                  <a:ext cx="388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77" name="Rectangle 68"/>
                <p:cNvSpPr>
                  <a:spLocks noChangeArrowheads="1"/>
                </p:cNvSpPr>
                <p:nvPr/>
              </p:nvSpPr>
              <p:spPr bwMode="auto">
                <a:xfrm>
                  <a:off x="4034" y="0"/>
                  <a:ext cx="388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21" name="Group 69"/>
              <p:cNvGrpSpPr>
                <a:grpSpLocks/>
              </p:cNvGrpSpPr>
              <p:nvPr/>
            </p:nvGrpSpPr>
            <p:grpSpPr bwMode="auto">
              <a:xfrm>
                <a:off x="4422" y="0"/>
                <a:ext cx="360" cy="941"/>
                <a:chOff x="4422" y="0"/>
                <a:chExt cx="360" cy="941"/>
              </a:xfrm>
            </p:grpSpPr>
            <p:sp>
              <p:nvSpPr>
                <p:cNvPr id="170" name="Rectangle 70"/>
                <p:cNvSpPr>
                  <a:spLocks noChangeArrowheads="1"/>
                </p:cNvSpPr>
                <p:nvPr/>
              </p:nvSpPr>
              <p:spPr bwMode="auto">
                <a:xfrm>
                  <a:off x="4422" y="0"/>
                  <a:ext cx="360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73" name="Rectangle 73"/>
                <p:cNvSpPr>
                  <a:spLocks noChangeArrowheads="1"/>
                </p:cNvSpPr>
                <p:nvPr/>
              </p:nvSpPr>
              <p:spPr bwMode="auto">
                <a:xfrm>
                  <a:off x="4422" y="0"/>
                  <a:ext cx="360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22" name="Group 74"/>
              <p:cNvGrpSpPr>
                <a:grpSpLocks/>
              </p:cNvGrpSpPr>
              <p:nvPr/>
            </p:nvGrpSpPr>
            <p:grpSpPr bwMode="auto">
              <a:xfrm>
                <a:off x="4782" y="0"/>
                <a:ext cx="348" cy="941"/>
                <a:chOff x="4782" y="0"/>
                <a:chExt cx="348" cy="941"/>
              </a:xfrm>
            </p:grpSpPr>
            <p:sp>
              <p:nvSpPr>
                <p:cNvPr id="166" name="Rectangle 75"/>
                <p:cNvSpPr>
                  <a:spLocks noChangeArrowheads="1"/>
                </p:cNvSpPr>
                <p:nvPr/>
              </p:nvSpPr>
              <p:spPr bwMode="auto">
                <a:xfrm>
                  <a:off x="4782" y="0"/>
                  <a:ext cx="348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69" name="Rectangle 78"/>
                <p:cNvSpPr>
                  <a:spLocks noChangeArrowheads="1"/>
                </p:cNvSpPr>
                <p:nvPr/>
              </p:nvSpPr>
              <p:spPr bwMode="auto">
                <a:xfrm>
                  <a:off x="4782" y="0"/>
                  <a:ext cx="348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23" name="Group 79"/>
              <p:cNvGrpSpPr>
                <a:grpSpLocks/>
              </p:cNvGrpSpPr>
              <p:nvPr/>
            </p:nvGrpSpPr>
            <p:grpSpPr bwMode="auto">
              <a:xfrm>
                <a:off x="5130" y="0"/>
                <a:ext cx="426" cy="941"/>
                <a:chOff x="5130" y="0"/>
                <a:chExt cx="426" cy="941"/>
              </a:xfrm>
            </p:grpSpPr>
            <p:sp>
              <p:nvSpPr>
                <p:cNvPr id="162" name="Rectangle 80"/>
                <p:cNvSpPr>
                  <a:spLocks noChangeArrowheads="1"/>
                </p:cNvSpPr>
                <p:nvPr/>
              </p:nvSpPr>
              <p:spPr bwMode="auto">
                <a:xfrm>
                  <a:off x="5130" y="0"/>
                  <a:ext cx="426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65" name="Rectangle 83"/>
                <p:cNvSpPr>
                  <a:spLocks noChangeArrowheads="1"/>
                </p:cNvSpPr>
                <p:nvPr/>
              </p:nvSpPr>
              <p:spPr bwMode="auto">
                <a:xfrm>
                  <a:off x="5130" y="0"/>
                  <a:ext cx="426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24" name="Group 84"/>
              <p:cNvGrpSpPr>
                <a:grpSpLocks/>
              </p:cNvGrpSpPr>
              <p:nvPr/>
            </p:nvGrpSpPr>
            <p:grpSpPr bwMode="auto">
              <a:xfrm>
                <a:off x="5556" y="0"/>
                <a:ext cx="341" cy="941"/>
                <a:chOff x="5556" y="0"/>
                <a:chExt cx="341" cy="941"/>
              </a:xfrm>
            </p:grpSpPr>
            <p:sp>
              <p:nvSpPr>
                <p:cNvPr id="158" name="Rectangle 85"/>
                <p:cNvSpPr>
                  <a:spLocks noChangeArrowheads="1"/>
                </p:cNvSpPr>
                <p:nvPr/>
              </p:nvSpPr>
              <p:spPr bwMode="auto">
                <a:xfrm>
                  <a:off x="5556" y="0"/>
                  <a:ext cx="341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61" name="Rectangle 88"/>
                <p:cNvSpPr>
                  <a:spLocks noChangeArrowheads="1"/>
                </p:cNvSpPr>
                <p:nvPr/>
              </p:nvSpPr>
              <p:spPr bwMode="auto">
                <a:xfrm>
                  <a:off x="5556" y="0"/>
                  <a:ext cx="341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25" name="Group 89"/>
              <p:cNvGrpSpPr>
                <a:grpSpLocks/>
              </p:cNvGrpSpPr>
              <p:nvPr/>
            </p:nvGrpSpPr>
            <p:grpSpPr bwMode="auto">
              <a:xfrm>
                <a:off x="5897" y="0"/>
                <a:ext cx="347" cy="941"/>
                <a:chOff x="5897" y="0"/>
                <a:chExt cx="347" cy="941"/>
              </a:xfrm>
            </p:grpSpPr>
            <p:sp>
              <p:nvSpPr>
                <p:cNvPr id="154" name="Rectangle 90"/>
                <p:cNvSpPr>
                  <a:spLocks noChangeArrowheads="1"/>
                </p:cNvSpPr>
                <p:nvPr/>
              </p:nvSpPr>
              <p:spPr bwMode="auto">
                <a:xfrm>
                  <a:off x="5897" y="0"/>
                  <a:ext cx="347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26" name="Group 91"/>
                <p:cNvGrpSpPr>
                  <a:grpSpLocks/>
                </p:cNvGrpSpPr>
                <p:nvPr/>
              </p:nvGrpSpPr>
              <p:grpSpPr bwMode="auto">
                <a:xfrm>
                  <a:off x="5897" y="0"/>
                  <a:ext cx="347" cy="941"/>
                  <a:chOff x="5897" y="0"/>
                  <a:chExt cx="347" cy="941"/>
                </a:xfrm>
              </p:grpSpPr>
              <p:sp>
                <p:nvSpPr>
                  <p:cNvPr id="156" name="Rectangle 92"/>
                  <p:cNvSpPr>
                    <a:spLocks noChangeArrowheads="1"/>
                  </p:cNvSpPr>
                  <p:nvPr/>
                </p:nvSpPr>
                <p:spPr bwMode="auto">
                  <a:xfrm>
                    <a:off x="5940" y="0"/>
                    <a:ext cx="261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157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5897" y="0"/>
                    <a:ext cx="347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7" name="Group 94"/>
              <p:cNvGrpSpPr>
                <a:grpSpLocks/>
              </p:cNvGrpSpPr>
              <p:nvPr/>
            </p:nvGrpSpPr>
            <p:grpSpPr bwMode="auto">
              <a:xfrm>
                <a:off x="6244" y="0"/>
                <a:ext cx="297" cy="941"/>
                <a:chOff x="6244" y="0"/>
                <a:chExt cx="297" cy="941"/>
              </a:xfrm>
            </p:grpSpPr>
            <p:sp>
              <p:nvSpPr>
                <p:cNvPr id="150" name="Rectangle 95"/>
                <p:cNvSpPr>
                  <a:spLocks noChangeArrowheads="1"/>
                </p:cNvSpPr>
                <p:nvPr/>
              </p:nvSpPr>
              <p:spPr bwMode="auto">
                <a:xfrm>
                  <a:off x="6244" y="0"/>
                  <a:ext cx="297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28" name="Group 96"/>
                <p:cNvGrpSpPr>
                  <a:grpSpLocks/>
                </p:cNvGrpSpPr>
                <p:nvPr/>
              </p:nvGrpSpPr>
              <p:grpSpPr bwMode="auto">
                <a:xfrm>
                  <a:off x="6244" y="0"/>
                  <a:ext cx="297" cy="941"/>
                  <a:chOff x="6244" y="0"/>
                  <a:chExt cx="297" cy="941"/>
                </a:xfrm>
              </p:grpSpPr>
              <p:sp>
                <p:nvSpPr>
                  <p:cNvPr id="152" name="Rectangle 97"/>
                  <p:cNvSpPr>
                    <a:spLocks noChangeArrowheads="1"/>
                  </p:cNvSpPr>
                  <p:nvPr/>
                </p:nvSpPr>
                <p:spPr bwMode="auto">
                  <a:xfrm>
                    <a:off x="6287" y="0"/>
                    <a:ext cx="211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153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6244" y="0"/>
                    <a:ext cx="297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9" name="Group 99"/>
              <p:cNvGrpSpPr>
                <a:grpSpLocks/>
              </p:cNvGrpSpPr>
              <p:nvPr/>
            </p:nvGrpSpPr>
            <p:grpSpPr bwMode="auto">
              <a:xfrm>
                <a:off x="6541" y="0"/>
                <a:ext cx="357" cy="941"/>
                <a:chOff x="6541" y="0"/>
                <a:chExt cx="357" cy="941"/>
              </a:xfrm>
            </p:grpSpPr>
            <p:sp>
              <p:nvSpPr>
                <p:cNvPr id="146" name="Rectangle 100"/>
                <p:cNvSpPr>
                  <a:spLocks noChangeArrowheads="1"/>
                </p:cNvSpPr>
                <p:nvPr/>
              </p:nvSpPr>
              <p:spPr bwMode="auto">
                <a:xfrm>
                  <a:off x="6541" y="0"/>
                  <a:ext cx="357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30" name="Group 101"/>
                <p:cNvGrpSpPr>
                  <a:grpSpLocks/>
                </p:cNvGrpSpPr>
                <p:nvPr/>
              </p:nvGrpSpPr>
              <p:grpSpPr bwMode="auto">
                <a:xfrm>
                  <a:off x="6541" y="0"/>
                  <a:ext cx="357" cy="941"/>
                  <a:chOff x="6541" y="0"/>
                  <a:chExt cx="357" cy="941"/>
                </a:xfrm>
              </p:grpSpPr>
              <p:sp>
                <p:nvSpPr>
                  <p:cNvPr id="148" name="Rectangle 102"/>
                  <p:cNvSpPr>
                    <a:spLocks noChangeArrowheads="1"/>
                  </p:cNvSpPr>
                  <p:nvPr/>
                </p:nvSpPr>
                <p:spPr bwMode="auto">
                  <a:xfrm>
                    <a:off x="6584" y="0"/>
                    <a:ext cx="271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149" name="Rectangle 103"/>
                  <p:cNvSpPr>
                    <a:spLocks noChangeArrowheads="1"/>
                  </p:cNvSpPr>
                  <p:nvPr/>
                </p:nvSpPr>
                <p:spPr bwMode="auto">
                  <a:xfrm>
                    <a:off x="6541" y="0"/>
                    <a:ext cx="357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1" name="Group 104"/>
              <p:cNvGrpSpPr>
                <a:grpSpLocks/>
              </p:cNvGrpSpPr>
              <p:nvPr/>
            </p:nvGrpSpPr>
            <p:grpSpPr bwMode="auto">
              <a:xfrm>
                <a:off x="6898" y="0"/>
                <a:ext cx="297" cy="941"/>
                <a:chOff x="6898" y="0"/>
                <a:chExt cx="297" cy="941"/>
              </a:xfrm>
            </p:grpSpPr>
            <p:sp>
              <p:nvSpPr>
                <p:cNvPr id="142" name="Rectangle 105"/>
                <p:cNvSpPr>
                  <a:spLocks noChangeArrowheads="1"/>
                </p:cNvSpPr>
                <p:nvPr/>
              </p:nvSpPr>
              <p:spPr bwMode="auto">
                <a:xfrm>
                  <a:off x="6898" y="0"/>
                  <a:ext cx="297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32" name="Group 106"/>
                <p:cNvGrpSpPr>
                  <a:grpSpLocks/>
                </p:cNvGrpSpPr>
                <p:nvPr/>
              </p:nvGrpSpPr>
              <p:grpSpPr bwMode="auto">
                <a:xfrm>
                  <a:off x="6898" y="0"/>
                  <a:ext cx="297" cy="941"/>
                  <a:chOff x="6898" y="0"/>
                  <a:chExt cx="297" cy="941"/>
                </a:xfrm>
              </p:grpSpPr>
              <p:sp>
                <p:nvSpPr>
                  <p:cNvPr id="144" name="Rectangle 107"/>
                  <p:cNvSpPr>
                    <a:spLocks noChangeArrowheads="1"/>
                  </p:cNvSpPr>
                  <p:nvPr/>
                </p:nvSpPr>
                <p:spPr bwMode="auto">
                  <a:xfrm>
                    <a:off x="6941" y="0"/>
                    <a:ext cx="211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145" name="Rectangle 108"/>
                  <p:cNvSpPr>
                    <a:spLocks noChangeArrowheads="1"/>
                  </p:cNvSpPr>
                  <p:nvPr/>
                </p:nvSpPr>
                <p:spPr bwMode="auto">
                  <a:xfrm>
                    <a:off x="6898" y="0"/>
                    <a:ext cx="297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41" name="Rectangle 111"/>
              <p:cNvSpPr>
                <a:spLocks noChangeArrowheads="1"/>
              </p:cNvSpPr>
              <p:nvPr/>
            </p:nvSpPr>
            <p:spPr bwMode="auto">
              <a:xfrm>
                <a:off x="7195" y="0"/>
                <a:ext cx="348" cy="941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  <p:grpSp>
            <p:nvGrpSpPr>
              <p:cNvPr id="33" name="Group 112"/>
              <p:cNvGrpSpPr>
                <a:grpSpLocks/>
              </p:cNvGrpSpPr>
              <p:nvPr/>
            </p:nvGrpSpPr>
            <p:grpSpPr bwMode="auto">
              <a:xfrm>
                <a:off x="0" y="941"/>
                <a:ext cx="352" cy="941"/>
                <a:chOff x="0" y="941"/>
                <a:chExt cx="352" cy="941"/>
              </a:xfrm>
            </p:grpSpPr>
            <p:sp>
              <p:nvSpPr>
                <p:cNvPr id="136" name="Rectangle 113"/>
                <p:cNvSpPr>
                  <a:spLocks noChangeArrowheads="1"/>
                </p:cNvSpPr>
                <p:nvPr/>
              </p:nvSpPr>
              <p:spPr bwMode="auto">
                <a:xfrm>
                  <a:off x="0" y="941"/>
                  <a:ext cx="352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39" name="Rectangle 116"/>
                <p:cNvSpPr>
                  <a:spLocks noChangeArrowheads="1"/>
                </p:cNvSpPr>
                <p:nvPr/>
              </p:nvSpPr>
              <p:spPr bwMode="auto">
                <a:xfrm>
                  <a:off x="0" y="941"/>
                  <a:ext cx="352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34" name="Group 117"/>
              <p:cNvGrpSpPr>
                <a:grpSpLocks/>
              </p:cNvGrpSpPr>
              <p:nvPr/>
            </p:nvGrpSpPr>
            <p:grpSpPr bwMode="auto">
              <a:xfrm>
                <a:off x="352" y="941"/>
                <a:ext cx="348" cy="941"/>
                <a:chOff x="352" y="941"/>
                <a:chExt cx="348" cy="941"/>
              </a:xfrm>
            </p:grpSpPr>
            <p:sp>
              <p:nvSpPr>
                <p:cNvPr id="132" name="Rectangle 118"/>
                <p:cNvSpPr>
                  <a:spLocks noChangeArrowheads="1"/>
                </p:cNvSpPr>
                <p:nvPr/>
              </p:nvSpPr>
              <p:spPr bwMode="auto">
                <a:xfrm>
                  <a:off x="352" y="941"/>
                  <a:ext cx="348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35" name="Rectangle 121"/>
                <p:cNvSpPr>
                  <a:spLocks noChangeArrowheads="1"/>
                </p:cNvSpPr>
                <p:nvPr/>
              </p:nvSpPr>
              <p:spPr bwMode="auto">
                <a:xfrm>
                  <a:off x="352" y="941"/>
                  <a:ext cx="348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35" name="Group 122"/>
              <p:cNvGrpSpPr>
                <a:grpSpLocks/>
              </p:cNvGrpSpPr>
              <p:nvPr/>
            </p:nvGrpSpPr>
            <p:grpSpPr bwMode="auto">
              <a:xfrm>
                <a:off x="700" y="941"/>
                <a:ext cx="406" cy="941"/>
                <a:chOff x="700" y="941"/>
                <a:chExt cx="406" cy="941"/>
              </a:xfrm>
            </p:grpSpPr>
            <p:sp>
              <p:nvSpPr>
                <p:cNvPr id="128" name="Rectangle 123"/>
                <p:cNvSpPr>
                  <a:spLocks noChangeArrowheads="1"/>
                </p:cNvSpPr>
                <p:nvPr/>
              </p:nvSpPr>
              <p:spPr bwMode="auto">
                <a:xfrm>
                  <a:off x="700" y="941"/>
                  <a:ext cx="406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31" name="Rectangle 126"/>
                <p:cNvSpPr>
                  <a:spLocks noChangeArrowheads="1"/>
                </p:cNvSpPr>
                <p:nvPr/>
              </p:nvSpPr>
              <p:spPr bwMode="auto">
                <a:xfrm>
                  <a:off x="700" y="941"/>
                  <a:ext cx="406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36" name="Group 127"/>
              <p:cNvGrpSpPr>
                <a:grpSpLocks/>
              </p:cNvGrpSpPr>
              <p:nvPr/>
            </p:nvGrpSpPr>
            <p:grpSpPr bwMode="auto">
              <a:xfrm>
                <a:off x="1106" y="941"/>
                <a:ext cx="410" cy="941"/>
                <a:chOff x="1106" y="941"/>
                <a:chExt cx="410" cy="941"/>
              </a:xfrm>
            </p:grpSpPr>
            <p:sp>
              <p:nvSpPr>
                <p:cNvPr id="124" name="Rectangle 128"/>
                <p:cNvSpPr>
                  <a:spLocks noChangeArrowheads="1"/>
                </p:cNvSpPr>
                <p:nvPr/>
              </p:nvSpPr>
              <p:spPr bwMode="auto">
                <a:xfrm>
                  <a:off x="1106" y="941"/>
                  <a:ext cx="410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37" name="Group 129"/>
                <p:cNvGrpSpPr>
                  <a:grpSpLocks/>
                </p:cNvGrpSpPr>
                <p:nvPr/>
              </p:nvGrpSpPr>
              <p:grpSpPr bwMode="auto">
                <a:xfrm>
                  <a:off x="1106" y="941"/>
                  <a:ext cx="410" cy="941"/>
                  <a:chOff x="1106" y="941"/>
                  <a:chExt cx="410" cy="941"/>
                </a:xfrm>
              </p:grpSpPr>
              <p:sp>
                <p:nvSpPr>
                  <p:cNvPr id="126" name="Rectangle 130"/>
                  <p:cNvSpPr>
                    <a:spLocks noChangeArrowheads="1"/>
                  </p:cNvSpPr>
                  <p:nvPr/>
                </p:nvSpPr>
                <p:spPr bwMode="auto">
                  <a:xfrm>
                    <a:off x="1149" y="941"/>
                    <a:ext cx="324" cy="941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 b="1" dirty="0">
                        <a:latin typeface="Garamond" pitchFamily="18" charset="0"/>
                        <a:cs typeface="Arial" charset="0"/>
                      </a:rPr>
                      <a:t> </a:t>
                    </a:r>
                    <a:endParaRPr lang="en-US" dirty="0">
                      <a:cs typeface="Times New Roman" pitchFamily="18" charset="0"/>
                    </a:endParaRPr>
                  </a:p>
                  <a:p>
                    <a:pPr algn="ctr" eaLnBrk="0" hangingPunct="0"/>
                    <a:r>
                      <a:rPr lang="en-US" sz="3600" b="1" dirty="0">
                        <a:latin typeface="Garamond" pitchFamily="18" charset="0"/>
                        <a:cs typeface="Arial" charset="0"/>
                      </a:rPr>
                      <a:t>и</a:t>
                    </a:r>
                    <a:endParaRPr lang="en-US" sz="3600" dirty="0">
                      <a:cs typeface="Times New Roman" pitchFamily="18" charset="0"/>
                    </a:endParaRPr>
                  </a:p>
                  <a:p>
                    <a:pPr algn="ctr" eaLnBrk="0" hangingPunct="0"/>
                    <a:endParaRPr lang="en-US" dirty="0"/>
                  </a:p>
                </p:txBody>
              </p:sp>
              <p:sp>
                <p:nvSpPr>
                  <p:cNvPr id="127" name="Rectangle 131"/>
                  <p:cNvSpPr>
                    <a:spLocks noChangeArrowheads="1"/>
                  </p:cNvSpPr>
                  <p:nvPr/>
                </p:nvSpPr>
                <p:spPr bwMode="auto">
                  <a:xfrm>
                    <a:off x="1106" y="941"/>
                    <a:ext cx="410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8" name="Group 132"/>
              <p:cNvGrpSpPr>
                <a:grpSpLocks/>
              </p:cNvGrpSpPr>
              <p:nvPr/>
            </p:nvGrpSpPr>
            <p:grpSpPr bwMode="auto">
              <a:xfrm>
                <a:off x="1516" y="941"/>
                <a:ext cx="341" cy="941"/>
                <a:chOff x="1516" y="941"/>
                <a:chExt cx="341" cy="941"/>
              </a:xfrm>
            </p:grpSpPr>
            <p:sp>
              <p:nvSpPr>
                <p:cNvPr id="120" name="Rectangle 133"/>
                <p:cNvSpPr>
                  <a:spLocks noChangeArrowheads="1"/>
                </p:cNvSpPr>
                <p:nvPr/>
              </p:nvSpPr>
              <p:spPr bwMode="auto">
                <a:xfrm>
                  <a:off x="1516" y="941"/>
                  <a:ext cx="341" cy="941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123" name="Rectangle 136"/>
                <p:cNvSpPr>
                  <a:spLocks noChangeArrowheads="1"/>
                </p:cNvSpPr>
                <p:nvPr/>
              </p:nvSpPr>
              <p:spPr bwMode="auto">
                <a:xfrm>
                  <a:off x="1516" y="941"/>
                  <a:ext cx="341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39" name="Group 137"/>
              <p:cNvGrpSpPr>
                <a:grpSpLocks/>
              </p:cNvGrpSpPr>
              <p:nvPr/>
            </p:nvGrpSpPr>
            <p:grpSpPr bwMode="auto">
              <a:xfrm>
                <a:off x="1857" y="941"/>
                <a:ext cx="360" cy="973"/>
                <a:chOff x="1857" y="941"/>
                <a:chExt cx="360" cy="973"/>
              </a:xfrm>
            </p:grpSpPr>
            <p:sp>
              <p:nvSpPr>
                <p:cNvPr id="116" name="Rectangle 138"/>
                <p:cNvSpPr>
                  <a:spLocks noChangeArrowheads="1"/>
                </p:cNvSpPr>
                <p:nvPr/>
              </p:nvSpPr>
              <p:spPr bwMode="auto">
                <a:xfrm>
                  <a:off x="1857" y="941"/>
                  <a:ext cx="360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40" name="Group 139"/>
                <p:cNvGrpSpPr>
                  <a:grpSpLocks/>
                </p:cNvGrpSpPr>
                <p:nvPr/>
              </p:nvGrpSpPr>
              <p:grpSpPr bwMode="auto">
                <a:xfrm>
                  <a:off x="1857" y="941"/>
                  <a:ext cx="360" cy="973"/>
                  <a:chOff x="1857" y="941"/>
                  <a:chExt cx="360" cy="973"/>
                </a:xfrm>
              </p:grpSpPr>
              <p:sp>
                <p:nvSpPr>
                  <p:cNvPr id="118" name="Rectangle 140"/>
                  <p:cNvSpPr>
                    <a:spLocks noChangeArrowheads="1"/>
                  </p:cNvSpPr>
                  <p:nvPr/>
                </p:nvSpPr>
                <p:spPr bwMode="auto">
                  <a:xfrm>
                    <a:off x="1900" y="941"/>
                    <a:ext cx="274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119" name="Rectangle 141"/>
                  <p:cNvSpPr>
                    <a:spLocks noChangeArrowheads="1"/>
                  </p:cNvSpPr>
                  <p:nvPr/>
                </p:nvSpPr>
                <p:spPr bwMode="auto">
                  <a:xfrm>
                    <a:off x="1857" y="941"/>
                    <a:ext cx="360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348" name="Rectangle 140"/>
                  <p:cNvSpPr>
                    <a:spLocks noChangeArrowheads="1"/>
                  </p:cNvSpPr>
                  <p:nvPr/>
                </p:nvSpPr>
                <p:spPr bwMode="auto">
                  <a:xfrm>
                    <a:off x="1913" y="973"/>
                    <a:ext cx="274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</p:grpSp>
          </p:grpSp>
          <p:grpSp>
            <p:nvGrpSpPr>
              <p:cNvPr id="41" name="Group 142"/>
              <p:cNvGrpSpPr>
                <a:grpSpLocks/>
              </p:cNvGrpSpPr>
              <p:nvPr/>
            </p:nvGrpSpPr>
            <p:grpSpPr bwMode="auto">
              <a:xfrm>
                <a:off x="2217" y="941"/>
                <a:ext cx="386" cy="941"/>
                <a:chOff x="2217" y="941"/>
                <a:chExt cx="386" cy="941"/>
              </a:xfrm>
            </p:grpSpPr>
            <p:sp>
              <p:nvSpPr>
                <p:cNvPr id="112" name="Rectangle 143"/>
                <p:cNvSpPr>
                  <a:spLocks noChangeArrowheads="1"/>
                </p:cNvSpPr>
                <p:nvPr/>
              </p:nvSpPr>
              <p:spPr bwMode="auto">
                <a:xfrm>
                  <a:off x="2217" y="941"/>
                  <a:ext cx="386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42" name="Group 144"/>
                <p:cNvGrpSpPr>
                  <a:grpSpLocks/>
                </p:cNvGrpSpPr>
                <p:nvPr/>
              </p:nvGrpSpPr>
              <p:grpSpPr bwMode="auto">
                <a:xfrm>
                  <a:off x="2217" y="941"/>
                  <a:ext cx="386" cy="941"/>
                  <a:chOff x="2217" y="941"/>
                  <a:chExt cx="386" cy="941"/>
                </a:xfrm>
              </p:grpSpPr>
              <p:sp>
                <p:nvSpPr>
                  <p:cNvPr id="114" name="Rectangle 145"/>
                  <p:cNvSpPr>
                    <a:spLocks noChangeArrowheads="1"/>
                  </p:cNvSpPr>
                  <p:nvPr/>
                </p:nvSpPr>
                <p:spPr bwMode="auto">
                  <a:xfrm>
                    <a:off x="2260" y="941"/>
                    <a:ext cx="300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115" name="Rectangle 146"/>
                  <p:cNvSpPr>
                    <a:spLocks noChangeArrowheads="1"/>
                  </p:cNvSpPr>
                  <p:nvPr/>
                </p:nvSpPr>
                <p:spPr bwMode="auto">
                  <a:xfrm>
                    <a:off x="2217" y="941"/>
                    <a:ext cx="386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3" name="Group 147"/>
              <p:cNvGrpSpPr>
                <a:grpSpLocks/>
              </p:cNvGrpSpPr>
              <p:nvPr/>
            </p:nvGrpSpPr>
            <p:grpSpPr bwMode="auto">
              <a:xfrm>
                <a:off x="2603" y="941"/>
                <a:ext cx="356" cy="941"/>
                <a:chOff x="2603" y="941"/>
                <a:chExt cx="356" cy="941"/>
              </a:xfrm>
            </p:grpSpPr>
            <p:sp>
              <p:nvSpPr>
                <p:cNvPr id="108" name="Rectangle 148"/>
                <p:cNvSpPr>
                  <a:spLocks noChangeArrowheads="1"/>
                </p:cNvSpPr>
                <p:nvPr/>
              </p:nvSpPr>
              <p:spPr bwMode="auto">
                <a:xfrm>
                  <a:off x="2603" y="941"/>
                  <a:ext cx="356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44" name="Group 149"/>
                <p:cNvGrpSpPr>
                  <a:grpSpLocks/>
                </p:cNvGrpSpPr>
                <p:nvPr/>
              </p:nvGrpSpPr>
              <p:grpSpPr bwMode="auto">
                <a:xfrm>
                  <a:off x="2603" y="941"/>
                  <a:ext cx="356" cy="941"/>
                  <a:chOff x="2603" y="941"/>
                  <a:chExt cx="356" cy="941"/>
                </a:xfrm>
              </p:grpSpPr>
              <p:sp>
                <p:nvSpPr>
                  <p:cNvPr id="110" name="Rectangle 150"/>
                  <p:cNvSpPr>
                    <a:spLocks noChangeArrowheads="1"/>
                  </p:cNvSpPr>
                  <p:nvPr/>
                </p:nvSpPr>
                <p:spPr bwMode="auto">
                  <a:xfrm>
                    <a:off x="2646" y="941"/>
                    <a:ext cx="270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111" name="Rectangle 151"/>
                  <p:cNvSpPr>
                    <a:spLocks noChangeArrowheads="1"/>
                  </p:cNvSpPr>
                  <p:nvPr/>
                </p:nvSpPr>
                <p:spPr bwMode="auto">
                  <a:xfrm>
                    <a:off x="2603" y="941"/>
                    <a:ext cx="356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5" name="Group 152"/>
              <p:cNvGrpSpPr>
                <a:grpSpLocks/>
              </p:cNvGrpSpPr>
              <p:nvPr/>
            </p:nvGrpSpPr>
            <p:grpSpPr bwMode="auto">
              <a:xfrm>
                <a:off x="2959" y="941"/>
                <a:ext cx="355" cy="941"/>
                <a:chOff x="2959" y="941"/>
                <a:chExt cx="355" cy="941"/>
              </a:xfrm>
            </p:grpSpPr>
            <p:sp>
              <p:nvSpPr>
                <p:cNvPr id="104" name="Rectangle 153"/>
                <p:cNvSpPr>
                  <a:spLocks noChangeArrowheads="1"/>
                </p:cNvSpPr>
                <p:nvPr/>
              </p:nvSpPr>
              <p:spPr bwMode="auto">
                <a:xfrm>
                  <a:off x="2959" y="941"/>
                  <a:ext cx="355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46" name="Group 154"/>
                <p:cNvGrpSpPr>
                  <a:grpSpLocks/>
                </p:cNvGrpSpPr>
                <p:nvPr/>
              </p:nvGrpSpPr>
              <p:grpSpPr bwMode="auto">
                <a:xfrm>
                  <a:off x="2959" y="941"/>
                  <a:ext cx="355" cy="941"/>
                  <a:chOff x="2959" y="941"/>
                  <a:chExt cx="355" cy="941"/>
                </a:xfrm>
              </p:grpSpPr>
              <p:sp>
                <p:nvSpPr>
                  <p:cNvPr id="106" name="Rectangle 155"/>
                  <p:cNvSpPr>
                    <a:spLocks noChangeArrowheads="1"/>
                  </p:cNvSpPr>
                  <p:nvPr/>
                </p:nvSpPr>
                <p:spPr bwMode="auto">
                  <a:xfrm>
                    <a:off x="3002" y="941"/>
                    <a:ext cx="269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107" name="Rectangle 156"/>
                  <p:cNvSpPr>
                    <a:spLocks noChangeArrowheads="1"/>
                  </p:cNvSpPr>
                  <p:nvPr/>
                </p:nvSpPr>
                <p:spPr bwMode="auto">
                  <a:xfrm>
                    <a:off x="2959" y="941"/>
                    <a:ext cx="355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7" name="Group 157"/>
              <p:cNvGrpSpPr>
                <a:grpSpLocks/>
              </p:cNvGrpSpPr>
              <p:nvPr/>
            </p:nvGrpSpPr>
            <p:grpSpPr bwMode="auto">
              <a:xfrm>
                <a:off x="3314" y="941"/>
                <a:ext cx="360" cy="941"/>
                <a:chOff x="3314" y="941"/>
                <a:chExt cx="360" cy="941"/>
              </a:xfrm>
            </p:grpSpPr>
            <p:sp>
              <p:nvSpPr>
                <p:cNvPr id="100" name="Rectangle 158"/>
                <p:cNvSpPr>
                  <a:spLocks noChangeArrowheads="1"/>
                </p:cNvSpPr>
                <p:nvPr/>
              </p:nvSpPr>
              <p:spPr bwMode="auto">
                <a:xfrm>
                  <a:off x="3314" y="941"/>
                  <a:ext cx="360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48" name="Group 159"/>
                <p:cNvGrpSpPr>
                  <a:grpSpLocks/>
                </p:cNvGrpSpPr>
                <p:nvPr/>
              </p:nvGrpSpPr>
              <p:grpSpPr bwMode="auto">
                <a:xfrm>
                  <a:off x="3314" y="941"/>
                  <a:ext cx="360" cy="941"/>
                  <a:chOff x="3314" y="941"/>
                  <a:chExt cx="360" cy="941"/>
                </a:xfrm>
              </p:grpSpPr>
              <p:sp>
                <p:nvSpPr>
                  <p:cNvPr id="102" name="Rectangle 160"/>
                  <p:cNvSpPr>
                    <a:spLocks noChangeArrowheads="1"/>
                  </p:cNvSpPr>
                  <p:nvPr/>
                </p:nvSpPr>
                <p:spPr bwMode="auto">
                  <a:xfrm>
                    <a:off x="3357" y="941"/>
                    <a:ext cx="274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r>
                      <a:rPr lang="en-US">
                        <a:cs typeface="Times New Roman" pitchFamily="18" charset="0"/>
                      </a:rPr>
                      <a:t> </a:t>
                    </a:r>
                  </a:p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103" name="Rectangle 161"/>
                  <p:cNvSpPr>
                    <a:spLocks noChangeArrowheads="1"/>
                  </p:cNvSpPr>
                  <p:nvPr/>
                </p:nvSpPr>
                <p:spPr bwMode="auto">
                  <a:xfrm>
                    <a:off x="3314" y="941"/>
                    <a:ext cx="360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9" name="Group 162"/>
              <p:cNvGrpSpPr>
                <a:grpSpLocks/>
              </p:cNvGrpSpPr>
              <p:nvPr/>
            </p:nvGrpSpPr>
            <p:grpSpPr bwMode="auto">
              <a:xfrm>
                <a:off x="3674" y="941"/>
                <a:ext cx="360" cy="941"/>
                <a:chOff x="3674" y="941"/>
                <a:chExt cx="360" cy="941"/>
              </a:xfrm>
            </p:grpSpPr>
            <p:sp>
              <p:nvSpPr>
                <p:cNvPr id="96" name="Rectangle 163"/>
                <p:cNvSpPr>
                  <a:spLocks noChangeArrowheads="1"/>
                </p:cNvSpPr>
                <p:nvPr/>
              </p:nvSpPr>
              <p:spPr bwMode="auto">
                <a:xfrm>
                  <a:off x="3674" y="941"/>
                  <a:ext cx="360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99" name="Rectangle 166"/>
                <p:cNvSpPr>
                  <a:spLocks noChangeArrowheads="1"/>
                </p:cNvSpPr>
                <p:nvPr/>
              </p:nvSpPr>
              <p:spPr bwMode="auto">
                <a:xfrm>
                  <a:off x="3674" y="941"/>
                  <a:ext cx="360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50" name="Group 167"/>
              <p:cNvGrpSpPr>
                <a:grpSpLocks/>
              </p:cNvGrpSpPr>
              <p:nvPr/>
            </p:nvGrpSpPr>
            <p:grpSpPr bwMode="auto">
              <a:xfrm>
                <a:off x="4034" y="941"/>
                <a:ext cx="388" cy="941"/>
                <a:chOff x="4034" y="941"/>
                <a:chExt cx="388" cy="941"/>
              </a:xfrm>
            </p:grpSpPr>
            <p:sp>
              <p:nvSpPr>
                <p:cNvPr id="92" name="Rectangle 168"/>
                <p:cNvSpPr>
                  <a:spLocks noChangeArrowheads="1"/>
                </p:cNvSpPr>
                <p:nvPr/>
              </p:nvSpPr>
              <p:spPr bwMode="auto">
                <a:xfrm>
                  <a:off x="4034" y="941"/>
                  <a:ext cx="388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95" name="Rectangle 171"/>
                <p:cNvSpPr>
                  <a:spLocks noChangeArrowheads="1"/>
                </p:cNvSpPr>
                <p:nvPr/>
              </p:nvSpPr>
              <p:spPr bwMode="auto">
                <a:xfrm>
                  <a:off x="4034" y="941"/>
                  <a:ext cx="388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51" name="Group 172"/>
              <p:cNvGrpSpPr>
                <a:grpSpLocks/>
              </p:cNvGrpSpPr>
              <p:nvPr/>
            </p:nvGrpSpPr>
            <p:grpSpPr bwMode="auto">
              <a:xfrm>
                <a:off x="4422" y="941"/>
                <a:ext cx="360" cy="941"/>
                <a:chOff x="4422" y="941"/>
                <a:chExt cx="360" cy="941"/>
              </a:xfrm>
            </p:grpSpPr>
            <p:sp>
              <p:nvSpPr>
                <p:cNvPr id="88" name="Rectangle 173"/>
                <p:cNvSpPr>
                  <a:spLocks noChangeArrowheads="1"/>
                </p:cNvSpPr>
                <p:nvPr/>
              </p:nvSpPr>
              <p:spPr bwMode="auto">
                <a:xfrm>
                  <a:off x="4422" y="941"/>
                  <a:ext cx="360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91" name="Rectangle 176"/>
                <p:cNvSpPr>
                  <a:spLocks noChangeArrowheads="1"/>
                </p:cNvSpPr>
                <p:nvPr/>
              </p:nvSpPr>
              <p:spPr bwMode="auto">
                <a:xfrm>
                  <a:off x="4422" y="941"/>
                  <a:ext cx="360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52" name="Group 177"/>
              <p:cNvGrpSpPr>
                <a:grpSpLocks/>
              </p:cNvGrpSpPr>
              <p:nvPr/>
            </p:nvGrpSpPr>
            <p:grpSpPr bwMode="auto">
              <a:xfrm>
                <a:off x="4782" y="941"/>
                <a:ext cx="348" cy="941"/>
                <a:chOff x="4782" y="941"/>
                <a:chExt cx="348" cy="941"/>
              </a:xfrm>
            </p:grpSpPr>
            <p:sp>
              <p:nvSpPr>
                <p:cNvPr id="84" name="Rectangle 178"/>
                <p:cNvSpPr>
                  <a:spLocks noChangeArrowheads="1"/>
                </p:cNvSpPr>
                <p:nvPr/>
              </p:nvSpPr>
              <p:spPr bwMode="auto">
                <a:xfrm>
                  <a:off x="4782" y="941"/>
                  <a:ext cx="348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87" name="Rectangle 181"/>
                <p:cNvSpPr>
                  <a:spLocks noChangeArrowheads="1"/>
                </p:cNvSpPr>
                <p:nvPr/>
              </p:nvSpPr>
              <p:spPr bwMode="auto">
                <a:xfrm>
                  <a:off x="4782" y="941"/>
                  <a:ext cx="348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53" name="Group 182"/>
              <p:cNvGrpSpPr>
                <a:grpSpLocks/>
              </p:cNvGrpSpPr>
              <p:nvPr/>
            </p:nvGrpSpPr>
            <p:grpSpPr bwMode="auto">
              <a:xfrm>
                <a:off x="5130" y="941"/>
                <a:ext cx="426" cy="941"/>
                <a:chOff x="5130" y="941"/>
                <a:chExt cx="426" cy="941"/>
              </a:xfrm>
            </p:grpSpPr>
            <p:sp>
              <p:nvSpPr>
                <p:cNvPr id="80" name="Rectangle 183"/>
                <p:cNvSpPr>
                  <a:spLocks noChangeArrowheads="1"/>
                </p:cNvSpPr>
                <p:nvPr/>
              </p:nvSpPr>
              <p:spPr bwMode="auto">
                <a:xfrm>
                  <a:off x="5130" y="941"/>
                  <a:ext cx="426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83" name="Rectangle 186"/>
                <p:cNvSpPr>
                  <a:spLocks noChangeArrowheads="1"/>
                </p:cNvSpPr>
                <p:nvPr/>
              </p:nvSpPr>
              <p:spPr bwMode="auto">
                <a:xfrm>
                  <a:off x="5130" y="941"/>
                  <a:ext cx="426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54" name="Group 187"/>
              <p:cNvGrpSpPr>
                <a:grpSpLocks/>
              </p:cNvGrpSpPr>
              <p:nvPr/>
            </p:nvGrpSpPr>
            <p:grpSpPr bwMode="auto">
              <a:xfrm>
                <a:off x="5556" y="941"/>
                <a:ext cx="341" cy="941"/>
                <a:chOff x="5556" y="941"/>
                <a:chExt cx="341" cy="941"/>
              </a:xfrm>
            </p:grpSpPr>
            <p:sp>
              <p:nvSpPr>
                <p:cNvPr id="76" name="Rectangle 188"/>
                <p:cNvSpPr>
                  <a:spLocks noChangeArrowheads="1"/>
                </p:cNvSpPr>
                <p:nvPr/>
              </p:nvSpPr>
              <p:spPr bwMode="auto">
                <a:xfrm>
                  <a:off x="5556" y="941"/>
                  <a:ext cx="341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79" name="Rectangle 191"/>
                <p:cNvSpPr>
                  <a:spLocks noChangeArrowheads="1"/>
                </p:cNvSpPr>
                <p:nvPr/>
              </p:nvSpPr>
              <p:spPr bwMode="auto">
                <a:xfrm>
                  <a:off x="5556" y="941"/>
                  <a:ext cx="341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55" name="Group 192"/>
              <p:cNvGrpSpPr>
                <a:grpSpLocks/>
              </p:cNvGrpSpPr>
              <p:nvPr/>
            </p:nvGrpSpPr>
            <p:grpSpPr bwMode="auto">
              <a:xfrm>
                <a:off x="5897" y="941"/>
                <a:ext cx="347" cy="941"/>
                <a:chOff x="5897" y="941"/>
                <a:chExt cx="347" cy="941"/>
              </a:xfrm>
            </p:grpSpPr>
            <p:sp>
              <p:nvSpPr>
                <p:cNvPr id="72" name="Rectangle 193"/>
                <p:cNvSpPr>
                  <a:spLocks noChangeArrowheads="1"/>
                </p:cNvSpPr>
                <p:nvPr/>
              </p:nvSpPr>
              <p:spPr bwMode="auto">
                <a:xfrm>
                  <a:off x="5897" y="941"/>
                  <a:ext cx="347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75" name="Rectangle 196"/>
                <p:cNvSpPr>
                  <a:spLocks noChangeArrowheads="1"/>
                </p:cNvSpPr>
                <p:nvPr/>
              </p:nvSpPr>
              <p:spPr bwMode="auto">
                <a:xfrm>
                  <a:off x="5897" y="941"/>
                  <a:ext cx="347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56" name="Group 197"/>
              <p:cNvGrpSpPr>
                <a:grpSpLocks/>
              </p:cNvGrpSpPr>
              <p:nvPr/>
            </p:nvGrpSpPr>
            <p:grpSpPr bwMode="auto">
              <a:xfrm>
                <a:off x="6244" y="941"/>
                <a:ext cx="297" cy="941"/>
                <a:chOff x="6244" y="941"/>
                <a:chExt cx="297" cy="941"/>
              </a:xfrm>
            </p:grpSpPr>
            <p:sp>
              <p:nvSpPr>
                <p:cNvPr id="68" name="Rectangle 198"/>
                <p:cNvSpPr>
                  <a:spLocks noChangeArrowheads="1"/>
                </p:cNvSpPr>
                <p:nvPr/>
              </p:nvSpPr>
              <p:spPr bwMode="auto">
                <a:xfrm>
                  <a:off x="6244" y="941"/>
                  <a:ext cx="297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grpSp>
              <p:nvGrpSpPr>
                <p:cNvPr id="57" name="Group 199"/>
                <p:cNvGrpSpPr>
                  <a:grpSpLocks/>
                </p:cNvGrpSpPr>
                <p:nvPr/>
              </p:nvGrpSpPr>
              <p:grpSpPr bwMode="auto">
                <a:xfrm>
                  <a:off x="6244" y="941"/>
                  <a:ext cx="297" cy="941"/>
                  <a:chOff x="6244" y="941"/>
                  <a:chExt cx="297" cy="941"/>
                </a:xfrm>
              </p:grpSpPr>
              <p:sp>
                <p:nvSpPr>
                  <p:cNvPr id="70" name="Rectangle 200"/>
                  <p:cNvSpPr>
                    <a:spLocks noChangeArrowheads="1"/>
                  </p:cNvSpPr>
                  <p:nvPr/>
                </p:nvSpPr>
                <p:spPr bwMode="auto">
                  <a:xfrm>
                    <a:off x="6287" y="941"/>
                    <a:ext cx="211" cy="941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71" name="Rectangle 201"/>
                  <p:cNvSpPr>
                    <a:spLocks noChangeArrowheads="1"/>
                  </p:cNvSpPr>
                  <p:nvPr/>
                </p:nvSpPr>
                <p:spPr bwMode="auto">
                  <a:xfrm>
                    <a:off x="6244" y="941"/>
                    <a:ext cx="297" cy="94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58" name="Group 202"/>
              <p:cNvGrpSpPr>
                <a:grpSpLocks/>
              </p:cNvGrpSpPr>
              <p:nvPr/>
            </p:nvGrpSpPr>
            <p:grpSpPr bwMode="auto">
              <a:xfrm>
                <a:off x="6541" y="941"/>
                <a:ext cx="357" cy="941"/>
                <a:chOff x="6541" y="941"/>
                <a:chExt cx="357" cy="941"/>
              </a:xfrm>
            </p:grpSpPr>
            <p:sp>
              <p:nvSpPr>
                <p:cNvPr id="64" name="Rectangle 203"/>
                <p:cNvSpPr>
                  <a:spLocks noChangeArrowheads="1"/>
                </p:cNvSpPr>
                <p:nvPr/>
              </p:nvSpPr>
              <p:spPr bwMode="auto">
                <a:xfrm>
                  <a:off x="6541" y="941"/>
                  <a:ext cx="357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67" name="Rectangle 206"/>
                <p:cNvSpPr>
                  <a:spLocks noChangeArrowheads="1"/>
                </p:cNvSpPr>
                <p:nvPr/>
              </p:nvSpPr>
              <p:spPr bwMode="auto">
                <a:xfrm>
                  <a:off x="6541" y="941"/>
                  <a:ext cx="357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grpSp>
            <p:nvGrpSpPr>
              <p:cNvPr id="61" name="Group 207"/>
              <p:cNvGrpSpPr>
                <a:grpSpLocks/>
              </p:cNvGrpSpPr>
              <p:nvPr/>
            </p:nvGrpSpPr>
            <p:grpSpPr bwMode="auto">
              <a:xfrm>
                <a:off x="6898" y="941"/>
                <a:ext cx="297" cy="941"/>
                <a:chOff x="6898" y="941"/>
                <a:chExt cx="297" cy="941"/>
              </a:xfrm>
            </p:grpSpPr>
            <p:sp>
              <p:nvSpPr>
                <p:cNvPr id="60" name="Rectangle 208"/>
                <p:cNvSpPr>
                  <a:spLocks noChangeArrowheads="1"/>
                </p:cNvSpPr>
                <p:nvPr/>
              </p:nvSpPr>
              <p:spPr bwMode="auto">
                <a:xfrm>
                  <a:off x="6898" y="941"/>
                  <a:ext cx="297" cy="941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  <p:sp>
              <p:nvSpPr>
                <p:cNvPr id="63" name="Rectangle 211"/>
                <p:cNvSpPr>
                  <a:spLocks noChangeArrowheads="1"/>
                </p:cNvSpPr>
                <p:nvPr/>
              </p:nvSpPr>
              <p:spPr bwMode="auto">
                <a:xfrm>
                  <a:off x="6898" y="941"/>
                  <a:ext cx="297" cy="94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sp>
            <p:nvSpPr>
              <p:cNvPr id="59" name="Rectangle 214"/>
              <p:cNvSpPr>
                <a:spLocks noChangeArrowheads="1"/>
              </p:cNvSpPr>
              <p:nvPr/>
            </p:nvSpPr>
            <p:spPr bwMode="auto">
              <a:xfrm>
                <a:off x="7195" y="941"/>
                <a:ext cx="348" cy="941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14" name="Rectangle 215"/>
            <p:cNvSpPr>
              <a:spLocks noChangeArrowheads="1"/>
            </p:cNvSpPr>
            <p:nvPr/>
          </p:nvSpPr>
          <p:spPr bwMode="auto">
            <a:xfrm>
              <a:off x="-3" y="-3"/>
              <a:ext cx="7549" cy="1888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</p:grpSp>
      <p:sp>
        <p:nvSpPr>
          <p:cNvPr id="163" name="Rectangle 22"/>
          <p:cNvSpPr>
            <a:spLocks noChangeArrowheads="1"/>
          </p:cNvSpPr>
          <p:nvPr/>
        </p:nvSpPr>
        <p:spPr bwMode="auto">
          <a:xfrm>
            <a:off x="990600" y="762000"/>
            <a:ext cx="368231" cy="98745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b="1" dirty="0">
                <a:latin typeface="Garamond" pitchFamily="18" charset="0"/>
                <a:cs typeface="Arial" charset="0"/>
              </a:rPr>
              <a:t> </a:t>
            </a:r>
            <a:endParaRPr lang="en-US" dirty="0">
              <a:cs typeface="Times New Roman" pitchFamily="18" charset="0"/>
            </a:endParaRPr>
          </a:p>
          <a:p>
            <a:pPr algn="ctr" eaLnBrk="0" hangingPunct="0"/>
            <a:r>
              <a:rPr lang="en-US" sz="3600" b="1" dirty="0">
                <a:latin typeface="Garamond" pitchFamily="18" charset="0"/>
                <a:cs typeface="Arial" charset="0"/>
              </a:rPr>
              <a:t>у</a:t>
            </a:r>
            <a:endParaRPr lang="en-US" sz="3600" b="1" dirty="0">
              <a:cs typeface="Times New Roman" pitchFamily="18" charset="0"/>
            </a:endParaRPr>
          </a:p>
          <a:p>
            <a:pPr algn="ctr" eaLnBrk="0" hangingPunct="0"/>
            <a:endParaRPr lang="en-US" dirty="0"/>
          </a:p>
        </p:txBody>
      </p:sp>
      <p:sp>
        <p:nvSpPr>
          <p:cNvPr id="350" name="Прямоугольный треугольник 349"/>
          <p:cNvSpPr/>
          <p:nvPr/>
        </p:nvSpPr>
        <p:spPr>
          <a:xfrm>
            <a:off x="2285984" y="785794"/>
            <a:ext cx="428628" cy="1000132"/>
          </a:xfrm>
          <a:prstGeom prst="rt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2" name="Rectangle 37"/>
          <p:cNvSpPr>
            <a:spLocks noChangeArrowheads="1"/>
          </p:cNvSpPr>
          <p:nvPr/>
        </p:nvSpPr>
        <p:spPr bwMode="auto">
          <a:xfrm>
            <a:off x="2428860" y="785795"/>
            <a:ext cx="142876" cy="214314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b="1" dirty="0">
                <a:latin typeface="Garamond" pitchFamily="18" charset="0"/>
                <a:cs typeface="Arial" charset="0"/>
              </a:rPr>
              <a:t> </a:t>
            </a:r>
            <a:endParaRPr lang="en-US" dirty="0">
              <a:cs typeface="Times New Roman" pitchFamily="18" charset="0"/>
            </a:endParaRPr>
          </a:p>
          <a:p>
            <a:pPr algn="ctr" eaLnBrk="0" hangingPunct="0"/>
            <a:r>
              <a:rPr lang="en-US" sz="3600" b="1" dirty="0">
                <a:latin typeface="Garamond" pitchFamily="18" charset="0"/>
                <a:cs typeface="Arial" charset="0"/>
              </a:rPr>
              <a:t>н</a:t>
            </a:r>
            <a:endParaRPr lang="en-US" sz="3600" dirty="0">
              <a:cs typeface="Times New Roman" pitchFamily="18" charset="0"/>
            </a:endParaRPr>
          </a:p>
          <a:p>
            <a:pPr algn="ctr" eaLnBrk="0" hangingPunct="0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199</Words>
  <Application>Microsoft Office PowerPoint</Application>
  <PresentationFormat>Экран (4:3)</PresentationFormat>
  <Paragraphs>137</Paragraphs>
  <Slides>14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Helen</dc:creator>
  <cp:lastModifiedBy>Admin</cp:lastModifiedBy>
  <cp:revision>38</cp:revision>
  <dcterms:created xsi:type="dcterms:W3CDTF">2011-09-22T09:43:47Z</dcterms:created>
  <dcterms:modified xsi:type="dcterms:W3CDTF">2022-09-26T13:06:46Z</dcterms:modified>
</cp:coreProperties>
</file>