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4" d="100"/>
          <a:sy n="34" d="100"/>
        </p:scale>
        <p:origin x="53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73975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8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27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5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671948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59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10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276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9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55640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49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D29EE89-CD50-4EAE-A926-97B68E1227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3C01EEC-B130-4123-9D10-A5F4CA2C66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5844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7D93EC-8C31-43A8-90C6-0283E3B678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5A27E9-ABCA-443F-9E91-C2EB9A4F1C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 придаточным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55877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DDCA1-3A6B-41B8-8C69-DE8883E08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978408"/>
            <a:ext cx="10178322" cy="1492132"/>
          </a:xfrm>
        </p:spPr>
        <p:txBody>
          <a:bodyPr/>
          <a:lstStyle/>
          <a:p>
            <a:r>
              <a:rPr lang="ru-RU" dirty="0"/>
              <a:t>Действия в СПП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975284-7EFB-44D8-A9A6-FF6458F7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371726"/>
            <a:ext cx="10178322" cy="359359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В СПП с придаточными времени действия, о которых говорится в главной и придаточной частях, могут происходить или одновременно, или последовательно.</a:t>
            </a:r>
          </a:p>
        </p:txBody>
      </p:sp>
    </p:spTree>
    <p:extLst>
      <p:ext uri="{BB962C8B-B14F-4D97-AF65-F5344CB8AC3E}">
        <p14:creationId xmlns:p14="http://schemas.microsoft.com/office/powerpoint/2010/main" val="1968440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B1CD2-77E9-4E54-BCA1-BAF0DD3C7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142" y="544665"/>
            <a:ext cx="3657599" cy="119667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highlight>
                  <a:srgbClr val="800080"/>
                </a:highlight>
              </a:rPr>
              <a:t>1. Одновременность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1E8291-EF72-4A31-92C5-384E3F70B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0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Нынче ночью, 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как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 все 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уснут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[будущее время]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, 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выходи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[будущее время] 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20B0604020202020204" pitchFamily="2" charset="-52"/>
              </a:rPr>
              <a:t>на берег.</a:t>
            </a:r>
          </a:p>
          <a:p>
            <a:r>
              <a:rPr lang="ru-RU" b="0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Солнце уже 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садилось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[прошедшее время]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, когда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 я наконец </a:t>
            </a:r>
            <a:r>
              <a:rPr lang="ru-RU" b="1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выбрался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 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[прошедшее время] </a:t>
            </a:r>
            <a:r>
              <a:rPr lang="ru-RU" b="0" i="1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из леса.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62CEB4-2652-4CCF-95F6-FEFD7F108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Одновременность действий выражается предложениями с союзами когда, </a:t>
            </a:r>
            <a:r>
              <a:rPr lang="ru-RU" dirty="0" err="1"/>
              <a:t>пока,покуда</a:t>
            </a:r>
            <a:r>
              <a:rPr lang="ru-RU" dirty="0"/>
              <a:t>, покамест, как, в то время как.</a:t>
            </a:r>
          </a:p>
        </p:txBody>
      </p:sp>
    </p:spTree>
    <p:extLst>
      <p:ext uri="{BB962C8B-B14F-4D97-AF65-F5344CB8AC3E}">
        <p14:creationId xmlns:p14="http://schemas.microsoft.com/office/powerpoint/2010/main" val="48385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B1CD2-77E9-4E54-BCA1-BAF0DD3C7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2321" y="544665"/>
            <a:ext cx="4283241" cy="119667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highlight>
                  <a:srgbClr val="800080"/>
                </a:highlight>
              </a:rPr>
              <a:t>2. Последовательность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1E8291-EF72-4A31-92C5-384E3F70B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907" y="1143000"/>
            <a:ext cx="6158418" cy="4985124"/>
          </a:xfrm>
        </p:spPr>
        <p:txBody>
          <a:bodyPr>
            <a:normAutofit fontScale="62500" lnSpcReduction="20000"/>
          </a:bodyPr>
          <a:lstStyle/>
          <a:p>
            <a:r>
              <a:rPr lang="ru-RU" sz="51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Когда пригрело солнце, мы затушили костёр и двинулись дальше.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ru-RU" b="1" i="1" dirty="0">
                <a:solidFill>
                  <a:srgbClr val="CC0033"/>
                </a:solidFill>
                <a:effectLst/>
                <a:latin typeface="Lato" panose="020B0604020202020204" pitchFamily="34" charset="0"/>
              </a:rPr>
              <a:t>Когда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в придаточном времени является союзом, а не союзным словом, как в придаточном определительном или в придаточном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изъяснительном.Ср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.: [Когда?]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B0604020202020204" pitchFamily="34" charset="0"/>
              </a:rPr>
              <a:t>Когда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нетерпеливые угомонились, я уселся поудобнее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(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Тельпугов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) – придаточное времени; 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когда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– союз; 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Подошёл </a:t>
            </a:r>
            <a:r>
              <a:rPr lang="ru-RU" b="1" i="1" dirty="0">
                <a:solidFill>
                  <a:srgbClr val="CC0033"/>
                </a:solidFill>
                <a:effectLst/>
                <a:latin typeface="Lato" panose="020B0604020202020204" pitchFamily="34" charset="0"/>
              </a:rPr>
              <a:t>момент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[какой?], </a:t>
            </a:r>
            <a:r>
              <a:rPr lang="ru-RU" b="1" i="1" u="none" strike="noStrike" dirty="0">
                <a:solidFill>
                  <a:srgbClr val="CC0033"/>
                </a:solidFill>
                <a:effectLst/>
                <a:latin typeface="Lato" panose="020B0604020202020204" pitchFamily="34" charset="0"/>
              </a:rPr>
              <a:t>когда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надо прощаться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– придаточное определительное; </a:t>
            </a:r>
            <a:r>
              <a:rPr lang="ru-RU" b="0" i="1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когда</a:t>
            </a:r>
            <a:r>
              <a:rPr lang="ru-RU" b="0" i="0" dirty="0">
                <a:solidFill>
                  <a:srgbClr val="000000"/>
                </a:solidFill>
                <a:effectLst/>
                <a:latin typeface="Lato" panose="020B0604020202020204" pitchFamily="34" charset="0"/>
              </a:rPr>
              <a:t> – союзное слово.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62CEB4-2652-4CCF-95F6-FEFD7F108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Последовательность действий в предложениях выражается с помощью союзов: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Когда, едва, как только, после того как, с тех пор как, только что, только лишь, только, чуть, лишь;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Пока, покамест, покуда, прежде чем, прежде нежели, раньше чем, перед тем как.</a:t>
            </a:r>
          </a:p>
        </p:txBody>
      </p:sp>
    </p:spTree>
    <p:extLst>
      <p:ext uri="{BB962C8B-B14F-4D97-AF65-F5344CB8AC3E}">
        <p14:creationId xmlns:p14="http://schemas.microsoft.com/office/powerpoint/2010/main" val="334375741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18</TotalTime>
  <Words>222</Words>
  <Application>Microsoft Office PowerPoint</Application>
  <PresentationFormat>Широкоэкранный</PresentationFormat>
  <Paragraphs>16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Corbel</vt:lpstr>
      <vt:lpstr>Gill Sans MT</vt:lpstr>
      <vt:lpstr>Impact</vt:lpstr>
      <vt:lpstr>Lato</vt:lpstr>
      <vt:lpstr>Merriweather</vt:lpstr>
      <vt:lpstr>Эмблема</vt:lpstr>
      <vt:lpstr>СПП</vt:lpstr>
      <vt:lpstr>Действия в СПП</vt:lpstr>
      <vt:lpstr>1. Одновременность</vt:lpstr>
      <vt:lpstr>2. Последовательность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</dc:title>
  <dc:creator>Home</dc:creator>
  <cp:lastModifiedBy>Home</cp:lastModifiedBy>
  <cp:revision>1</cp:revision>
  <dcterms:created xsi:type="dcterms:W3CDTF">2021-12-06T16:06:02Z</dcterms:created>
  <dcterms:modified xsi:type="dcterms:W3CDTF">2021-12-06T16:24:04Z</dcterms:modified>
</cp:coreProperties>
</file>