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sldIdLst>
    <p:sldId id="256" r:id="rId2"/>
    <p:sldId id="261" r:id="rId3"/>
    <p:sldId id="263" r:id="rId4"/>
    <p:sldId id="257" r:id="rId5"/>
    <p:sldId id="259" r:id="rId6"/>
    <p:sldId id="258" r:id="rId7"/>
    <p:sldId id="260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me" initials="H" lastIdx="1" clrIdx="0">
    <p:extLst>
      <p:ext uri="{19B8F6BF-5375-455C-9EA6-DF929625EA0E}">
        <p15:presenceInfo xmlns:p15="http://schemas.microsoft.com/office/powerpoint/2012/main" userId="Hom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2:22.04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1391 2 24575,'-75'-1'0,"-58"1"0,-147 17 0,44 3 0,-265-12 0,437-9 0,53 1 0,3 0 0,0-1 0,0 2 0,1-1 0,-1 1 0,0 0 0,-10 3 0,17-3 0,-1 0 0,1-1 0,-1 1 0,1 0 0,-1 0 0,1 0 0,0 0 0,-1 0 0,1 1 0,0-1 0,0 0 0,0 1 0,0-1 0,0 1 0,0-1 0,0 1 0,0-1 0,1 1 0,-1-1 0,1 1 0,-1 0 0,1-1 0,-1 1 0,1 0 0,0 0 0,0-1 0,0 1 0,0 0 0,0-1 0,0 1 0,1 0 0,-1 0 0,1 2 0,7 28 0,1 0 0,2-1 0,22 46 0,14 42 0,-29-53 0,-3 1 0,12 117 0,-12 135 0,-8-119 0,88 684 0,-54-569 0,-22-60 0,-12-139 0,-7-112 0,0 0 0,1 0 0,-1-1 0,1 1 0,0 0 0,1 0 0,-1 0 0,0-1 0,1 1 0,0-1 0,0 1 0,0-1 0,0 0 0,1 1 0,-1-1 0,1-1 0,0 1 0,0 0 0,0-1 0,0 1 0,0-1 0,1 0 0,-1 0 0,1 0 0,-1 0 0,1-1 0,0 0 0,0 1 0,-1-1 0,1-1 0,0 1 0,7 0 0,7 0 0,1 0 0,-1-1 0,0-2 0,1 0 0,31-7 0,82-20 0,2 6 0,270-12 0,-307 36-1365,-59 0-5461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48:11.55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760 32 24575,'-135'2'0,"-156"-5"0,205-11 0,-8-1 0,86 14 0,0 0 0,0 1 0,0 1 0,0-1 0,0 1 0,0 1 0,0-1 0,-13 6 0,17-6 0,0 1 0,1 0 0,-1 0 0,1 1 0,0-1 0,0 1 0,0-1 0,0 1 0,0 0 0,0 0 0,1 0 0,0 1 0,-1-1 0,-2 7 0,1-2 0,1 0 0,0 1 0,1 0 0,0-1 0,0 1 0,-1 11 0,2 10 0,1-1 0,7 56 0,-7-85 0,12 77 0,39 124 0,-34-144 0,-2 2 0,-2 0 0,-3 0 0,3 68 0,-13-65 0,-5 298 0,-13-210 0,-3 25 0,21-53 0,1-74 0,-2 1 0,-2-1 0,-11 62 0,9-88 0,-16 90 0,19-102 0,1 0 0,1 0 0,0 0 0,0 0 0,1 0 0,0 0 0,1 0 0,4 15 0,-4-21 0,0 0 0,0-1 0,1 1 0,-1-1 0,1 0 0,0 0 0,0 0 0,0 0 0,0-1 0,0 1 0,1-1 0,-1 1 0,1-1 0,-1 0 0,1-1 0,0 1 0,0-1 0,0 1 0,0-1 0,0 0 0,8 0 0,5 1 0,1 0 0,-1-2 0,31-2 0,12-5 0,102-27 0,35-4 0,-16 24 0,24-3 0,-83 3-1365,-75 9-5461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48:16.0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24575,'49'0'0,"80"10"0,-112-7 0,-1 0 0,0 1 0,0 1 0,0 0 0,0 1 0,-1 1 0,0 1 0,23 14 0,-13-4 0,-14-11 0,0 0 0,-1 1 0,17 17 0,-23-21 0,-1 1 0,1 0 0,-1 0 0,0 0 0,-1 0 0,1 1 0,-1-1 0,0 1 0,-1-1 0,1 1 0,1 10 0,-1 21 0,-1 0 0,-1 0 0,-2 1 0,-2-1 0,-12 54 0,8-55 0,2 0 0,1 0 0,2 1 0,2 0 0,5 62 0,6-37 0,2 8 0,4 92 0,26 219 0,-23-253 0,4 146 0,-26-38 0,6 135 0,4-327 0,-5-34 0,0 0 0,-1-1 0,0 1 0,0 0 0,-1 0 0,-1 14 0,0-22 0,0 1 0,1-1 0,-1 1 0,0-1 0,0 1 0,-1-1 0,1 0 0,0 0 0,-1 1 0,0-1 0,1 0 0,-1 0 0,0 0 0,0-1 0,0 1 0,0 0 0,0-1 0,0 1 0,-1-1 0,1 0 0,-1 0 0,1 0 0,0 0 0,-1 0 0,0 0 0,1-1 0,-1 1 0,-4-1 0,-44 5 20,0-2 0,-102-9 0,32 0-1445,84 5-5401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48:25.34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420 1 24575,'-14'16'0,"1"1"0,0 1 0,1 0 0,-12 27 0,20-39 0,-25 55 0,3 2 0,-24 82 0,31-86 0,-139 505 0,137-455 0,4 1 0,6 0 0,2 143 0,12 344 0,-1-556-136,2 0-1,2-1 1,1 0-1,3 0 1,1-1-1,1 0 1,3-1-1,1 0 0,40 68 1,-42-81-6690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48:28.10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64 0 24575,'3'1'0,"0"-1"0,1 1 0,-1-1 0,0 1 0,0 0 0,0 0 0,0 1 0,0-1 0,0 1 0,0-1 0,0 1 0,-1 0 0,1 0 0,-1 0 0,1 0 0,-1 1 0,0-1 0,0 1 0,0-1 0,0 1 0,0 0 0,0 0 0,-1 0 0,0 0 0,1 0 0,-1 0 0,0 0 0,-1 0 0,2 4 0,3 14 0,-1 1 0,-1 0 0,1 29 0,-2-22 0,15 108 0,6 115 0,-25-47 0,4 113 0,17-151 0,3 46 0,-20-45 0,-21 178 0,10-265 0,-5-2 0,-2 1 0,-4-2 0,-41 102 0,38-118 0,-27 113 0,39-137-1365,0-9-5461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48:40.24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1548 24575,'1'-5'0,"0"1"0,0 0 0,0 0 0,1 0 0,0 0 0,0 1 0,0-1 0,0 0 0,0 1 0,1-1 0,0 1 0,-1 0 0,1 0 0,1 0 0,2-2 0,-5 4 0,31-29 0,3 2 0,0 1 0,69-40 0,-99 64 0,248-143 0,141-46 0,161-22-397,146 5-1193,-4 41 670,787-85 0,741 104-360,-1373 161 1280,-92 34 0,-128 19-122,-142 10-366,-127 0 366,-251-48 283,206 79 0,-295-96 163,-1 0 1,0 1 0,-1 2-1,0 0 1,-1 1-1,0 1 1,-1 1-1,-1 1 1,-1 0-1,0 2 1,-2 0 0,0 0-1,-1 1 1,0 1-1,-2 1 1,19 44-1,-25-53-324,11 34 0,-16-46 0,-1 0 0,0 0 0,0 0 0,0 0 0,0 0 0,0 0 0,0 0 0,0 0 0,0 0 0,0 0 0,0 0 0,-1 0 0,1 0 0,0-1 0,-1 1 0,1 0 0,-1 0 0,1 0 0,0 0 0,-1 0 0,0-1 0,1 1 0,-1 0 0,0-1 0,1 1 0,-1 0 0,0-1 0,0 1 0,1-1 0,-1 1 0,0-1 0,0 1 0,0-1 0,0 0 0,0 1 0,0-1 0,1 0 0,-1 0 0,0 0 0,0 0 0,0 1 0,0-1 0,-2-1 0,-18-1 0,-1 0 0,0-2 0,1-1 0,0-1 0,0 0 0,0-2 0,-22-11 0,7 5 0,-274-93 0,303 105 0,0 0 0,0-1 0,0 0 0,0 0 0,0 0 0,1-1 0,0 0 0,0 0 0,0-1 0,-10-9 0,14 11 0,0 0 0,0 0 0,1 0 0,-1 0 0,1 0 0,0-1 0,0 1 0,0 0 0,0-1 0,0 1 0,1-1 0,0 1 0,0-1 0,0 1 0,0-1 0,0 1 0,0-1 0,1 1 0,0 0 0,0-1 0,0 1 0,0 0 0,0-1 0,4-5 0,3-3 0,0 0 0,0 1 0,1 0 0,1 1 0,0 0 0,0 0 0,1 1 0,0 0 0,1 1 0,13-8 0,35-28 0,-28 21 0,0 2 0,1 1 0,2 1 0,0 2 0,0 2 0,39-12 0,44-19 0,-115 44 0,-1 1 0,1 0 0,0 0 0,0 0 0,0 0 0,0 0 0,0 0 0,0 1 0,0 0 0,0-1 0,0 1 0,0 0 0,1 1 0,-1-1 0,0 0 0,0 1 0,0 0 0,0-1 0,4 3 0,-5-1 0,1 0 0,-1 0 0,0 0 0,1 1 0,-1-1 0,0 1 0,0-1 0,0 1 0,-1 0 0,1 0 0,-1 0 0,1 0 0,-1 0 0,0 0 0,0 0 0,-1 0 0,1 0 0,0 6 0,2 29 0,-1 1 0,-2-1 0,-2 0 0,-1 1 0,-15 67 0,4-23 0,4-14-35,-16 85-1295,19-126-5496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48:52.22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24575,'0'0'-8191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8:05.57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8:06.15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8:07.07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24575,'0'0'-8191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8:07.6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2:25.5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24575,'592'0'0,"-558"1"0,-1 2 0,0 1 0,0 1 0,-1 2 0,1 1 0,56 23 0,-84-28 0,1 1 0,-1-1 0,1 1 0,-1 0 0,0 0 0,-1 1 0,1-1 0,-1 1 0,0 0 0,0 0 0,0 1 0,-1-1 0,0 1 0,0 0 0,0 0 0,-1 0 0,0 0 0,0 0 0,0 0 0,-1 1 0,1 7 0,2 18 0,-2 1 0,-3 66 0,0-60 0,-1 72 0,14 688 0,64-200 0,-42-324 0,-30-230 0,2-4 0,2-1 0,1 0 0,21 51 0,-8-21 0,-21-67 0,1 1 0,-1-1 0,0 0 0,-1 0 0,1 1 0,-1-1 0,1 0 0,-1 1 0,0-1 0,0 0 0,0 1 0,-1-1 0,1 0 0,-1 1 0,0-1 0,0 0 0,0 0 0,0 0 0,-1 0 0,-1 4 0,0-4 0,0 0 0,0-1 0,-1 0 0,1 1 0,0-1 0,-1 0 0,1-1 0,-1 1 0,0-1 0,1 0 0,-1 1 0,0-2 0,0 1 0,0 0 0,0-1 0,0 0 0,-4 0 0,-273-3 0,93-3 0,-57 7-1365,207-1-5461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8:08.17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24575,'0'0'-8191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8:09.04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2:46.08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90 167 24575,'-3'0'0,"0"-1"0,0 0 0,-1 0 0,1 0 0,0 0 0,0 0 0,0-1 0,0 0 0,0 1 0,0-1 0,1 0 0,-1 0 0,0-1 0,1 1 0,0-1 0,0 1 0,-1-1 0,2 1 0,-1-1 0,0 0 0,0 0 0,1 0 0,0 0 0,-2-4 0,2 3 0,-1 1 0,1 0 0,0-1 0,0 1 0,0-1 0,0 1 0,1-1 0,-1 1 0,1-1 0,0 1 0,0-1 0,0 1 0,0-1 0,1 0 0,0 1 0,0-1 0,0 1 0,0 0 0,0-1 0,0 1 0,1 0 0,2-4 0,-1 4 0,-1 0 0,1 1 0,0 0 0,0-1 0,0 1 0,0 0 0,0 0 0,0 1 0,1-1 0,-1 0 0,1 1 0,-1 0 0,1 0 0,-1 0 0,1 1 0,0-1 0,-1 1 0,1 0 0,0 0 0,4 0 0,-2 1 0,-1 0 0,1 1 0,-1-1 0,0 1 0,1 0 0,-1 0 0,0 1 0,0 0 0,-1 0 0,1 0 0,0 0 0,5 7 0,-5-7 0,-1 2 0,-1-1 0,1 0 0,-1 1 0,1 0 0,-1-1 0,-1 1 0,1 0 0,-1 1 0,0-1 0,0 0 0,2 8 0,-4-9 0,1-1 0,-1 1 0,0-1 0,0 1 0,0-1 0,0 1 0,-1 0 0,1-1 0,-1 1 0,0-1 0,0 0 0,0 1 0,0-1 0,-1 0 0,0 1 0,1-1 0,-1 0 0,0 0 0,0 0 0,-4 3 0,3-4 0,0 1 0,1-2 0,-1 1 0,0 0 0,0 0 0,0-1 0,0 1 0,0-1 0,0 0 0,-1 0 0,1 0 0,-7 0 0,9-1 0,0 1 0,0-1 0,-1 0 0,1 0 0,0 0 0,0 0 0,-1 0 0,1 0 0,0-1 0,0 1 0,-1 0 0,1-1 0,0 1 0,0-1 0,0 1 0,0-1 0,-1 1 0,1-1 0,0 0 0,0 0 0,0 1 0,0-1 0,1 0 0,-1 0 0,0 0 0,0 0 0,0 0 0,1 0 0,-1 0 0,1 0 0,-1-1 0,1 1 0,-1 0 0,1 0 0,-1 0 0,1-3 0,0 3 0,0 0 0,0 0 0,0-1 0,0 1 0,0 0 0,0 0 0,0 0 0,1 0 0,-1 0 0,0 0 0,1 0 0,-1 0 0,1 0 0,-1 0 0,1 0 0,0 0 0,-1 0 0,1 0 0,0 0 0,0 0 0,0 0 0,-1 1 0,1-1 0,0 0 0,0 1 0,0-1 0,0 1 0,0-1 0,0 1 0,0-1 0,1 1 0,-1 0 0,0-1 0,2 1 0,-1 0 0,0-1 0,0 1 0,0 0 0,0 0 0,0 0 0,1 0 0,-1 0 0,0 0 0,0 0 0,0 1 0,0-1 0,1 1 0,-1 0 0,0 0 0,0 0 0,0 0 0,3 2 0,-2 0 0,0 1 0,0-1 0,0 1 0,0 0 0,-1 0 0,0 0 0,0 0 0,0 1 0,0-1 0,0 0 0,-1 1 0,0-1 0,0 1 0,0 0 0,-1-1 0,1 1 0,-1 0 0,0-1 0,0 1 0,-1 0 0,0-1 0,1 1 0,-1 0 0,-1-1 0,1 1 0,-3 4 0,0 3 0,-1 0 0,-1-1 0,0 0 0,0 0 0,-1 0 0,-1 0 0,0-1 0,-14 14 0,-4-1-682,-49 35-1,47-40-6143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3:11.23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712 1 24575,'-8'1'0,"-1"1"0,1 0 0,0 0 0,0 1 0,0 0 0,0 0 0,1 1 0,-1 0 0,1 0 0,-11 9 0,-7 3 0,-54 27 0,-83 50 0,146-82 0,2 0 0,0 1 0,0 0 0,1 1 0,1 1 0,-17 23 0,-54 99 0,63-101 0,10-13 0,1 0 0,1 1 0,1 0 0,1 0 0,1 1 0,1-1 0,-2 49 0,3-37 0,-2 1 0,-13 56 0,3-34 0,2 0 0,3 1 0,-4 87 0,13 184 0,4-175 0,13 154 0,-9-252 0,3 0 0,3 0 0,26 73 0,-6-46 0,3-1 0,4-1 0,3-3 0,3-1 0,4-3 0,119 137 0,-149-193-114,0 0 1,1-1-1,1-2 0,0 0 0,2-1 1,-1-1-1,2-2 0,0 0 0,0-2 1,1 0-1,29 6 0,-27-9-6712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3:27.85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6 24575,'81'-2'0,"-51"-1"0,1 2 0,0 2 0,0 1 0,55 10 0,-74-8 0,-1 0 0,0 1 0,0 0 0,0 1 0,-1 1 0,1 0 0,-2 0 0,17 15 0,66 77 0,-80-85 0,17 23 0,-1 1 0,-2 2 0,31 60 0,48 136 0,-23-51 0,-14-66 0,-50-91 0,-1 0 0,-2 1 0,-1 0 0,16 47 0,-4 15 0,45 143 0,-62-205 0,-1 0 0,-1 1 0,-2 0 0,3 52 0,-9 127 0,-2-102 0,2 669 0,-3-736 0,-1-1 0,-2 0 0,-2 0 0,-2-1 0,-19 48 0,27-78 0,-5 10-18,-1 1 0,-2-1 0,1 0 0,-2-1 0,0-1 0,-2 0 0,-20 21 1,-4 5-1205,21-22-5604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3:30.84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191 40 24575,'-7'0'0,"-2"-8"0,-7-1 0,-8 0 0,-7 1 0,-4 3 0,2 9 0,8 11 0,15 2 0,16 7 0,14-2 0,11-4 0,0-13 0,2-6 0,-5-11 0,-14-10 0,-9-2-8191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6:44.69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1044 24575,'2'-17'0,"0"1"0,0-1 0,2 1 0,0-1 0,1 1 0,0 0 0,1 1 0,1-1 0,1 1 0,0 1 0,1-1 0,1 1 0,19-22 0,7-4 0,1 2 0,3 2 0,44-33 0,1 7 0,2 3 0,3 5 0,2 3 0,105-41 0,-57 38 0,2 6 0,188-37 0,-82 40 0,478-25 0,267 73 0,1418 178-907,-9 169 915,-1531-199-19,-611-85 758,-177-42-1960,-37-12-5602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26:55.11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297 47 24575,'-2'1'0,"0"-1"0,0 1 0,0 0 0,0 0 0,0 0 0,0 0 0,0 0 0,1 0 0,-1 1 0,0-1 0,1 1 0,-1-1 0,1 1 0,-1 0 0,1-1 0,0 1 0,-1 2 0,-21 35 0,23-38 0,-34 62 0,17-34 0,1 2 0,1-1 0,-10 35 0,12-29 0,-1-1 0,-2-1 0,-21 34 0,-12 25 0,48-92 0,0 0 0,1 0 0,-1 0 0,0 1 0,1-1 0,-1 0 0,1 0 0,0 1 0,-1-1 0,1 0 0,0 1 0,0-1 0,0 0 0,0 1 0,0-1 0,0 0 0,0 1 0,0-1 0,0 0 0,1 1 0,-1-1 0,1 0 0,-1 1 0,1-1 0,0 2 0,1-2 0,-1 0 0,1 0 0,0 0 0,-1 0 0,1 0 0,0-1 0,-1 1 0,1-1 0,0 1 0,0-1 0,-1 1 0,1-1 0,0 0 0,0 0 0,0 0 0,2 0 0,12-2 0,0 0 0,0-2 0,21-5 0,-29 6 0,37-7 0,1 2 0,57-3 0,-46 5 0,40-13 0,-69 13 0,-1 0 0,32-2 0,46 5 0,-104 3 0,0 0 0,0 0 0,0 0 0,0 0 0,0 0 0,0 0 0,0 0 0,0-1 0,0 1 0,-1 0 0,1 0 0,0-1 0,0 1 0,0-1 0,0 1 0,-1-1 0,1 1 0,0-1 0,0 1 0,-1-1 0,1 0 0,0 1 0,-1-1 0,1 0 0,-1 0 0,1 1 0,-1-1 0,1 0 0,-1 0 0,0 0 0,1 0 0,-1 1 0,0-1 0,0 0 0,1 0 0,-1 0 0,0 0 0,0 0 0,0 0 0,0 0 0,0 0 0,-1 0 0,1 0 0,0 1 0,0-1 0,0 0 0,-1 0 0,1 0 0,-1 0 0,1 0 0,0 1 0,-1-1 0,0 0 0,1 0 0,-1 1 0,1-1 0,-2-1 0,-6-8 0,0 0 0,-1 0 0,-14-11 0,11 9 0,-3-6 0,1 0 0,-20-38 0,24 39 0,0-1 0,-1 2 0,-1-1 0,-24-24 0,-23-20 0,37 38 0,0 1 0,-1 0 0,-43-30 0,60 48-195,0 0 0,1 0 0,0 0 0,0-1 0,0 0 0,-6-8 0,-3-8-6631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6T15:48:06.86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7291D-6FF7-4C20-B678-6354B56F8834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3C5E7-6884-46FD-B22D-7953A4CAAA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711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F561EF8-E008-4035-ADC9-9644E88FBB75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61713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963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82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51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F561EF8-E008-4035-ADC9-9644E88FBB75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569581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4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2785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360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61EF8-E008-4035-ADC9-9644E88FBB75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33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3F561EF8-E008-4035-ADC9-9644E88FBB75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210462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3F561EF8-E008-4035-ADC9-9644E88FBB75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955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F561EF8-E008-4035-ADC9-9644E88FBB75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7C11750-1315-4794-9122-A6B4F4ECCAE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29482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customXml" Target="../ink/ink6.xml"/><Relationship Id="rId17" Type="http://schemas.openxmlformats.org/officeDocument/2006/relationships/image" Target="../media/image8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4.png"/><Relationship Id="rId14" Type="http://schemas.openxmlformats.org/officeDocument/2006/relationships/customXml" Target="../ink/ink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12.xml"/><Relationship Id="rId13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customXml" Target="../ink/ink14.xml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1.xml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customXml" Target="../ink/ink13.xml"/><Relationship Id="rId4" Type="http://schemas.openxmlformats.org/officeDocument/2006/relationships/customXml" Target="../ink/ink10.xml"/><Relationship Id="rId9" Type="http://schemas.openxmlformats.org/officeDocument/2006/relationships/image" Target="../media/image12.png"/><Relationship Id="rId14" Type="http://schemas.openxmlformats.org/officeDocument/2006/relationships/customXml" Target="../ink/ink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21.xml"/><Relationship Id="rId3" Type="http://schemas.openxmlformats.org/officeDocument/2006/relationships/image" Target="../media/image90.png"/><Relationship Id="rId7" Type="http://schemas.openxmlformats.org/officeDocument/2006/relationships/customXml" Target="../ink/ink20.xml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9.xml"/><Relationship Id="rId5" Type="http://schemas.openxmlformats.org/officeDocument/2006/relationships/customXml" Target="../ink/ink18.xml"/><Relationship Id="rId4" Type="http://schemas.openxmlformats.org/officeDocument/2006/relationships/customXml" Target="../ink/ink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AADCD7-1E6A-48AD-B423-8C6CE9807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СПП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09CACBB-A961-49AD-8E1D-DE772EADC7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 придаточным места</a:t>
            </a:r>
          </a:p>
        </p:txBody>
      </p:sp>
    </p:spTree>
    <p:extLst>
      <p:ext uri="{BB962C8B-B14F-4D97-AF65-F5344CB8AC3E}">
        <p14:creationId xmlns:p14="http://schemas.microsoft.com/office/powerpoint/2010/main" val="4003185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D30EC-E14B-4CAE-B951-CA70ED189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Расшифруйте запись и проиллюстрируйте её примерами.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C7E7CF-C548-4C81-8174-595971625B1D}"/>
              </a:ext>
            </a:extLst>
          </p:cNvPr>
          <p:cNvSpPr txBox="1"/>
          <p:nvPr/>
        </p:nvSpPr>
        <p:spPr>
          <a:xfrm>
            <a:off x="4696264" y="1687845"/>
            <a:ext cx="2799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Где? Куда? Откуда?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856FC544-A8C9-42F3-A684-BCB5627759DE}"/>
                  </a:ext>
                </a:extLst>
              </p14:cNvPr>
              <p14:cNvContentPartPr/>
              <p14:nvPr/>
            </p14:nvContentPartPr>
            <p14:xfrm>
              <a:off x="2932076" y="2981998"/>
              <a:ext cx="500760" cy="104004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856FC544-A8C9-42F3-A684-BCB5627759D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23436" y="2973358"/>
                <a:ext cx="518400" cy="105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41621EF1-729D-4D00-9061-8E834F683FEE}"/>
                  </a:ext>
                </a:extLst>
              </p14:cNvPr>
              <p14:cNvContentPartPr/>
              <p14:nvPr/>
            </p14:nvContentPartPr>
            <p14:xfrm>
              <a:off x="4781396" y="2952478"/>
              <a:ext cx="421200" cy="93312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41621EF1-729D-4D00-9061-8E834F683FE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72756" y="2943478"/>
                <a:ext cx="438840" cy="95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991A7FA6-10C9-4666-9B1C-0BF5BA86C3AA}"/>
                  </a:ext>
                </a:extLst>
              </p14:cNvPr>
              <p14:cNvContentPartPr/>
              <p14:nvPr/>
            </p14:nvContentPartPr>
            <p14:xfrm>
              <a:off x="5618756" y="3731878"/>
              <a:ext cx="79200" cy="17568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991A7FA6-10C9-4666-9B1C-0BF5BA86C3A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10116" y="3723238"/>
                <a:ext cx="96840" cy="19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336D6211-E8D2-47AD-9E36-F74D32912AEC}"/>
                  </a:ext>
                </a:extLst>
              </p14:cNvPr>
              <p14:cNvContentPartPr/>
              <p14:nvPr/>
            </p14:nvContentPartPr>
            <p14:xfrm>
              <a:off x="6294116" y="2847358"/>
              <a:ext cx="303120" cy="1138680"/>
            </p14:xfrm>
          </p:contentPart>
        </mc:Choice>
        <mc:Fallback xmlns=""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336D6211-E8D2-47AD-9E36-F74D32912AE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285116" y="2838718"/>
                <a:ext cx="320760" cy="1156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B1DCBF4B-97E7-4DB1-B6CA-D39FF9780CDA}"/>
              </a:ext>
            </a:extLst>
          </p:cNvPr>
          <p:cNvGrpSpPr/>
          <p:nvPr/>
        </p:nvGrpSpPr>
        <p:grpSpPr>
          <a:xfrm>
            <a:off x="9548516" y="2665918"/>
            <a:ext cx="644400" cy="1176480"/>
            <a:chOff x="9548516" y="2665918"/>
            <a:chExt cx="644400" cy="1176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7" name="Рукописный ввод 16">
                  <a:extLst>
                    <a:ext uri="{FF2B5EF4-FFF2-40B4-BE49-F238E27FC236}">
                      <a16:creationId xmlns:a16="http://schemas.microsoft.com/office/drawing/2014/main" id="{618DA100-71E7-4E51-B9A6-8F37BAFEB3C9}"/>
                    </a:ext>
                  </a:extLst>
                </p14:cNvPr>
                <p14:cNvContentPartPr/>
                <p14:nvPr/>
              </p14:nvContentPartPr>
              <p14:xfrm>
                <a:off x="9548516" y="2665918"/>
                <a:ext cx="406440" cy="1176480"/>
              </p14:xfrm>
            </p:contentPart>
          </mc:Choice>
          <mc:Fallback xmlns="">
            <p:pic>
              <p:nvPicPr>
                <p:cNvPr id="17" name="Рукописный ввод 16">
                  <a:extLst>
                    <a:ext uri="{FF2B5EF4-FFF2-40B4-BE49-F238E27FC236}">
                      <a16:creationId xmlns:a16="http://schemas.microsoft.com/office/drawing/2014/main" id="{618DA100-71E7-4E51-B9A6-8F37BAFEB3C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539516" y="2656918"/>
                  <a:ext cx="424080" cy="11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8" name="Рукописный ввод 17">
                  <a:extLst>
                    <a:ext uri="{FF2B5EF4-FFF2-40B4-BE49-F238E27FC236}">
                      <a16:creationId xmlns:a16="http://schemas.microsoft.com/office/drawing/2014/main" id="{08B29B3F-3851-4E85-8FCC-759F124A8AAC}"/>
                    </a:ext>
                  </a:extLst>
                </p14:cNvPr>
                <p14:cNvContentPartPr/>
                <p14:nvPr/>
              </p14:nvContentPartPr>
              <p14:xfrm>
                <a:off x="10124156" y="3763198"/>
                <a:ext cx="68760" cy="38520"/>
              </p14:xfrm>
            </p:contentPart>
          </mc:Choice>
          <mc:Fallback xmlns="">
            <p:pic>
              <p:nvPicPr>
                <p:cNvPr id="18" name="Рукописный ввод 17">
                  <a:extLst>
                    <a:ext uri="{FF2B5EF4-FFF2-40B4-BE49-F238E27FC236}">
                      <a16:creationId xmlns:a16="http://schemas.microsoft.com/office/drawing/2014/main" id="{08B29B3F-3851-4E85-8FCC-759F124A8AAC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115516" y="3754558"/>
                  <a:ext cx="86400" cy="5616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33B96FB-BE23-4172-8E67-F058FF4316F9}"/>
              </a:ext>
            </a:extLst>
          </p:cNvPr>
          <p:cNvSpPr txBox="1"/>
          <p:nvPr/>
        </p:nvSpPr>
        <p:spPr>
          <a:xfrm>
            <a:off x="3655633" y="2908866"/>
            <a:ext cx="10873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Там</a:t>
            </a:r>
          </a:p>
          <a:p>
            <a:r>
              <a:rPr lang="ru-RU" sz="2000" b="1" dirty="0"/>
              <a:t>Туда</a:t>
            </a:r>
          </a:p>
          <a:p>
            <a:r>
              <a:rPr lang="ru-RU" sz="2000" b="1" dirty="0"/>
              <a:t>Оттуда</a:t>
            </a:r>
            <a:endParaRPr lang="ru-RU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F347CA-09BF-42F3-9675-128F66518C61}"/>
              </a:ext>
            </a:extLst>
          </p:cNvPr>
          <p:cNvSpPr txBox="1"/>
          <p:nvPr/>
        </p:nvSpPr>
        <p:spPr>
          <a:xfrm>
            <a:off x="6294116" y="3254158"/>
            <a:ext cx="36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Союзные слова: где, куда, откуда.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8" name="Рукописный ввод 27">
                <a:extLst>
                  <a:ext uri="{FF2B5EF4-FFF2-40B4-BE49-F238E27FC236}">
                    <a16:creationId xmlns:a16="http://schemas.microsoft.com/office/drawing/2014/main" id="{12B533DE-1D68-4F45-9BED-7084EA34F991}"/>
                  </a:ext>
                </a:extLst>
              </p14:cNvPr>
              <p14:cNvContentPartPr/>
              <p14:nvPr/>
            </p14:nvContentPartPr>
            <p14:xfrm>
              <a:off x="3941876" y="2396998"/>
              <a:ext cx="3420720" cy="375840"/>
            </p14:xfrm>
          </p:contentPart>
        </mc:Choice>
        <mc:Fallback xmlns="">
          <p:pic>
            <p:nvPicPr>
              <p:cNvPr id="28" name="Рукописный ввод 27">
                <a:extLst>
                  <a:ext uri="{FF2B5EF4-FFF2-40B4-BE49-F238E27FC236}">
                    <a16:creationId xmlns:a16="http://schemas.microsoft.com/office/drawing/2014/main" id="{12B533DE-1D68-4F45-9BED-7084EA34F991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932876" y="2388358"/>
                <a:ext cx="3438360" cy="39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9" name="Рукописный ввод 28">
                <a:extLst>
                  <a:ext uri="{FF2B5EF4-FFF2-40B4-BE49-F238E27FC236}">
                    <a16:creationId xmlns:a16="http://schemas.microsoft.com/office/drawing/2014/main" id="{F361A1F4-3F5D-492E-949A-7C6692690D7D}"/>
                  </a:ext>
                </a:extLst>
              </p14:cNvPr>
              <p14:cNvContentPartPr/>
              <p14:nvPr/>
            </p14:nvContentPartPr>
            <p14:xfrm>
              <a:off x="7253156" y="2546398"/>
              <a:ext cx="259920" cy="230400"/>
            </p14:xfrm>
          </p:contentPart>
        </mc:Choice>
        <mc:Fallback xmlns="">
          <p:pic>
            <p:nvPicPr>
              <p:cNvPr id="29" name="Рукописный ввод 28">
                <a:extLst>
                  <a:ext uri="{FF2B5EF4-FFF2-40B4-BE49-F238E27FC236}">
                    <a16:creationId xmlns:a16="http://schemas.microsoft.com/office/drawing/2014/main" id="{F361A1F4-3F5D-492E-949A-7C6692690D7D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244516" y="2537758"/>
                <a:ext cx="277560" cy="248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99727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C54AB3-C4A3-4472-A4B8-4492B558B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810379"/>
            <a:ext cx="10178322" cy="999656"/>
          </a:xfrm>
        </p:spPr>
        <p:txBody>
          <a:bodyPr/>
          <a:lstStyle/>
          <a:p>
            <a:r>
              <a:rPr lang="ru-RU" dirty="0"/>
              <a:t>Придаточные места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82FBD7-D2F6-4AAA-A0BD-53624EF651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Указывают: </a:t>
            </a:r>
            <a:r>
              <a:rPr lang="ru-RU" b="1" i="1" dirty="0"/>
              <a:t>место, направление действия.</a:t>
            </a:r>
          </a:p>
          <a:p>
            <a:r>
              <a:rPr lang="ru-RU" dirty="0"/>
              <a:t>Относятся: </a:t>
            </a:r>
            <a:r>
              <a:rPr lang="ru-RU" b="1" i="1" dirty="0"/>
              <a:t>обычно глагол + указательное слово.</a:t>
            </a:r>
          </a:p>
          <a:p>
            <a:r>
              <a:rPr lang="ru-RU" dirty="0"/>
              <a:t>Вопросы: </a:t>
            </a:r>
            <a:r>
              <a:rPr lang="ru-RU" b="1" i="1" dirty="0"/>
              <a:t>Где? Куда? Откуда?</a:t>
            </a:r>
          </a:p>
          <a:p>
            <a:r>
              <a:rPr lang="ru-RU" dirty="0"/>
              <a:t>Средства связи: </a:t>
            </a:r>
            <a:r>
              <a:rPr lang="ru-RU" dirty="0">
                <a:highlight>
                  <a:srgbClr val="FFFF00"/>
                </a:highlight>
              </a:rPr>
              <a:t>где, куда, откуда.</a:t>
            </a:r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                                   </a:t>
            </a:r>
            <a:r>
              <a:rPr lang="ru-RU" dirty="0">
                <a:highlight>
                  <a:srgbClr val="00FF00"/>
                </a:highlight>
              </a:rPr>
              <a:t>Я бы хотел уехать туда</a:t>
            </a:r>
            <a:r>
              <a:rPr lang="ru-RU" dirty="0"/>
              <a:t>,  (куда?)    </a:t>
            </a:r>
            <a:r>
              <a:rPr lang="ru-RU" dirty="0">
                <a:highlight>
                  <a:srgbClr val="FFFF00"/>
                </a:highlight>
              </a:rPr>
              <a:t>где</a:t>
            </a:r>
            <a:r>
              <a:rPr lang="ru-RU" dirty="0"/>
              <a:t> зимой тепло.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778ABE90-DD99-4096-A05A-850BF82DE06C}"/>
                  </a:ext>
                </a:extLst>
              </p14:cNvPr>
              <p14:cNvContentPartPr/>
              <p14:nvPr/>
            </p14:nvContentPartPr>
            <p14:xfrm>
              <a:off x="2697716" y="6355558"/>
              <a:ext cx="360" cy="360"/>
            </p14:xfrm>
          </p:contentPart>
        </mc:Choice>
        <mc:Fallback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778ABE90-DD99-4096-A05A-850BF82DE06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88716" y="6346918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80FC528F-B21B-4646-8250-ED124D1D7FFA}"/>
                  </a:ext>
                </a:extLst>
              </p14:cNvPr>
              <p14:cNvContentPartPr/>
              <p14:nvPr/>
            </p14:nvContentPartPr>
            <p14:xfrm>
              <a:off x="2739116" y="4604878"/>
              <a:ext cx="436320" cy="839880"/>
            </p14:xfrm>
          </p:contentPart>
        </mc:Choice>
        <mc:Fallback>
          <p:pic>
            <p:nvPicPr>
              <p:cNvPr id="5" name="Рукописный ввод 4">
                <a:extLst>
                  <a:ext uri="{FF2B5EF4-FFF2-40B4-BE49-F238E27FC236}">
                    <a16:creationId xmlns:a16="http://schemas.microsoft.com/office/drawing/2014/main" id="{80FC528F-B21B-4646-8250-ED124D1D7FF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30476" y="4595878"/>
                <a:ext cx="453960" cy="85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BC08B996-0624-441E-87BC-CA5DEE30F0F0}"/>
                  </a:ext>
                </a:extLst>
              </p14:cNvPr>
              <p14:cNvContentPartPr/>
              <p14:nvPr/>
            </p14:nvContentPartPr>
            <p14:xfrm>
              <a:off x="5456396" y="4496878"/>
              <a:ext cx="200880" cy="948960"/>
            </p14:xfrm>
          </p:contentPart>
        </mc:Choice>
        <mc:Fallback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BC08B996-0624-441E-87BC-CA5DEE30F0F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47396" y="4487878"/>
                <a:ext cx="218520" cy="966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B86369E4-D210-4B28-A189-0F211A5F398A}"/>
              </a:ext>
            </a:extLst>
          </p:cNvPr>
          <p:cNvGrpSpPr/>
          <p:nvPr/>
        </p:nvGrpSpPr>
        <p:grpSpPr>
          <a:xfrm>
            <a:off x="4241396" y="3969838"/>
            <a:ext cx="4274280" cy="1661400"/>
            <a:chOff x="4241396" y="3969838"/>
            <a:chExt cx="4274280" cy="1661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7" name="Рукописный ввод 6">
                  <a:extLst>
                    <a:ext uri="{FF2B5EF4-FFF2-40B4-BE49-F238E27FC236}">
                      <a16:creationId xmlns:a16="http://schemas.microsoft.com/office/drawing/2014/main" id="{407AE022-4FC8-4063-B982-D91C94D11CEA}"/>
                    </a:ext>
                  </a:extLst>
                </p14:cNvPr>
                <p14:cNvContentPartPr/>
                <p14:nvPr/>
              </p14:nvContentPartPr>
              <p14:xfrm>
                <a:off x="6654116" y="4466638"/>
                <a:ext cx="151560" cy="964440"/>
              </p14:xfrm>
            </p:contentPart>
          </mc:Choice>
          <mc:Fallback>
            <p:pic>
              <p:nvPicPr>
                <p:cNvPr id="7" name="Рукописный ввод 6">
                  <a:extLst>
                    <a:ext uri="{FF2B5EF4-FFF2-40B4-BE49-F238E27FC236}">
                      <a16:creationId xmlns:a16="http://schemas.microsoft.com/office/drawing/2014/main" id="{407AE022-4FC8-4063-B982-D91C94D11CEA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645116" y="4457998"/>
                  <a:ext cx="169200" cy="9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8" name="Рукописный ввод 7">
                  <a:extLst>
                    <a:ext uri="{FF2B5EF4-FFF2-40B4-BE49-F238E27FC236}">
                      <a16:creationId xmlns:a16="http://schemas.microsoft.com/office/drawing/2014/main" id="{ADD2E4EF-AC71-4703-8D82-B5F32D132F7A}"/>
                    </a:ext>
                  </a:extLst>
                </p14:cNvPr>
                <p14:cNvContentPartPr/>
                <p14:nvPr/>
              </p14:nvContentPartPr>
              <p14:xfrm>
                <a:off x="8431076" y="4616398"/>
                <a:ext cx="84600" cy="1014840"/>
              </p14:xfrm>
            </p:contentPart>
          </mc:Choice>
          <mc:Fallback>
            <p:pic>
              <p:nvPicPr>
                <p:cNvPr id="8" name="Рукописный ввод 7">
                  <a:extLst>
                    <a:ext uri="{FF2B5EF4-FFF2-40B4-BE49-F238E27FC236}">
                      <a16:creationId xmlns:a16="http://schemas.microsoft.com/office/drawing/2014/main" id="{ADD2E4EF-AC71-4703-8D82-B5F32D132F7A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422076" y="4607398"/>
                  <a:ext cx="102240" cy="10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0" name="Рукописный ввод 9">
                  <a:extLst>
                    <a:ext uri="{FF2B5EF4-FFF2-40B4-BE49-F238E27FC236}">
                      <a16:creationId xmlns:a16="http://schemas.microsoft.com/office/drawing/2014/main" id="{D96392F4-1E56-486A-B7A6-02AC21600DF9}"/>
                    </a:ext>
                  </a:extLst>
                </p14:cNvPr>
                <p14:cNvContentPartPr/>
                <p14:nvPr/>
              </p14:nvContentPartPr>
              <p14:xfrm>
                <a:off x="4241396" y="3969838"/>
                <a:ext cx="3764880" cy="557280"/>
              </p14:xfrm>
            </p:contentPart>
          </mc:Choice>
          <mc:Fallback>
            <p:pic>
              <p:nvPicPr>
                <p:cNvPr id="10" name="Рукописный ввод 9">
                  <a:extLst>
                    <a:ext uri="{FF2B5EF4-FFF2-40B4-BE49-F238E27FC236}">
                      <a16:creationId xmlns:a16="http://schemas.microsoft.com/office/drawing/2014/main" id="{D96392F4-1E56-486A-B7A6-02AC21600DF9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232756" y="3961198"/>
                  <a:ext cx="3782520" cy="574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D009E52E-5D54-4347-B689-B246ABAEBA8A}"/>
                  </a:ext>
                </a:extLst>
              </p14:cNvPr>
              <p14:cNvContentPartPr/>
              <p14:nvPr/>
            </p14:nvContentPartPr>
            <p14:xfrm>
              <a:off x="3971756" y="5081518"/>
              <a:ext cx="360" cy="360"/>
            </p14:xfrm>
          </p:contentPart>
        </mc:Choice>
        <mc:Fallback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D009E52E-5D54-4347-B689-B246ABAEBA8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63116" y="5072518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71159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0ABE9E-2546-4E6C-A8A9-0F4D09094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856483"/>
            <a:ext cx="10178322" cy="1492132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+mn-lt"/>
              </a:rPr>
              <a:t>Придаточные предложения места</a:t>
            </a:r>
            <a:r>
              <a:rPr lang="ru-RU" sz="3600" dirty="0">
                <a:latin typeface="+mn-lt"/>
              </a:rPr>
              <a:t> обозначают место или пространство, где находится или происходит то, о чем говорится в главной части СПП.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802435-4555-419F-A353-ED9D210E9E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847872"/>
            <a:ext cx="10178322" cy="251072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Там, (где?) где спускалось солнце за лес, собрались тяжелые свинцовые тучи.</a:t>
            </a: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Все посмотрели туда, (куда?) откуда неожиданно послышался громкий шорох.</a:t>
            </a: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Справа, (откуда?) откуда показалась машина, раздался громкий визг тормозов.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96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3E023C-49DB-4745-A95D-B7502CF2B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1218408"/>
            <a:ext cx="10178322" cy="1492132"/>
          </a:xfrm>
        </p:spPr>
        <p:txBody>
          <a:bodyPr>
            <a:normAutofit/>
          </a:bodyPr>
          <a:lstStyle/>
          <a:p>
            <a:r>
              <a:rPr lang="ru-RU" sz="4400" dirty="0"/>
              <a:t>Главная часть СПП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346FED-4F10-4D24-AA57-DEB39A81F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2"/>
            <a:ext cx="10178322" cy="1492132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В главной части часто употребляются указательные слова, выраженные наречиями и являющиеся в предложении обстоятельствами места: </a:t>
            </a:r>
          </a:p>
          <a:p>
            <a:r>
              <a:rPr lang="ru-RU" dirty="0">
                <a:solidFill>
                  <a:schemeClr val="tx1"/>
                </a:solidFill>
              </a:rPr>
              <a:t>Всюду, где только лес был пореже, лежали на земле белые холсты лунного света.</a:t>
            </a:r>
          </a:p>
        </p:txBody>
      </p:sp>
    </p:spTree>
    <p:extLst>
      <p:ext uri="{BB962C8B-B14F-4D97-AF65-F5344CB8AC3E}">
        <p14:creationId xmlns:p14="http://schemas.microsoft.com/office/powerpoint/2010/main" val="14585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7750BC-F831-4010-835E-E31930CAC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9055" y="1909911"/>
            <a:ext cx="8187071" cy="4064627"/>
          </a:xfrm>
        </p:spPr>
        <p:txBody>
          <a:bodyPr>
            <a:noAutofit/>
          </a:bodyPr>
          <a:lstStyle/>
          <a:p>
            <a:r>
              <a:rPr lang="ru-RU" sz="4000" dirty="0">
                <a:latin typeface="+mn-lt"/>
              </a:rPr>
              <a:t>Придаточные места стоят после главного предложения:</a:t>
            </a:r>
            <a:br>
              <a:rPr lang="ru-RU" sz="4000" dirty="0">
                <a:latin typeface="+mn-lt"/>
              </a:rPr>
            </a:br>
            <a:br>
              <a:rPr lang="ru-RU" sz="4000" dirty="0">
                <a:latin typeface="+mn-lt"/>
              </a:rPr>
            </a:br>
            <a:r>
              <a:rPr lang="ru-RU" sz="40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Ни в каком покровительстве она не нуждается, растёт там, где никто не может расти. </a:t>
            </a:r>
          </a:p>
        </p:txBody>
      </p:sp>
    </p:spTree>
    <p:extLst>
      <p:ext uri="{BB962C8B-B14F-4D97-AF65-F5344CB8AC3E}">
        <p14:creationId xmlns:p14="http://schemas.microsoft.com/office/powerpoint/2010/main" val="348363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A8CB3F-5163-43F3-BDB5-FE0071313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724" y="1439649"/>
            <a:ext cx="1929962" cy="2609838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но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B1CF3B-129B-4EA1-B3C7-9B15782B6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64552" y="1520761"/>
            <a:ext cx="9027448" cy="3904568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Порядок следования частей СПП может меняться, это УСИЛИВАЕТ смысловое значение придаточной части. </a:t>
            </a:r>
          </a:p>
          <a:p>
            <a:r>
              <a:rPr lang="ru-RU" sz="2800" dirty="0"/>
              <a:t>Чаще всего такие предложения мы можем встретить в качестве пословиц, поговорок, афоризмов: 1) Где тонко, там и рвётся.</a:t>
            </a:r>
          </a:p>
          <a:p>
            <a:r>
              <a:rPr lang="ru-RU" sz="2800" dirty="0"/>
              <a:t>2) Где труд, там и счастье. </a:t>
            </a:r>
          </a:p>
        </p:txBody>
      </p:sp>
    </p:spTree>
    <p:extLst>
      <p:ext uri="{BB962C8B-B14F-4D97-AF65-F5344CB8AC3E}">
        <p14:creationId xmlns:p14="http://schemas.microsoft.com/office/powerpoint/2010/main" val="29588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33971-F4FC-48A6-8D3E-69ABF678B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793869"/>
            <a:ext cx="10178322" cy="1041772"/>
          </a:xfrm>
        </p:spPr>
        <p:txBody>
          <a:bodyPr>
            <a:noAutofit/>
          </a:bodyPr>
          <a:lstStyle/>
          <a:p>
            <a:pPr algn="just"/>
            <a:r>
              <a:rPr lang="ru-RU" sz="2800" dirty="0">
                <a:latin typeface="+mn-lt"/>
              </a:rPr>
              <a:t>Письменно ответьте на вопросы, используя в своём ответе СПП с придаточным места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0CA72E-DF4E-42E6-B838-F4A1D1D5E2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2"/>
            <a:ext cx="10178322" cy="2945566"/>
          </a:xfrm>
        </p:spPr>
        <p:txBody>
          <a:bodyPr>
            <a:normAutofit/>
          </a:bodyPr>
          <a:lstStyle/>
          <a:p>
            <a:r>
              <a:rPr lang="ru-RU" sz="2400" dirty="0"/>
              <a:t>Где вы будете отдыхать в зимние каникулы?</a:t>
            </a:r>
          </a:p>
          <a:p>
            <a:r>
              <a:rPr lang="ru-RU" sz="2400" dirty="0"/>
              <a:t>Где самое красивое место вашего города (села, посёлка, деревни)?</a:t>
            </a:r>
          </a:p>
          <a:p>
            <a:endParaRPr lang="ru-RU" sz="2400" dirty="0"/>
          </a:p>
          <a:p>
            <a:r>
              <a:rPr lang="ru-RU" sz="2400" b="1" dirty="0"/>
              <a:t>Продолжите список вопросов ( до пяти) и дайте на них ответ.</a:t>
            </a:r>
          </a:p>
          <a:p>
            <a:r>
              <a:rPr lang="ru-RU" sz="2400" b="1" dirty="0"/>
              <a:t>Сделайте синтаксический разбор первого предложения.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4335210C-0556-4BCA-8B40-D82A55D68557}"/>
              </a:ext>
            </a:extLst>
          </p:cNvPr>
          <p:cNvGrpSpPr/>
          <p:nvPr/>
        </p:nvGrpSpPr>
        <p:grpSpPr>
          <a:xfrm>
            <a:off x="6745196" y="1078678"/>
            <a:ext cx="360" cy="360"/>
            <a:chOff x="6745196" y="1078678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4" name="Рукописный ввод 3">
                  <a:extLst>
                    <a:ext uri="{FF2B5EF4-FFF2-40B4-BE49-F238E27FC236}">
                      <a16:creationId xmlns:a16="http://schemas.microsoft.com/office/drawing/2014/main" id="{575F8A6C-8173-4E3E-8B92-B01811F39807}"/>
                    </a:ext>
                  </a:extLst>
                </p14:cNvPr>
                <p14:cNvContentPartPr/>
                <p14:nvPr/>
              </p14:nvContentPartPr>
              <p14:xfrm>
                <a:off x="6745196" y="1078678"/>
                <a:ext cx="360" cy="360"/>
              </p14:xfrm>
            </p:contentPart>
          </mc:Choice>
          <mc:Fallback xmlns="">
            <p:pic>
              <p:nvPicPr>
                <p:cNvPr id="4" name="Рукописный ввод 3">
                  <a:extLst>
                    <a:ext uri="{FF2B5EF4-FFF2-40B4-BE49-F238E27FC236}">
                      <a16:creationId xmlns:a16="http://schemas.microsoft.com/office/drawing/2014/main" id="{575F8A6C-8173-4E3E-8B92-B01811F39807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736196" y="107003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5" name="Рукописный ввод 4">
                  <a:extLst>
                    <a:ext uri="{FF2B5EF4-FFF2-40B4-BE49-F238E27FC236}">
                      <a16:creationId xmlns:a16="http://schemas.microsoft.com/office/drawing/2014/main" id="{FF665903-5591-41A5-B6BB-05002BFF57E6}"/>
                    </a:ext>
                  </a:extLst>
                </p14:cNvPr>
                <p14:cNvContentPartPr/>
                <p14:nvPr/>
              </p14:nvContentPartPr>
              <p14:xfrm>
                <a:off x="6745196" y="1078678"/>
                <a:ext cx="360" cy="360"/>
              </p14:xfrm>
            </p:contentPart>
          </mc:Choice>
          <mc:Fallback xmlns="">
            <p:pic>
              <p:nvPicPr>
                <p:cNvPr id="5" name="Рукописный ввод 4">
                  <a:extLst>
                    <a:ext uri="{FF2B5EF4-FFF2-40B4-BE49-F238E27FC236}">
                      <a16:creationId xmlns:a16="http://schemas.microsoft.com/office/drawing/2014/main" id="{FF665903-5591-41A5-B6BB-05002BFF57E6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736196" y="107003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29F2A1DC-1CCF-48AB-B2A4-491737BBB160}"/>
              </a:ext>
            </a:extLst>
          </p:cNvPr>
          <p:cNvGrpSpPr/>
          <p:nvPr/>
        </p:nvGrpSpPr>
        <p:grpSpPr>
          <a:xfrm>
            <a:off x="6670316" y="823798"/>
            <a:ext cx="360" cy="360"/>
            <a:chOff x="6670316" y="823798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6" name="Рукописный ввод 5">
                  <a:extLst>
                    <a:ext uri="{FF2B5EF4-FFF2-40B4-BE49-F238E27FC236}">
                      <a16:creationId xmlns:a16="http://schemas.microsoft.com/office/drawing/2014/main" id="{6B1D4955-374B-48DE-A8E7-3E8879420EF3}"/>
                    </a:ext>
                  </a:extLst>
                </p14:cNvPr>
                <p14:cNvContentPartPr/>
                <p14:nvPr/>
              </p14:nvContentPartPr>
              <p14:xfrm>
                <a:off x="6670316" y="823798"/>
                <a:ext cx="360" cy="360"/>
              </p14:xfrm>
            </p:contentPart>
          </mc:Choice>
          <mc:Fallback xmlns="">
            <p:pic>
              <p:nvPicPr>
                <p:cNvPr id="6" name="Рукописный ввод 5">
                  <a:extLst>
                    <a:ext uri="{FF2B5EF4-FFF2-40B4-BE49-F238E27FC236}">
                      <a16:creationId xmlns:a16="http://schemas.microsoft.com/office/drawing/2014/main" id="{6B1D4955-374B-48DE-A8E7-3E8879420EF3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661676" y="81479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7" name="Рукописный ввод 6">
                  <a:extLst>
                    <a:ext uri="{FF2B5EF4-FFF2-40B4-BE49-F238E27FC236}">
                      <a16:creationId xmlns:a16="http://schemas.microsoft.com/office/drawing/2014/main" id="{6AC60A18-AED9-409A-8031-1361EE7C613E}"/>
                    </a:ext>
                  </a:extLst>
                </p14:cNvPr>
                <p14:cNvContentPartPr/>
                <p14:nvPr/>
              </p14:nvContentPartPr>
              <p14:xfrm>
                <a:off x="6670316" y="823798"/>
                <a:ext cx="360" cy="360"/>
              </p14:xfrm>
            </p:contentPart>
          </mc:Choice>
          <mc:Fallback xmlns="">
            <p:pic>
              <p:nvPicPr>
                <p:cNvPr id="7" name="Рукописный ввод 6">
                  <a:extLst>
                    <a:ext uri="{FF2B5EF4-FFF2-40B4-BE49-F238E27FC236}">
                      <a16:creationId xmlns:a16="http://schemas.microsoft.com/office/drawing/2014/main" id="{6AC60A18-AED9-409A-8031-1361EE7C613E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661676" y="81479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Рукописный ввод 7">
                  <a:extLst>
                    <a:ext uri="{FF2B5EF4-FFF2-40B4-BE49-F238E27FC236}">
                      <a16:creationId xmlns:a16="http://schemas.microsoft.com/office/drawing/2014/main" id="{D6780E5E-7A6E-4102-A6D2-0235DDFEC408}"/>
                    </a:ext>
                  </a:extLst>
                </p14:cNvPr>
                <p14:cNvContentPartPr/>
                <p14:nvPr/>
              </p14:nvContentPartPr>
              <p14:xfrm>
                <a:off x="6670316" y="823798"/>
                <a:ext cx="360" cy="360"/>
              </p14:xfrm>
            </p:contentPart>
          </mc:Choice>
          <mc:Fallback xmlns="">
            <p:pic>
              <p:nvPicPr>
                <p:cNvPr id="8" name="Рукописный ввод 7">
                  <a:extLst>
                    <a:ext uri="{FF2B5EF4-FFF2-40B4-BE49-F238E27FC236}">
                      <a16:creationId xmlns:a16="http://schemas.microsoft.com/office/drawing/2014/main" id="{D6780E5E-7A6E-4102-A6D2-0235DDFEC408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661676" y="81479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15EC437A-917B-4DB6-BFF5-FAD4AC7F3C99}"/>
                  </a:ext>
                </a:extLst>
              </p14:cNvPr>
              <p14:cNvContentPartPr/>
              <p14:nvPr/>
            </p14:nvContentPartPr>
            <p14:xfrm>
              <a:off x="8019236" y="629038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15EC437A-917B-4DB6-BFF5-FAD4AC7F3C9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010596" y="620038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9803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1207</TotalTime>
  <Words>305</Words>
  <Application>Microsoft Office PowerPoint</Application>
  <PresentationFormat>Широкоэкранный</PresentationFormat>
  <Paragraphs>36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Corbel</vt:lpstr>
      <vt:lpstr>Gill Sans MT</vt:lpstr>
      <vt:lpstr>Impact</vt:lpstr>
      <vt:lpstr>Эмблема</vt:lpstr>
      <vt:lpstr>СПП</vt:lpstr>
      <vt:lpstr>Расшифруйте запись и проиллюстрируйте её примерами. </vt:lpstr>
      <vt:lpstr>Придаточные места</vt:lpstr>
      <vt:lpstr>Придаточные предложения места обозначают место или пространство, где находится или происходит то, о чем говорится в главной части СПП.</vt:lpstr>
      <vt:lpstr>Главная часть СПП</vt:lpstr>
      <vt:lpstr>Придаточные места стоят после главного предложения:  Ни в каком покровительстве она не нуждается, растёт там, где никто не может расти. </vt:lpstr>
      <vt:lpstr>но</vt:lpstr>
      <vt:lpstr>Письменно ответьте на вопросы, используя в своём ответе СПП с придаточным места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СПП</dc:title>
  <dc:creator>Home</dc:creator>
  <cp:lastModifiedBy>Home</cp:lastModifiedBy>
  <cp:revision>5</cp:revision>
  <dcterms:created xsi:type="dcterms:W3CDTF">2021-11-29T06:02:38Z</dcterms:created>
  <dcterms:modified xsi:type="dcterms:W3CDTF">2021-12-06T16:01:09Z</dcterms:modified>
</cp:coreProperties>
</file>