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24867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6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681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61640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033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976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019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72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31010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3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BDED240-0B40-4632-B1DA-3F77EA076A3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12E90A-9E06-4643-8AF8-7AA738B7EA5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625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3147D-7E2E-49CC-9BEE-1ECBE3CFF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3512" y="843555"/>
            <a:ext cx="10318418" cy="4394988"/>
          </a:xfrm>
        </p:spPr>
        <p:txBody>
          <a:bodyPr/>
          <a:lstStyle/>
          <a:p>
            <a:r>
              <a:rPr lang="ru-RU" sz="8000" dirty="0"/>
              <a:t>СПП</a:t>
            </a:r>
            <a:br>
              <a:rPr lang="ru-RU" sz="9600" dirty="0"/>
            </a:br>
            <a:r>
              <a:rPr lang="ru-RU" sz="4000" dirty="0"/>
              <a:t>с придаточным</a:t>
            </a:r>
            <a:br>
              <a:rPr lang="ru-RU" sz="4000" dirty="0"/>
            </a:br>
            <a:r>
              <a:rPr lang="ru-RU" sz="4000" dirty="0"/>
              <a:t> цели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14765617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C8891-64C8-4E52-9B3F-06AEC76A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008" y="164892"/>
            <a:ext cx="8187071" cy="2455276"/>
          </a:xfrm>
        </p:spPr>
        <p:txBody>
          <a:bodyPr>
            <a:normAutofit/>
          </a:bodyPr>
          <a:lstStyle/>
          <a:p>
            <a:r>
              <a:rPr lang="ru-RU" sz="6600" dirty="0"/>
              <a:t>Придаточные цели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18515B-0965-477A-810A-8AFBE9E82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98155" y="2647038"/>
            <a:ext cx="8764191" cy="4072940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Придаточное цели — это один из видов обстоятельственной зависимой части в сложноподчинённом предложении. Оно называет цель, а главная часть указывает на предпосылку, которая обеспечивает достижение этой цели.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отвечают на вопросы «Зачем? С какой целью?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 Придаточные цели связаны с главным предложением при помощи союзов: чтобы, дабы, с тем чтобы, затем чтобы, для того чтобы, союзов-частицам только бы, лишь бы;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/>
              <a:t>по смыслу придаточные цели относятся либо ко всему главному предложению, либо к его сказуемому.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4072999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872AD9F2-BA4A-4216-85A6-AD5ACD103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22" y="2953999"/>
            <a:ext cx="6940447" cy="390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DCA6F-620A-4AAE-8526-94873DA94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90262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Схема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45828F-E845-4E62-B566-3ADFE6218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85853"/>
            <a:ext cx="10178322" cy="3593591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Пришлось отвлечься от игры, чтобы навести порядок.</a:t>
            </a:r>
          </a:p>
          <a:p>
            <a:endParaRPr lang="ru-RU" sz="2800" dirty="0"/>
          </a:p>
          <a:p>
            <a:endParaRPr lang="ru-RU" sz="2800" dirty="0"/>
          </a:p>
          <a:p>
            <a:pPr algn="ctr"/>
            <a:r>
              <a:rPr lang="en-US" sz="4000" dirty="0"/>
              <a:t>[</a:t>
            </a:r>
            <a:r>
              <a:rPr lang="ru-RU" sz="4000" dirty="0"/>
              <a:t> = </a:t>
            </a:r>
            <a:r>
              <a:rPr lang="en-US" sz="4000" dirty="0"/>
              <a:t>]</a:t>
            </a:r>
            <a:r>
              <a:rPr lang="ru-RU" sz="4000" dirty="0"/>
              <a:t>, (чтобы  =).</a:t>
            </a:r>
          </a:p>
        </p:txBody>
      </p:sp>
      <p:sp>
        <p:nvSpPr>
          <p:cNvPr id="4" name="Стрелка: изогнутая вниз 3">
            <a:extLst>
              <a:ext uri="{FF2B5EF4-FFF2-40B4-BE49-F238E27FC236}">
                <a16:creationId xmlns:a16="http://schemas.microsoft.com/office/drawing/2014/main" id="{DAFCC1D7-C45B-460D-8882-83F73FE028A6}"/>
              </a:ext>
            </a:extLst>
          </p:cNvPr>
          <p:cNvSpPr/>
          <p:nvPr/>
        </p:nvSpPr>
        <p:spPr>
          <a:xfrm>
            <a:off x="5426439" y="3237875"/>
            <a:ext cx="1828800" cy="34477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84BA45-B29D-47E7-AD11-A85271641AA7}"/>
              </a:ext>
            </a:extLst>
          </p:cNvPr>
          <p:cNvSpPr txBox="1"/>
          <p:nvPr/>
        </p:nvSpPr>
        <p:spPr>
          <a:xfrm>
            <a:off x="5531370" y="2653100"/>
            <a:ext cx="2443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Для чего? Зачем?</a:t>
            </a:r>
          </a:p>
          <a:p>
            <a:r>
              <a:rPr lang="ru-RU" sz="1600" dirty="0"/>
              <a:t> С какой целью?</a:t>
            </a:r>
          </a:p>
        </p:txBody>
      </p:sp>
    </p:spTree>
    <p:extLst>
      <p:ext uri="{BB962C8B-B14F-4D97-AF65-F5344CB8AC3E}">
        <p14:creationId xmlns:p14="http://schemas.microsoft.com/office/powerpoint/2010/main" val="3024382978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9E79D-4600-480F-88BC-C8DB27661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Продолжите СПП с придаточным цели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8DF89CD-8FAF-4163-A51D-42CDF6A3E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6767" y="1874517"/>
            <a:ext cx="10178322" cy="3593591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 пришёл для того, чтобы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вернулась чтобы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рождаются для того, чтобы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был готов на всё, лишь 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обязаны знать свой язык, дабы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Няня оставалась в тени, чтобы …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полной темноте я крался вдоль берега, дабы не …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BFBD6853-1DB6-4B42-B164-96851DCD9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39" b="98116" l="10000" r="90000">
                        <a14:foregroundMark x1="41111" y1="22174" x2="45000" y2="28261"/>
                        <a14:foregroundMark x1="45000" y1="28261" x2="45111" y2="29275"/>
                        <a14:foregroundMark x1="43889" y1="27246" x2="50222" y2="28116"/>
                        <a14:foregroundMark x1="50222" y1="28116" x2="56444" y2="45942"/>
                        <a14:foregroundMark x1="56444" y1="45942" x2="56667" y2="47391"/>
                        <a14:foregroundMark x1="63556" y1="21739" x2="67556" y2="26522"/>
                        <a14:foregroundMark x1="55444" y1="10870" x2="72444" y2="3333"/>
                        <a14:foregroundMark x1="54222" y1="31594" x2="54111" y2="31594"/>
                        <a14:foregroundMark x1="53000" y1="32754" x2="53000" y2="32754"/>
                        <a14:foregroundMark x1="51778" y1="28406" x2="44778" y2="25942"/>
                        <a14:foregroundMark x1="26111" y1="90000" x2="27111" y2="90145"/>
                        <a14:foregroundMark x1="34444" y1="91159" x2="35000" y2="89565"/>
                        <a14:foregroundMark x1="71000" y1="98116" x2="72778" y2="98116"/>
                        <a14:foregroundMark x1="68222" y1="2174" x2="74889" y2="1739"/>
                        <a14:foregroundMark x1="74889" y1="1739" x2="77111" y2="2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81" y="2143809"/>
            <a:ext cx="6177437" cy="471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2435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Эмблема">
  <a:themeElements>
    <a:clrScheme name="Другая 1">
      <a:dk1>
        <a:srgbClr val="22188F"/>
      </a:dk1>
      <a:lt1>
        <a:sysClr val="window" lastClr="FFFFFF"/>
      </a:lt1>
      <a:dk2>
        <a:srgbClr val="0B082E"/>
      </a:dk2>
      <a:lt2>
        <a:srgbClr val="F3F3F2"/>
      </a:lt2>
      <a:accent1>
        <a:srgbClr val="97E4FF"/>
      </a:accent1>
      <a:accent2>
        <a:srgbClr val="4B79D2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29</TotalTime>
  <Words>185</Words>
  <Application>Microsoft Office PowerPoint</Application>
  <PresentationFormat>Широкоэкранный</PresentationFormat>
  <Paragraphs>25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Corbel</vt:lpstr>
      <vt:lpstr>Gill Sans MT</vt:lpstr>
      <vt:lpstr>Impact</vt:lpstr>
      <vt:lpstr>Wingdings</vt:lpstr>
      <vt:lpstr>Эмблема</vt:lpstr>
      <vt:lpstr>СПП с придаточным  цели</vt:lpstr>
      <vt:lpstr>Придаточные цели</vt:lpstr>
      <vt:lpstr>Схема</vt:lpstr>
      <vt:lpstr>Продолжите СПП с придаточным цели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 с придаточным  цели</dc:title>
  <dc:creator>Home</dc:creator>
  <cp:lastModifiedBy>Home</cp:lastModifiedBy>
  <cp:revision>1</cp:revision>
  <dcterms:created xsi:type="dcterms:W3CDTF">2022-02-09T15:47:17Z</dcterms:created>
  <dcterms:modified xsi:type="dcterms:W3CDTF">2022-02-09T16:16:26Z</dcterms:modified>
</cp:coreProperties>
</file>