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4" r:id="rId2"/>
    <p:sldMasterId id="2147483676" r:id="rId3"/>
    <p:sldMasterId id="2147483688" r:id="rId4"/>
    <p:sldMasterId id="2147483700" r:id="rId5"/>
    <p:sldMasterId id="2147483712" r:id="rId6"/>
    <p:sldMasterId id="2147483724" r:id="rId7"/>
    <p:sldMasterId id="2147483736" r:id="rId8"/>
  </p:sldMasterIdLst>
  <p:notesMasterIdLst>
    <p:notesMasterId r:id="rId23"/>
  </p:notesMasterIdLst>
  <p:handoutMasterIdLst>
    <p:handoutMasterId r:id="rId24"/>
  </p:handoutMasterIdLst>
  <p:sldIdLst>
    <p:sldId id="259" r:id="rId9"/>
    <p:sldId id="261" r:id="rId10"/>
    <p:sldId id="288" r:id="rId11"/>
    <p:sldId id="289" r:id="rId12"/>
    <p:sldId id="290" r:id="rId13"/>
    <p:sldId id="291" r:id="rId14"/>
    <p:sldId id="293" r:id="rId15"/>
    <p:sldId id="292" r:id="rId16"/>
    <p:sldId id="294" r:id="rId17"/>
    <p:sldId id="295" r:id="rId18"/>
    <p:sldId id="296" r:id="rId19"/>
    <p:sldId id="297" r:id="rId20"/>
    <p:sldId id="298" r:id="rId21"/>
    <p:sldId id="299" r:id="rId22"/>
  </p:sldIdLst>
  <p:sldSz cx="9144000" cy="6858000" type="screen4x3"/>
  <p:notesSz cx="6858000" cy="9144000"/>
  <p:defaultTextStyle>
    <a:defPPr>
      <a:defRPr lang="ru-RU"/>
    </a:defPPr>
    <a:lvl1pPr marL="0" algn="l" defTabSz="914400" rtl="0" eaLnBrk="1" latinLnBrk="0" hangingPunct="1">
      <a:defRPr lang="ru-RU" sz="1800" kern="1200">
        <a:solidFill>
          <a:schemeClr val="tx1"/>
        </a:solidFill>
        <a:latin typeface="+mn-lt"/>
        <a:ea typeface="+mn-ea"/>
        <a:cs typeface="+mn-cs"/>
      </a:defRPr>
    </a:lvl1pPr>
    <a:lvl2pPr marL="457200" algn="l" defTabSz="914400" rtl="0" eaLnBrk="1" latinLnBrk="0" hangingPunct="1">
      <a:defRPr lang="ru-RU" sz="1800" kern="1200">
        <a:solidFill>
          <a:schemeClr val="tx1"/>
        </a:solidFill>
        <a:latin typeface="+mn-lt"/>
        <a:ea typeface="+mn-ea"/>
        <a:cs typeface="+mn-cs"/>
      </a:defRPr>
    </a:lvl2pPr>
    <a:lvl3pPr marL="914400" algn="l" defTabSz="914400" rtl="0" eaLnBrk="1" latinLnBrk="0" hangingPunct="1">
      <a:defRPr lang="ru-RU" sz="1800" kern="1200">
        <a:solidFill>
          <a:schemeClr val="tx1"/>
        </a:solidFill>
        <a:latin typeface="+mn-lt"/>
        <a:ea typeface="+mn-ea"/>
        <a:cs typeface="+mn-cs"/>
      </a:defRPr>
    </a:lvl3pPr>
    <a:lvl4pPr marL="1371600" algn="l" defTabSz="914400" rtl="0" eaLnBrk="1" latinLnBrk="0" hangingPunct="1">
      <a:defRPr lang="ru-RU" sz="1800" kern="1200">
        <a:solidFill>
          <a:schemeClr val="tx1"/>
        </a:solidFill>
        <a:latin typeface="+mn-lt"/>
        <a:ea typeface="+mn-ea"/>
        <a:cs typeface="+mn-cs"/>
      </a:defRPr>
    </a:lvl4pPr>
    <a:lvl5pPr marL="1828800" algn="l" defTabSz="914400" rtl="0" eaLnBrk="1" latinLnBrk="0" hangingPunct="1">
      <a:defRPr lang="ru-RU" sz="1800" kern="1200">
        <a:solidFill>
          <a:schemeClr val="tx1"/>
        </a:solidFill>
        <a:latin typeface="+mn-lt"/>
        <a:ea typeface="+mn-ea"/>
        <a:cs typeface="+mn-cs"/>
      </a:defRPr>
    </a:lvl5pPr>
    <a:lvl6pPr marL="2286000" algn="l" defTabSz="914400" rtl="0" eaLnBrk="1" latinLnBrk="0" hangingPunct="1">
      <a:defRPr lang="ru-RU" sz="1800" kern="1200">
        <a:solidFill>
          <a:schemeClr val="tx1"/>
        </a:solidFill>
        <a:latin typeface="+mn-lt"/>
        <a:ea typeface="+mn-ea"/>
        <a:cs typeface="+mn-cs"/>
      </a:defRPr>
    </a:lvl6pPr>
    <a:lvl7pPr marL="2743200" algn="l" defTabSz="914400" rtl="0" eaLnBrk="1" latinLnBrk="0" hangingPunct="1">
      <a:defRPr lang="ru-RU" sz="1800" kern="1200">
        <a:solidFill>
          <a:schemeClr val="tx1"/>
        </a:solidFill>
        <a:latin typeface="+mn-lt"/>
        <a:ea typeface="+mn-ea"/>
        <a:cs typeface="+mn-cs"/>
      </a:defRPr>
    </a:lvl7pPr>
    <a:lvl8pPr marL="3200400" algn="l" defTabSz="914400" rtl="0" eaLnBrk="1" latinLnBrk="0" hangingPunct="1">
      <a:defRPr lang="ru-RU" sz="1800" kern="1200">
        <a:solidFill>
          <a:schemeClr val="tx1"/>
        </a:solidFill>
        <a:latin typeface="+mn-lt"/>
        <a:ea typeface="+mn-ea"/>
        <a:cs typeface="+mn-cs"/>
      </a:defRPr>
    </a:lvl8pPr>
    <a:lvl9pPr marL="3657600" algn="l" defTabSz="914400" rtl="0" eaLnBrk="1" latinLnBrk="0" hangingPunct="1">
      <a:defRPr lang="ru-RU"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779CC93D-E52E-4D84-901B-11D7331DD495}">
          <p14:sldIdLst>
            <p14:sldId id="259"/>
          </p14:sldIdLst>
        </p14:section>
        <p14:section name="Обзор и цели" id="{ABA716BF-3A5C-4ADB-94C9-CFEF84EBA240}">
          <p14:sldIdLst>
            <p14:sldId id="261"/>
            <p14:sldId id="288"/>
            <p14:sldId id="289"/>
            <p14:sldId id="290"/>
            <p14:sldId id="291"/>
            <p14:sldId id="293"/>
            <p14:sldId id="292"/>
            <p14:sldId id="294"/>
            <p14:sldId id="295"/>
            <p14:sldId id="296"/>
            <p14:sldId id="297"/>
            <p14:sldId id="298"/>
            <p14:sldId id="299"/>
          </p14:sldIdLst>
        </p14:section>
        <p14:section name="Раздел 1" id="{6D9936A3-3945-4757-BC8B-B5C252D8E036}">
          <p14:sldIdLst/>
        </p14:section>
        <p14:section name="Образцы слайдов для визуальных элементов" id="{BAB3A466-96C9-4230-9978-795378D75699}">
          <p14:sldIdLst/>
        </p14:section>
        <p14:section name="Пример" id="{8C0305C9-B152-4FBA-A789-FE1976D53990}">
          <p14:sldIdLst/>
        </p14:section>
        <p14:section name="Заключение и итог" id="{790CEF5B-569A-4C2F-BED5-750B08C0E5AD}">
          <p14:sldIdLst/>
        </p14:section>
        <p14:section name="Приложение" id="{3F78B471-41DA-46F2-A8E4-97E471896AB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ED6"/>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74" autoAdjust="0"/>
    <p:restoredTop sz="73943" autoAdjust="0"/>
  </p:normalViewPr>
  <p:slideViewPr>
    <p:cSldViewPr>
      <p:cViewPr>
        <p:scale>
          <a:sx n="91" d="100"/>
          <a:sy n="91" d="100"/>
        </p:scale>
        <p:origin x="-2328" y="-72"/>
      </p:cViewPr>
      <p:guideLst>
        <p:guide orient="horz" pos="2160"/>
        <p:guide pos="2880"/>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83" d="100"/>
          <a:sy n="83" d="100"/>
        </p:scale>
        <p:origin x="-314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ru-RU" sz="1200"/>
            </a:lvl1pPr>
          </a:lstStyle>
          <a:p>
            <a:endParaRPr lang="ru-RU"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latinLnBrk="0">
              <a:defRPr lang="ru-RU" sz="1200"/>
            </a:lvl1pPr>
          </a:lstStyle>
          <a:p>
            <a:fld id="{D83FDC75-7F73-4A4A-A77C-09AADF00E0EA}" type="datetimeFigureOut">
              <a:rPr lang="ru-RU" smtClean="0"/>
              <a:pPr/>
              <a:t>26.09.2022</a:t>
            </a:fld>
            <a:endParaRPr lang="ru-RU"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latinLnBrk="0">
              <a:defRPr lang="ru-RU" sz="1200"/>
            </a:lvl1pPr>
          </a:lstStyle>
          <a:p>
            <a:endParaRPr lang="ru-RU"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latinLnBrk="0">
              <a:defRPr lang="ru-RU" sz="1200"/>
            </a:lvl1pPr>
          </a:lstStyle>
          <a:p>
            <a:fld id="{459226BF-1F13-42D3-80DC-373E7ADD1EBC}" type="slidenum">
              <a:rPr lang="ru-RU" smtClean="0"/>
              <a:pPr/>
              <a:t>‹#›</a:t>
            </a:fld>
            <a:endParaRPr lang="ru-RU" dirty="0"/>
          </a:p>
        </p:txBody>
      </p:sp>
    </p:spTree>
    <p:extLst>
      <p:ext uri="{BB962C8B-B14F-4D97-AF65-F5344CB8AC3E}">
        <p14:creationId xmlns:p14="http://schemas.microsoft.com/office/powerpoint/2010/main" val="2523885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ru-RU" sz="1200"/>
            </a:lvl1pPr>
          </a:lstStyle>
          <a:p>
            <a:endParaRPr lang="ru-R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0">
              <a:defRPr lang="ru-RU" sz="1200"/>
            </a:lvl1pPr>
          </a:lstStyle>
          <a:p>
            <a:fld id="{48AEF76B-3757-4A0B-AF93-28494465C1DD}" type="datetimeFigureOut">
              <a:pPr/>
              <a:t>26.09.2022</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0">
              <a:defRPr lang="ru-RU" sz="1200"/>
            </a:lvl1pPr>
          </a:lstStyle>
          <a:p>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latinLnBrk="0">
              <a:defRPr lang="ru-RU" sz="1200"/>
            </a:lvl1pPr>
          </a:lstStyle>
          <a:p>
            <a:fld id="{75693FD4-8F83-4EF7-AC3F-0DC0388986B0}" type="slidenum">
              <a:pPr/>
              <a:t>‹#›</a:t>
            </a:fld>
            <a:endParaRPr lang="ru-RU"/>
          </a:p>
        </p:txBody>
      </p:sp>
    </p:spTree>
    <p:extLst>
      <p:ext uri="{BB962C8B-B14F-4D97-AF65-F5344CB8AC3E}">
        <p14:creationId xmlns:p14="http://schemas.microsoft.com/office/powerpoint/2010/main" val="775957609"/>
      </p:ext>
    </p:extLst>
  </p:cSld>
  <p:clrMap bg1="lt1" tx1="dk1" bg2="lt2" tx2="dk2" accent1="accent1" accent2="accent2" accent3="accent3" accent4="accent4" accent5="accent5" accent6="accent6" hlink="hlink" folHlink="folHlink"/>
  <p:notesStyle>
    <a:lvl1pPr marL="0" algn="l" defTabSz="914400" rtl="0" eaLnBrk="1" latinLnBrk="0" hangingPunct="1">
      <a:defRPr lang="ru-RU" sz="1200" kern="1200">
        <a:solidFill>
          <a:schemeClr val="tx1"/>
        </a:solidFill>
        <a:latin typeface="+mn-lt"/>
        <a:ea typeface="+mn-ea"/>
        <a:cs typeface="+mn-cs"/>
      </a:defRPr>
    </a:lvl1pPr>
    <a:lvl2pPr marL="457200" algn="l" defTabSz="914400" rtl="0" eaLnBrk="1" latinLnBrk="0" hangingPunct="1">
      <a:defRPr lang="ru-RU" sz="1200" kern="1200">
        <a:solidFill>
          <a:schemeClr val="tx1"/>
        </a:solidFill>
        <a:latin typeface="+mn-lt"/>
        <a:ea typeface="+mn-ea"/>
        <a:cs typeface="+mn-cs"/>
      </a:defRPr>
    </a:lvl2pPr>
    <a:lvl3pPr marL="914400" algn="l" defTabSz="914400" rtl="0" eaLnBrk="1" latinLnBrk="0" hangingPunct="1">
      <a:defRPr lang="ru-RU" sz="1200" kern="1200">
        <a:solidFill>
          <a:schemeClr val="tx1"/>
        </a:solidFill>
        <a:latin typeface="+mn-lt"/>
        <a:ea typeface="+mn-ea"/>
        <a:cs typeface="+mn-cs"/>
      </a:defRPr>
    </a:lvl3pPr>
    <a:lvl4pPr marL="1371600" algn="l" defTabSz="914400" rtl="0" eaLnBrk="1" latinLnBrk="0" hangingPunct="1">
      <a:defRPr lang="ru-RU" sz="1200" kern="1200">
        <a:solidFill>
          <a:schemeClr val="tx1"/>
        </a:solidFill>
        <a:latin typeface="+mn-lt"/>
        <a:ea typeface="+mn-ea"/>
        <a:cs typeface="+mn-cs"/>
      </a:defRPr>
    </a:lvl4pPr>
    <a:lvl5pPr marL="1828800" algn="l" defTabSz="914400" rtl="0" eaLnBrk="1" latinLnBrk="0" hangingPunct="1">
      <a:defRPr lang="ru-RU" sz="1200" kern="1200">
        <a:solidFill>
          <a:schemeClr val="tx1"/>
        </a:solidFill>
        <a:latin typeface="+mn-lt"/>
        <a:ea typeface="+mn-ea"/>
        <a:cs typeface="+mn-cs"/>
      </a:defRPr>
    </a:lvl5pPr>
    <a:lvl6pPr marL="2286000" algn="l" defTabSz="914400" rtl="0" eaLnBrk="1" latinLnBrk="0" hangingPunct="1">
      <a:defRPr lang="ru-RU" sz="1200" kern="1200">
        <a:solidFill>
          <a:schemeClr val="tx1"/>
        </a:solidFill>
        <a:latin typeface="+mn-lt"/>
        <a:ea typeface="+mn-ea"/>
        <a:cs typeface="+mn-cs"/>
      </a:defRPr>
    </a:lvl6pPr>
    <a:lvl7pPr marL="2743200" algn="l" defTabSz="914400" rtl="0" eaLnBrk="1" latinLnBrk="0" hangingPunct="1">
      <a:defRPr lang="ru-RU" sz="1200" kern="1200">
        <a:solidFill>
          <a:schemeClr val="tx1"/>
        </a:solidFill>
        <a:latin typeface="+mn-lt"/>
        <a:ea typeface="+mn-ea"/>
        <a:cs typeface="+mn-cs"/>
      </a:defRPr>
    </a:lvl7pPr>
    <a:lvl8pPr marL="3200400" algn="l" defTabSz="914400" rtl="0" eaLnBrk="1" latinLnBrk="0" hangingPunct="1">
      <a:defRPr lang="ru-RU" sz="1200" kern="1200">
        <a:solidFill>
          <a:schemeClr val="tx1"/>
        </a:solidFill>
        <a:latin typeface="+mn-lt"/>
        <a:ea typeface="+mn-ea"/>
        <a:cs typeface="+mn-cs"/>
      </a:defRPr>
    </a:lvl8pPr>
    <a:lvl9pPr marL="3657600" algn="l" defTabSz="914400" rtl="0" eaLnBrk="1" latinLnBrk="0" hangingPunct="1">
      <a:defRPr lang="ru-RU"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dirty="0"/>
          </a:p>
        </p:txBody>
      </p:sp>
      <p:sp>
        <p:nvSpPr>
          <p:cNvPr id="4" name="Slide Number Placeholder 3"/>
          <p:cNvSpPr>
            <a:spLocks noGrp="1"/>
          </p:cNvSpPr>
          <p:nvPr>
            <p:ph type="sldNum" sz="quarter" idx="10"/>
          </p:nvPr>
        </p:nvSpPr>
        <p:spPr/>
        <p:txBody>
          <a:bodyPr/>
          <a:lstStyle/>
          <a:p>
            <a:fld id="{EC6EAC7D-5A89-47C2-8ABA-56C9C2DEF7A4}"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71954F2-3A53-4B85-A089-9C40F16C8EDC}" type="slidenum">
              <a:rPr lang="ru-RU" smtClean="0">
                <a:solidFill>
                  <a:prstClr val="black"/>
                </a:solidFill>
              </a:rPr>
              <a:pPr/>
              <a:t>12</a:t>
            </a:fld>
            <a:endParaRPr lang="ru-RU">
              <a:solidFill>
                <a:prstClr val="black"/>
              </a:solidFill>
            </a:endParaRPr>
          </a:p>
        </p:txBody>
      </p:sp>
    </p:spTree>
    <p:extLst>
      <p:ext uri="{BB962C8B-B14F-4D97-AF65-F5344CB8AC3E}">
        <p14:creationId xmlns:p14="http://schemas.microsoft.com/office/powerpoint/2010/main" val="3761162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endParaRPr lang="ru-RU" dirty="0" smtClean="0"/>
          </a:p>
        </p:txBody>
      </p:sp>
      <p:sp>
        <p:nvSpPr>
          <p:cNvPr id="4" name="Slide Number Placeholder 3"/>
          <p:cNvSpPr>
            <a:spLocks noGrp="1"/>
          </p:cNvSpPr>
          <p:nvPr>
            <p:ph type="sldNum" sz="quarter" idx="10"/>
          </p:nvPr>
        </p:nvSpPr>
        <p:spPr/>
        <p:txBody>
          <a:bodyPr/>
          <a:lstStyle/>
          <a:p>
            <a:fld id="{EC6EAC7D-5A89-47C2-8ABA-56C9C2DEF7A4}"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BF9D004-0297-444A-9403-32D94099DA29}" type="slidenum">
              <a:rPr lang="ru-RU" smtClean="0"/>
              <a:pPr/>
              <a:t>3</a:t>
            </a:fld>
            <a:endParaRPr lang="ru-RU"/>
          </a:p>
        </p:txBody>
      </p:sp>
    </p:spTree>
    <p:extLst>
      <p:ext uri="{BB962C8B-B14F-4D97-AF65-F5344CB8AC3E}">
        <p14:creationId xmlns:p14="http://schemas.microsoft.com/office/powerpoint/2010/main" val="778395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F9D004-0297-444A-9403-32D94099DA29}" type="slidenum">
              <a:rPr lang="ru-RU" smtClean="0">
                <a:solidFill>
                  <a:prstClr val="black"/>
                </a:solidFill>
              </a:rPr>
              <a:pPr/>
              <a:t>4</a:t>
            </a:fld>
            <a:endParaRPr lang="ru-RU">
              <a:solidFill>
                <a:prstClr val="black"/>
              </a:solidFill>
            </a:endParaRPr>
          </a:p>
        </p:txBody>
      </p:sp>
    </p:spTree>
    <p:extLst>
      <p:ext uri="{BB962C8B-B14F-4D97-AF65-F5344CB8AC3E}">
        <p14:creationId xmlns:p14="http://schemas.microsoft.com/office/powerpoint/2010/main" val="64372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71954F2-3A53-4B85-A089-9C40F16C8EDC}" type="slidenum">
              <a:rPr lang="ru-RU" smtClean="0">
                <a:solidFill>
                  <a:prstClr val="black"/>
                </a:solidFill>
              </a:rPr>
              <a:pPr/>
              <a:t>7</a:t>
            </a:fld>
            <a:endParaRPr lang="ru-RU">
              <a:solidFill>
                <a:prstClr val="black"/>
              </a:solidFill>
            </a:endParaRPr>
          </a:p>
        </p:txBody>
      </p:sp>
    </p:spTree>
    <p:extLst>
      <p:ext uri="{BB962C8B-B14F-4D97-AF65-F5344CB8AC3E}">
        <p14:creationId xmlns:p14="http://schemas.microsoft.com/office/powerpoint/2010/main" val="66898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71954F2-3A53-4B85-A089-9C40F16C8EDC}" type="slidenum">
              <a:rPr lang="ru-RU" smtClean="0">
                <a:solidFill>
                  <a:prstClr val="black"/>
                </a:solidFill>
              </a:rPr>
              <a:pPr/>
              <a:t>8</a:t>
            </a:fld>
            <a:endParaRPr lang="ru-RU">
              <a:solidFill>
                <a:prstClr val="black"/>
              </a:solidFill>
            </a:endParaRPr>
          </a:p>
        </p:txBody>
      </p:sp>
    </p:spTree>
    <p:extLst>
      <p:ext uri="{BB962C8B-B14F-4D97-AF65-F5344CB8AC3E}">
        <p14:creationId xmlns:p14="http://schemas.microsoft.com/office/powerpoint/2010/main" val="66898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71954F2-3A53-4B85-A089-9C40F16C8EDC}" type="slidenum">
              <a:rPr smtClean="0">
                <a:solidFill>
                  <a:prstClr val="black"/>
                </a:solidFill>
              </a:rPr>
              <a:pPr/>
              <a:t>9</a:t>
            </a:fld>
            <a:endParaRPr>
              <a:solidFill>
                <a:prstClr val="black"/>
              </a:solidFill>
            </a:endParaRPr>
          </a:p>
        </p:txBody>
      </p:sp>
    </p:spTree>
    <p:extLst>
      <p:ext uri="{BB962C8B-B14F-4D97-AF65-F5344CB8AC3E}">
        <p14:creationId xmlns:p14="http://schemas.microsoft.com/office/powerpoint/2010/main" val="66898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71954F2-3A53-4B85-A089-9C40F16C8EDC}" type="slidenum">
              <a:rPr smtClean="0">
                <a:solidFill>
                  <a:prstClr val="black"/>
                </a:solidFill>
              </a:rPr>
              <a:pPr/>
              <a:t>10</a:t>
            </a:fld>
            <a:endParaRPr>
              <a:solidFill>
                <a:prstClr val="black"/>
              </a:solidFill>
            </a:endParaRPr>
          </a:p>
        </p:txBody>
      </p:sp>
    </p:spTree>
    <p:extLst>
      <p:ext uri="{BB962C8B-B14F-4D97-AF65-F5344CB8AC3E}">
        <p14:creationId xmlns:p14="http://schemas.microsoft.com/office/powerpoint/2010/main" val="66898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71954F2-3A53-4B85-A089-9C40F16C8EDC}" type="slidenum">
              <a:rPr lang="ru-RU" smtClean="0">
                <a:solidFill>
                  <a:prstClr val="black"/>
                </a:solidFill>
              </a:rPr>
              <a:pPr/>
              <a:t>11</a:t>
            </a:fld>
            <a:endParaRPr lang="ru-RU">
              <a:solidFill>
                <a:prstClr val="black"/>
              </a:solidFill>
            </a:endParaRPr>
          </a:p>
        </p:txBody>
      </p:sp>
    </p:spTree>
    <p:extLst>
      <p:ext uri="{BB962C8B-B14F-4D97-AF65-F5344CB8AC3E}">
        <p14:creationId xmlns:p14="http://schemas.microsoft.com/office/powerpoint/2010/main" val="37611629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eaLnBrk="1" latinLnBrk="0" hangingPunct="1">
              <a:defRPr kumimoji="0" lang="ru-RU" b="1" cap="small" baseline="0">
                <a:solidFill>
                  <a:srgbClr val="003300"/>
                </a:solidFill>
              </a:defRPr>
            </a:lvl1pPr>
          </a:lstStyle>
          <a:p>
            <a:r>
              <a:rPr kumimoji="0" lang="ru-RU"/>
              <a:t>Образец заголовка</a:t>
            </a:r>
          </a:p>
        </p:txBody>
      </p:sp>
      <p:sp>
        <p:nvSpPr>
          <p:cNvPr id="3" name="Subtitle 2"/>
          <p:cNvSpPr>
            <a:spLocks noGrp="1"/>
          </p:cNvSpPr>
          <p:nvPr>
            <p:ph type="subTitle" idx="1"/>
          </p:nvPr>
        </p:nvSpPr>
        <p:spPr>
          <a:xfrm>
            <a:off x="3962400" y="4038600"/>
            <a:ext cx="4772528" cy="990600"/>
          </a:xfrm>
        </p:spPr>
        <p:txBody>
          <a:bodyPr>
            <a:normAutofit/>
          </a:bodyPr>
          <a:lstStyle>
            <a:lvl1pPr marL="0" indent="0" algn="r" eaLnBrk="1" latinLnBrk="0" hangingPunct="1">
              <a:buNone/>
              <a:defRPr kumimoji="0" lang="ru-RU" sz="2000" b="0">
                <a:solidFill>
                  <a:schemeClr val="tx1"/>
                </a:solidFill>
                <a:latin typeface="Georgia" pitchFamily="18" charset="0"/>
              </a:defRPr>
            </a:lvl1pPr>
            <a:lvl2pPr marL="457200" indent="0" algn="ctr" eaLnBrk="1" latinLnBrk="0" hangingPunct="1">
              <a:buNone/>
              <a:defRPr kumimoji="0" lang="ru-RU">
                <a:solidFill>
                  <a:schemeClr val="tx1">
                    <a:tint val="75000"/>
                  </a:schemeClr>
                </a:solidFill>
              </a:defRPr>
            </a:lvl2pPr>
            <a:lvl3pPr marL="914400" indent="0" algn="ctr" eaLnBrk="1" latinLnBrk="0" hangingPunct="1">
              <a:buNone/>
              <a:defRPr kumimoji="0" lang="ru-RU">
                <a:solidFill>
                  <a:schemeClr val="tx1">
                    <a:tint val="75000"/>
                  </a:schemeClr>
                </a:solidFill>
              </a:defRPr>
            </a:lvl3pPr>
            <a:lvl4pPr marL="1371600" indent="0" algn="ctr" eaLnBrk="1" latinLnBrk="0" hangingPunct="1">
              <a:buNone/>
              <a:defRPr kumimoji="0" lang="ru-RU">
                <a:solidFill>
                  <a:schemeClr val="tx1">
                    <a:tint val="75000"/>
                  </a:schemeClr>
                </a:solidFill>
              </a:defRPr>
            </a:lvl4pPr>
            <a:lvl5pPr marL="1828800" indent="0" algn="ctr" eaLnBrk="1" latinLnBrk="0" hangingPunct="1">
              <a:buNone/>
              <a:defRPr kumimoji="0" lang="ru-RU">
                <a:solidFill>
                  <a:schemeClr val="tx1">
                    <a:tint val="75000"/>
                  </a:schemeClr>
                </a:solidFill>
              </a:defRPr>
            </a:lvl5pPr>
            <a:lvl6pPr marL="2286000" indent="0" algn="ctr" eaLnBrk="1" latinLnBrk="0" hangingPunct="1">
              <a:buNone/>
              <a:defRPr kumimoji="0" lang="ru-RU">
                <a:solidFill>
                  <a:schemeClr val="tx1">
                    <a:tint val="75000"/>
                  </a:schemeClr>
                </a:solidFill>
              </a:defRPr>
            </a:lvl6pPr>
            <a:lvl7pPr marL="2743200" indent="0" algn="ctr" eaLnBrk="1" latinLnBrk="0" hangingPunct="1">
              <a:buNone/>
              <a:defRPr kumimoji="0" lang="ru-RU">
                <a:solidFill>
                  <a:schemeClr val="tx1">
                    <a:tint val="75000"/>
                  </a:schemeClr>
                </a:solidFill>
              </a:defRPr>
            </a:lvl7pPr>
            <a:lvl8pPr marL="3200400" indent="0" algn="ctr" eaLnBrk="1" latinLnBrk="0" hangingPunct="1">
              <a:buNone/>
              <a:defRPr kumimoji="0" lang="ru-RU">
                <a:solidFill>
                  <a:schemeClr val="tx1">
                    <a:tint val="75000"/>
                  </a:schemeClr>
                </a:solidFill>
              </a:defRPr>
            </a:lvl8pPr>
            <a:lvl9pPr marL="3657600" indent="0" algn="ctr" eaLnBrk="1" latinLnBrk="0" hangingPunct="1">
              <a:buNone/>
              <a:defRPr kumimoji="0" lang="ru-RU">
                <a:solidFill>
                  <a:schemeClr val="tx1">
                    <a:tint val="75000"/>
                  </a:schemeClr>
                </a:solidFill>
              </a:defRPr>
            </a:lvl9pPr>
          </a:lstStyle>
          <a:p>
            <a:pPr eaLnBrk="1" latinLnBrk="0" hangingPunct="1"/>
            <a:r>
              <a:rPr lang="ru-RU" smtClean="0"/>
              <a:t>Образец подзаголовка</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3721618" cy="6858000"/>
          </a:xfrm>
          <a:prstGeom prst="rect">
            <a:avLst/>
          </a:prstGeom>
        </p:spPr>
      </p:pic>
      <p:sp>
        <p:nvSpPr>
          <p:cNvPr id="10" name="Picture Placeholder 9"/>
          <p:cNvSpPr>
            <a:spLocks noGrp="1"/>
          </p:cNvSpPr>
          <p:nvPr>
            <p:ph type="pic" sz="quarter" idx="13" hasCustomPrompt="1"/>
          </p:nvPr>
        </p:nvSpPr>
        <p:spPr>
          <a:xfrm>
            <a:off x="6858000" y="5105400"/>
            <a:ext cx="1828800" cy="990600"/>
          </a:xfrm>
        </p:spPr>
        <p:txBody>
          <a:bodyPr>
            <a:normAutofit/>
          </a:bodyPr>
          <a:lstStyle>
            <a:lvl1pPr marL="0" indent="0" algn="ctr" eaLnBrk="1" latinLnBrk="0" hangingPunct="1">
              <a:buNone/>
              <a:defRPr kumimoji="0" lang="ru-RU" sz="2000" baseline="0"/>
            </a:lvl1pPr>
          </a:lstStyle>
          <a:p>
            <a:r>
              <a:rPr kumimoji="0" lang="ru-RU"/>
              <a:t>Эмблема организации</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ru-RU" smtClean="0"/>
              <a:t>Образец заголовка</a:t>
            </a:r>
            <a:endParaRPr/>
          </a:p>
        </p:txBody>
      </p:sp>
      <p:sp>
        <p:nvSpPr>
          <p:cNvPr id="3" name="Date Placeholder 2"/>
          <p:cNvSpPr>
            <a:spLocks noGrp="1"/>
          </p:cNvSpPr>
          <p:nvPr>
            <p:ph type="dt" sz="half" idx="10"/>
          </p:nvPr>
        </p:nvSpPr>
        <p:spPr/>
        <p:txBody>
          <a:bodyPr/>
          <a:lstStyle/>
          <a:p>
            <a:fld id="{757B281C-5159-4971-8228-52B9A72E9ED2}" type="datetimeFigureOut">
              <a:pPr/>
              <a:t>26.09.2022</a:t>
            </a:fld>
            <a:endParaRPr kumimoji="0" lang="ru-RU"/>
          </a:p>
        </p:txBody>
      </p:sp>
      <p:sp>
        <p:nvSpPr>
          <p:cNvPr id="4" name="Footer Placeholder 3"/>
          <p:cNvSpPr>
            <a:spLocks noGrp="1"/>
          </p:cNvSpPr>
          <p:nvPr>
            <p:ph type="ftr" sz="quarter" idx="11"/>
          </p:nvPr>
        </p:nvSpPr>
        <p:spPr/>
        <p:txBody>
          <a:bodyPr/>
          <a:lstStyle/>
          <a:p>
            <a:endParaRPr kumimoji="0" lang="ru-RU"/>
          </a:p>
        </p:txBody>
      </p:sp>
      <p:sp>
        <p:nvSpPr>
          <p:cNvPr id="5" name="Slide Number Placeholder 4"/>
          <p:cNvSpPr>
            <a:spLocks noGrp="1"/>
          </p:cNvSpPr>
          <p:nvPr>
            <p:ph type="sldNum" sz="quarter" idx="12"/>
          </p:nvPr>
        </p:nvSpPr>
        <p:spPr/>
        <p:txBody>
          <a:bodyPr/>
          <a:lstStyle/>
          <a:p>
            <a:fld id="{33D6E5A2-EC83-451F-A719-9AC1370DD5CF}" type="slidenum">
              <a:pPr/>
              <a:t>‹#›</a:t>
            </a:fld>
            <a:endParaRPr kumimoji="0" lang="ru-RU"/>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pPr/>
              <a:t>26.09.2022</a:t>
            </a:fld>
            <a:endParaRPr kumimoji="0" lang="ru-RU"/>
          </a:p>
        </p:txBody>
      </p:sp>
      <p:sp>
        <p:nvSpPr>
          <p:cNvPr id="3" name="Footer Placeholder 2"/>
          <p:cNvSpPr>
            <a:spLocks noGrp="1"/>
          </p:cNvSpPr>
          <p:nvPr>
            <p:ph type="ftr" sz="quarter" idx="11"/>
          </p:nvPr>
        </p:nvSpPr>
        <p:spPr/>
        <p:txBody>
          <a:bodyPr/>
          <a:lstStyle/>
          <a:p>
            <a:endParaRPr kumimoji="0" lang="ru-RU"/>
          </a:p>
        </p:txBody>
      </p:sp>
      <p:sp>
        <p:nvSpPr>
          <p:cNvPr id="4" name="Slide Number Placeholder 3"/>
          <p:cNvSpPr>
            <a:spLocks noGrp="1"/>
          </p:cNvSpPr>
          <p:nvPr>
            <p:ph type="sldNum" sz="quarter" idx="12"/>
          </p:nvPr>
        </p:nvSpPr>
        <p:spPr/>
        <p:txBody>
          <a:bodyPr/>
          <a:lstStyle/>
          <a:p>
            <a:fld id="{33D6E5A2-EC83-451F-A719-9AC1370DD5CF}" type="slidenum">
              <a:pPr/>
              <a:t>‹#›</a:t>
            </a:fld>
            <a:endParaRPr kumimoji="0" lang="ru-RU"/>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Только фон">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pPr/>
              <a:t>26.09.2022</a:t>
            </a:fld>
            <a:endParaRPr kumimoji="0" lang="ru-RU"/>
          </a:p>
        </p:txBody>
      </p:sp>
      <p:sp>
        <p:nvSpPr>
          <p:cNvPr id="4" name="Footer Placeholder 4"/>
          <p:cNvSpPr>
            <a:spLocks noGrp="1"/>
          </p:cNvSpPr>
          <p:nvPr>
            <p:ph type="ftr" sz="quarter" idx="11"/>
          </p:nvPr>
        </p:nvSpPr>
        <p:spPr>
          <a:xfrm>
            <a:off x="3352800" y="6356350"/>
            <a:ext cx="2895600" cy="365125"/>
          </a:xfrm>
        </p:spPr>
        <p:txBody>
          <a:bodyPr/>
          <a:lstStyle/>
          <a:p>
            <a:endParaRPr kumimoji="0" lang="ru-RU"/>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ru-RU"/>
          </a:p>
        </p:txBody>
      </p:sp>
    </p:spTree>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19" name="Нижний колонтитул 18"/>
          <p:cNvSpPr>
            <a:spLocks noGrp="1"/>
          </p:cNvSpPr>
          <p:nvPr>
            <p:ph type="ftr" sz="quarter" idx="11"/>
          </p:nvPr>
        </p:nvSpPr>
        <p:spPr/>
        <p:txBody>
          <a:bodyPr/>
          <a:lstStyle/>
          <a:p>
            <a:endParaRPr lang="ru-RU">
              <a:solidFill>
                <a:srgbClr val="DBF5F9">
                  <a:shade val="90000"/>
                </a:srgbClr>
              </a:solidFill>
            </a:endParaRPr>
          </a:p>
        </p:txBody>
      </p:sp>
      <p:sp>
        <p:nvSpPr>
          <p:cNvPr id="27" name="Номер слайда 26"/>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37500207"/>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11641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DBF5F9">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3144826997"/>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1889310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8" name="Нижний колонтитул 7"/>
          <p:cNvSpPr>
            <a:spLocks noGrp="1"/>
          </p:cNvSpPr>
          <p:nvPr>
            <p:ph type="ftr" sz="quarter" idx="11"/>
          </p:nvPr>
        </p:nvSpPr>
        <p:spPr/>
        <p:txBody>
          <a:bodyPr/>
          <a:lstStyle/>
          <a:p>
            <a:endParaRPr lang="ru-RU">
              <a:solidFill>
                <a:srgbClr val="04617B">
                  <a:shade val="90000"/>
                </a:srgbClr>
              </a:solidFill>
            </a:endParaRPr>
          </a:p>
        </p:txBody>
      </p:sp>
      <p:sp>
        <p:nvSpPr>
          <p:cNvPr id="9" name="Номер слайда 8"/>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1905329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4" name="Нижний колонтитул 3"/>
          <p:cNvSpPr>
            <a:spLocks noGrp="1"/>
          </p:cNvSpPr>
          <p:nvPr>
            <p:ph type="ftr" sz="quarter" idx="11"/>
          </p:nvPr>
        </p:nvSpPr>
        <p:spPr/>
        <p:txBody>
          <a:bodyPr/>
          <a:lstStyle/>
          <a:p>
            <a:endParaRPr lang="ru-RU">
              <a:solidFill>
                <a:srgbClr val="04617B">
                  <a:shade val="90000"/>
                </a:srgbClr>
              </a:solidFill>
            </a:endParaRPr>
          </a:p>
        </p:txBody>
      </p:sp>
      <p:sp>
        <p:nvSpPr>
          <p:cNvPr id="5" name="Номер слайда 4"/>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9393798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3" name="Нижний колонтитул 2"/>
          <p:cNvSpPr>
            <a:spLocks noGrp="1"/>
          </p:cNvSpPr>
          <p:nvPr>
            <p:ph type="ftr" sz="quarter" idx="11"/>
          </p:nvPr>
        </p:nvSpPr>
        <p:spPr/>
        <p:txBody>
          <a:bodyPr/>
          <a:lstStyle/>
          <a:p>
            <a:endParaRPr lang="ru-RU">
              <a:solidFill>
                <a:srgbClr val="04617B">
                  <a:shade val="90000"/>
                </a:srgbClr>
              </a:solidFill>
            </a:endParaRPr>
          </a:p>
        </p:txBody>
      </p:sp>
      <p:sp>
        <p:nvSpPr>
          <p:cNvPr id="4" name="Номер слайда 3"/>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474317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Заголовок раздела">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4572000" y="3048000"/>
            <a:ext cx="4343400" cy="1362075"/>
          </a:xfrm>
        </p:spPr>
        <p:txBody>
          <a:bodyPr anchor="b" anchorCtr="0"/>
          <a:lstStyle>
            <a:lvl1pPr algn="l" eaLnBrk="1" latinLnBrk="0" hangingPunct="1">
              <a:defRPr kumimoji="0" lang="ru-RU" sz="4000" b="1" cap="small" baseline="0">
                <a:solidFill>
                  <a:srgbClr val="003300"/>
                </a:solidFill>
              </a:defRPr>
            </a:lvl1pPr>
          </a:lstStyle>
          <a:p>
            <a:r>
              <a:rPr kumimoji="0" lang="ru-RU"/>
              <a:t>Образец заголовка</a:t>
            </a:r>
          </a:p>
        </p:txBody>
      </p:sp>
      <p:sp>
        <p:nvSpPr>
          <p:cNvPr id="4" name="Date Placeholder 3"/>
          <p:cNvSpPr>
            <a:spLocks noGrp="1"/>
          </p:cNvSpPr>
          <p:nvPr>
            <p:ph type="dt" sz="half" idx="10"/>
          </p:nvPr>
        </p:nvSpPr>
        <p:spPr/>
        <p:txBody>
          <a:bodyPr/>
          <a:lstStyle/>
          <a:p>
            <a:fld id="{757B281C-5159-4971-8228-52B9A72E9ED2}" type="datetimeFigureOut">
              <a:pPr/>
              <a:t>26.09.2022</a:t>
            </a:fld>
            <a:endParaRPr kumimoji="0" lang="ru-RU"/>
          </a:p>
        </p:txBody>
      </p:sp>
      <p:sp>
        <p:nvSpPr>
          <p:cNvPr id="5" name="Footer Placeholder 4"/>
          <p:cNvSpPr>
            <a:spLocks noGrp="1"/>
          </p:cNvSpPr>
          <p:nvPr>
            <p:ph type="ftr" sz="quarter" idx="11"/>
          </p:nvPr>
        </p:nvSpPr>
        <p:spPr/>
        <p:txBody>
          <a:bodyPr/>
          <a:lstStyle/>
          <a:p>
            <a:endParaRPr kumimoji="0" lang="ru-RU"/>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ru-RU"/>
          </a:p>
        </p:txBody>
      </p:sp>
      <p:sp>
        <p:nvSpPr>
          <p:cNvPr id="10" name="Picture Placeholder 9"/>
          <p:cNvSpPr>
            <a:spLocks noGrp="1"/>
          </p:cNvSpPr>
          <p:nvPr>
            <p:ph type="pic" sz="quarter" idx="13" hasCustomPrompt="1"/>
          </p:nvPr>
        </p:nvSpPr>
        <p:spPr>
          <a:xfrm>
            <a:off x="6781800" y="5334000"/>
            <a:ext cx="2133600" cy="990600"/>
          </a:xfrm>
        </p:spPr>
        <p:txBody>
          <a:bodyPr>
            <a:normAutofit/>
          </a:bodyPr>
          <a:lstStyle>
            <a:lvl1pPr marL="0" indent="0" algn="ctr" eaLnBrk="1" latinLnBrk="0" hangingPunct="1">
              <a:buNone/>
              <a:defRPr kumimoji="0" lang="ru-RU" sz="1800"/>
            </a:lvl1pPr>
          </a:lstStyle>
          <a:p>
            <a:r>
              <a:rPr kumimoji="0" lang="ru-RU"/>
              <a:t>Эмблема организации</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5882841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a:xfrm>
            <a:off x="8077200" y="6356350"/>
            <a:ext cx="609600" cy="365125"/>
          </a:xfrm>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281095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8955238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3839067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19" name="Нижний колонтитул 18"/>
          <p:cNvSpPr>
            <a:spLocks noGrp="1"/>
          </p:cNvSpPr>
          <p:nvPr>
            <p:ph type="ftr" sz="quarter" idx="11"/>
          </p:nvPr>
        </p:nvSpPr>
        <p:spPr/>
        <p:txBody>
          <a:bodyPr/>
          <a:lstStyle/>
          <a:p>
            <a:endParaRPr lang="ru-RU">
              <a:solidFill>
                <a:srgbClr val="DBF5F9">
                  <a:shade val="90000"/>
                </a:srgbClr>
              </a:solidFill>
            </a:endParaRPr>
          </a:p>
        </p:txBody>
      </p:sp>
      <p:sp>
        <p:nvSpPr>
          <p:cNvPr id="27" name="Номер слайда 26"/>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3464993929"/>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7247228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DBF5F9">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1453099840"/>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4580110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8" name="Нижний колонтитул 7"/>
          <p:cNvSpPr>
            <a:spLocks noGrp="1"/>
          </p:cNvSpPr>
          <p:nvPr>
            <p:ph type="ftr" sz="quarter" idx="11"/>
          </p:nvPr>
        </p:nvSpPr>
        <p:spPr/>
        <p:txBody>
          <a:bodyPr/>
          <a:lstStyle/>
          <a:p>
            <a:endParaRPr lang="ru-RU">
              <a:solidFill>
                <a:srgbClr val="04617B">
                  <a:shade val="90000"/>
                </a:srgbClr>
              </a:solidFill>
            </a:endParaRPr>
          </a:p>
        </p:txBody>
      </p:sp>
      <p:sp>
        <p:nvSpPr>
          <p:cNvPr id="9" name="Номер слайда 8"/>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9454658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4" name="Нижний колонтитул 3"/>
          <p:cNvSpPr>
            <a:spLocks noGrp="1"/>
          </p:cNvSpPr>
          <p:nvPr>
            <p:ph type="ftr" sz="quarter" idx="11"/>
          </p:nvPr>
        </p:nvSpPr>
        <p:spPr/>
        <p:txBody>
          <a:bodyPr/>
          <a:lstStyle/>
          <a:p>
            <a:endParaRPr lang="ru-RU">
              <a:solidFill>
                <a:srgbClr val="04617B">
                  <a:shade val="90000"/>
                </a:srgbClr>
              </a:solidFill>
            </a:endParaRPr>
          </a:p>
        </p:txBody>
      </p:sp>
      <p:sp>
        <p:nvSpPr>
          <p:cNvPr id="5" name="Номер слайда 4"/>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416046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eaLnBrk="1" latinLnBrk="0" hangingPunct="1">
              <a:defRPr kumimoji="0" lang="ru-RU"/>
            </a:lvl1pPr>
          </a:lstStyle>
          <a:p>
            <a:r>
              <a:rPr kumimoji="0" lang="ru-RU"/>
              <a:t>Образец заголовка</a:t>
            </a:r>
          </a:p>
        </p:txBody>
      </p:sp>
      <p:sp>
        <p:nvSpPr>
          <p:cNvPr id="3" name="Content Placeholder 2"/>
          <p:cNvSpPr>
            <a:spLocks noGrp="1"/>
          </p:cNvSpPr>
          <p:nvPr>
            <p:ph idx="1"/>
          </p:nvPr>
        </p:nvSpPr>
        <p:spPr>
          <a:xfrm>
            <a:off x="762000" y="1596413"/>
            <a:ext cx="8077200" cy="4297363"/>
          </a:xfrm>
        </p:spPr>
        <p:txBody>
          <a:bodyPr>
            <a:normAutofit/>
          </a:bodyPr>
          <a:lstStyle>
            <a:lvl1pPr eaLnBrk="1" latinLnBrk="0" hangingPunct="1">
              <a:defRPr kumimoji="0" lang="ru-RU" sz="3200">
                <a:latin typeface="+mn-lt"/>
              </a:defRPr>
            </a:lvl1pPr>
            <a:lvl2pPr eaLnBrk="1" latinLnBrk="0" hangingPunct="1">
              <a:defRPr kumimoji="0" lang="ru-RU" sz="2800">
                <a:latin typeface="+mn-lt"/>
              </a:defRPr>
            </a:lvl2pPr>
            <a:lvl3pPr eaLnBrk="1" latinLnBrk="0" hangingPunct="1">
              <a:defRPr kumimoji="0" lang="ru-RU" sz="2400">
                <a:latin typeface="+mn-lt"/>
              </a:defRPr>
            </a:lvl3pPr>
            <a:lvl4pPr eaLnBrk="1" latinLnBrk="0" hangingPunct="1">
              <a:defRPr kumimoji="0" lang="ru-RU" sz="2400">
                <a:latin typeface="+mn-lt"/>
              </a:defRPr>
            </a:lvl4pPr>
            <a:lvl5pPr eaLnBrk="1" latinLnBrk="0" hangingPunct="1">
              <a:defRPr kumimoji="0" lang="ru-RU" sz="2400">
                <a:latin typeface="+mn-lt"/>
              </a:defRPr>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a:p>
        </p:txBody>
      </p:sp>
      <p:sp>
        <p:nvSpPr>
          <p:cNvPr id="4" name="Date Placeholder 3"/>
          <p:cNvSpPr>
            <a:spLocks noGrp="1"/>
          </p:cNvSpPr>
          <p:nvPr>
            <p:ph type="dt" sz="half" idx="10"/>
          </p:nvPr>
        </p:nvSpPr>
        <p:spPr/>
        <p:txBody>
          <a:bodyPr/>
          <a:lstStyle/>
          <a:p>
            <a:fld id="{757B281C-5159-4971-8228-52B9A72E9ED2}" type="datetimeFigureOut">
              <a:pPr/>
              <a:t>26.09.2022</a:t>
            </a:fld>
            <a:endParaRPr kumimoji="0" lang="ru-RU"/>
          </a:p>
        </p:txBody>
      </p:sp>
      <p:sp>
        <p:nvSpPr>
          <p:cNvPr id="5" name="Footer Placeholder 4"/>
          <p:cNvSpPr>
            <a:spLocks noGrp="1"/>
          </p:cNvSpPr>
          <p:nvPr>
            <p:ph type="ftr" sz="quarter" idx="11"/>
          </p:nvPr>
        </p:nvSpPr>
        <p:spPr/>
        <p:txBody>
          <a:bodyPr/>
          <a:lstStyle/>
          <a:p>
            <a:endParaRPr kumimoji="0" lang="ru-RU"/>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pPr/>
              <a:t>‹#›</a:t>
            </a:fld>
            <a:endParaRPr kumimoji="0" lang="ru-RU"/>
          </a:p>
        </p:txBody>
      </p:sp>
    </p:spTree>
  </p:cSld>
  <p:clrMapOvr>
    <a:masterClrMapping/>
  </p:clrMapOvr>
  <p:transition spd="slow">
    <p:wipe dir="d"/>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3" name="Нижний колонтитул 2"/>
          <p:cNvSpPr>
            <a:spLocks noGrp="1"/>
          </p:cNvSpPr>
          <p:nvPr>
            <p:ph type="ftr" sz="quarter" idx="11"/>
          </p:nvPr>
        </p:nvSpPr>
        <p:spPr/>
        <p:txBody>
          <a:bodyPr/>
          <a:lstStyle/>
          <a:p>
            <a:endParaRPr lang="ru-RU">
              <a:solidFill>
                <a:srgbClr val="04617B">
                  <a:shade val="90000"/>
                </a:srgbClr>
              </a:solidFill>
            </a:endParaRPr>
          </a:p>
        </p:txBody>
      </p:sp>
      <p:sp>
        <p:nvSpPr>
          <p:cNvPr id="4" name="Номер слайда 3"/>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1086648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710476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a:xfrm>
            <a:off x="8077200" y="6356350"/>
            <a:ext cx="609600" cy="365125"/>
          </a:xfrm>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013281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3278628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7485411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19" name="Нижний колонтитул 18"/>
          <p:cNvSpPr>
            <a:spLocks noGrp="1"/>
          </p:cNvSpPr>
          <p:nvPr>
            <p:ph type="ftr" sz="quarter" idx="11"/>
          </p:nvPr>
        </p:nvSpPr>
        <p:spPr/>
        <p:txBody>
          <a:bodyPr/>
          <a:lstStyle/>
          <a:p>
            <a:endParaRPr lang="ru-RU">
              <a:solidFill>
                <a:srgbClr val="DBF5F9">
                  <a:shade val="90000"/>
                </a:srgbClr>
              </a:solidFill>
            </a:endParaRPr>
          </a:p>
        </p:txBody>
      </p:sp>
      <p:sp>
        <p:nvSpPr>
          <p:cNvPr id="27" name="Номер слайда 26"/>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919329296"/>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7637271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DBF5F9">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3572928591"/>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8444413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8" name="Нижний колонтитул 7"/>
          <p:cNvSpPr>
            <a:spLocks noGrp="1"/>
          </p:cNvSpPr>
          <p:nvPr>
            <p:ph type="ftr" sz="quarter" idx="11"/>
          </p:nvPr>
        </p:nvSpPr>
        <p:spPr/>
        <p:txBody>
          <a:bodyPr/>
          <a:lstStyle/>
          <a:p>
            <a:endParaRPr lang="ru-RU">
              <a:solidFill>
                <a:srgbClr val="04617B">
                  <a:shade val="90000"/>
                </a:srgbClr>
              </a:solidFill>
            </a:endParaRPr>
          </a:p>
        </p:txBody>
      </p:sp>
      <p:sp>
        <p:nvSpPr>
          <p:cNvPr id="9" name="Номер слайда 8"/>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88910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ru-RU" smtClean="0"/>
              <a:t>Образец заголовка</a:t>
            </a:r>
            <a:endParaRPr/>
          </a:p>
        </p:txBody>
      </p:sp>
      <p:sp>
        <p:nvSpPr>
          <p:cNvPr id="3" name="Content Placeholder 2"/>
          <p:cNvSpPr>
            <a:spLocks noGrp="1"/>
          </p:cNvSpPr>
          <p:nvPr>
            <p:ph sz="half" idx="1"/>
          </p:nvPr>
        </p:nvSpPr>
        <p:spPr>
          <a:xfrm>
            <a:off x="685800" y="1600200"/>
            <a:ext cx="4038600" cy="4525963"/>
          </a:xfrm>
        </p:spPr>
        <p:txBody>
          <a:bodyPr/>
          <a:lstStyle>
            <a:lvl1pPr eaLnBrk="1" latinLnBrk="0" hangingPunct="1">
              <a:defRPr kumimoji="0" lang="ru-RU" sz="2800"/>
            </a:lvl1pPr>
            <a:lvl2pPr eaLnBrk="1" latinLnBrk="0" hangingPunct="1">
              <a:defRPr kumimoji="0" lang="ru-RU" sz="2400"/>
            </a:lvl2pPr>
            <a:lvl3pPr eaLnBrk="1" latinLnBrk="0" hangingPunct="1">
              <a:defRPr kumimoji="0" lang="ru-RU" sz="2000"/>
            </a:lvl3pPr>
            <a:lvl4pPr eaLnBrk="1" latinLnBrk="0" hangingPunct="1">
              <a:defRPr kumimoji="0" lang="ru-RU" sz="1800"/>
            </a:lvl4pPr>
            <a:lvl5pPr eaLnBrk="1" latinLnBrk="0" hangingPunct="1">
              <a:defRPr kumimoji="0" lang="ru-RU" sz="1800"/>
            </a:lvl5pPr>
            <a:lvl6pPr eaLnBrk="1" latinLnBrk="0" hangingPunct="1">
              <a:defRPr kumimoji="0" lang="ru-RU" sz="1800"/>
            </a:lvl6pPr>
            <a:lvl7pPr eaLnBrk="1" latinLnBrk="0" hangingPunct="1">
              <a:defRPr kumimoji="0" lang="ru-RU" sz="1800"/>
            </a:lvl7pPr>
            <a:lvl8pPr eaLnBrk="1" latinLnBrk="0" hangingPunct="1">
              <a:defRPr kumimoji="0" lang="ru-RU" sz="1800"/>
            </a:lvl8pPr>
            <a:lvl9pPr eaLnBrk="1" latinLnBrk="0" hangingPunct="1">
              <a:defRPr kumimoji="0" lang="ru-RU" sz="18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a:p>
        </p:txBody>
      </p:sp>
      <p:sp>
        <p:nvSpPr>
          <p:cNvPr id="4" name="Content Placeholder 3"/>
          <p:cNvSpPr>
            <a:spLocks noGrp="1"/>
          </p:cNvSpPr>
          <p:nvPr>
            <p:ph sz="half" idx="2"/>
          </p:nvPr>
        </p:nvSpPr>
        <p:spPr>
          <a:xfrm>
            <a:off x="4876800" y="1600200"/>
            <a:ext cx="4038600" cy="4525963"/>
          </a:xfrm>
        </p:spPr>
        <p:txBody>
          <a:bodyPr/>
          <a:lstStyle>
            <a:lvl1pPr eaLnBrk="1" latinLnBrk="0" hangingPunct="1">
              <a:defRPr kumimoji="0" lang="ru-RU" sz="2800"/>
            </a:lvl1pPr>
            <a:lvl2pPr eaLnBrk="1" latinLnBrk="0" hangingPunct="1">
              <a:defRPr kumimoji="0" lang="ru-RU" sz="2400"/>
            </a:lvl2pPr>
            <a:lvl3pPr eaLnBrk="1" latinLnBrk="0" hangingPunct="1">
              <a:defRPr kumimoji="0" lang="ru-RU" sz="2000"/>
            </a:lvl3pPr>
            <a:lvl4pPr eaLnBrk="1" latinLnBrk="0" hangingPunct="1">
              <a:defRPr kumimoji="0" lang="ru-RU" sz="1800"/>
            </a:lvl4pPr>
            <a:lvl5pPr eaLnBrk="1" latinLnBrk="0" hangingPunct="1">
              <a:defRPr kumimoji="0" lang="ru-RU" sz="1800"/>
            </a:lvl5pPr>
            <a:lvl6pPr eaLnBrk="1" latinLnBrk="0" hangingPunct="1">
              <a:defRPr kumimoji="0" lang="ru-RU" sz="1800"/>
            </a:lvl6pPr>
            <a:lvl7pPr eaLnBrk="1" latinLnBrk="0" hangingPunct="1">
              <a:defRPr kumimoji="0" lang="ru-RU" sz="1800"/>
            </a:lvl7pPr>
            <a:lvl8pPr eaLnBrk="1" latinLnBrk="0" hangingPunct="1">
              <a:defRPr kumimoji="0" lang="ru-RU" sz="1800"/>
            </a:lvl8pPr>
            <a:lvl9pPr eaLnBrk="1" latinLnBrk="0" hangingPunct="1">
              <a:defRPr kumimoji="0" lang="ru-RU" sz="18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a:p>
        </p:txBody>
      </p:sp>
      <p:sp>
        <p:nvSpPr>
          <p:cNvPr id="5" name="Date Placeholder 4"/>
          <p:cNvSpPr>
            <a:spLocks noGrp="1"/>
          </p:cNvSpPr>
          <p:nvPr>
            <p:ph type="dt" sz="half" idx="10"/>
          </p:nvPr>
        </p:nvSpPr>
        <p:spPr/>
        <p:txBody>
          <a:bodyPr/>
          <a:lstStyle/>
          <a:p>
            <a:fld id="{757B281C-5159-4971-8228-52B9A72E9ED2}" type="datetimeFigureOut">
              <a:pPr/>
              <a:t>26.09.2022</a:t>
            </a:fld>
            <a:endParaRPr kumimoji="0" lang="ru-RU"/>
          </a:p>
        </p:txBody>
      </p:sp>
      <p:sp>
        <p:nvSpPr>
          <p:cNvPr id="6" name="Footer Placeholder 5"/>
          <p:cNvSpPr>
            <a:spLocks noGrp="1"/>
          </p:cNvSpPr>
          <p:nvPr>
            <p:ph type="ftr" sz="quarter" idx="11"/>
          </p:nvPr>
        </p:nvSpPr>
        <p:spPr/>
        <p:txBody>
          <a:bodyPr/>
          <a:lstStyle/>
          <a:p>
            <a:endParaRPr kumimoji="0" lang="ru-RU"/>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ru-RU"/>
          </a:p>
        </p:txBody>
      </p:sp>
    </p:spTree>
  </p:cSld>
  <p:clrMapOvr>
    <a:masterClrMapping/>
  </p:clrMapOvr>
  <p:transition spd="slow">
    <p:wipe dir="d"/>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4" name="Нижний колонтитул 3"/>
          <p:cNvSpPr>
            <a:spLocks noGrp="1"/>
          </p:cNvSpPr>
          <p:nvPr>
            <p:ph type="ftr" sz="quarter" idx="11"/>
          </p:nvPr>
        </p:nvSpPr>
        <p:spPr/>
        <p:txBody>
          <a:bodyPr/>
          <a:lstStyle/>
          <a:p>
            <a:endParaRPr lang="ru-RU">
              <a:solidFill>
                <a:srgbClr val="04617B">
                  <a:shade val="90000"/>
                </a:srgbClr>
              </a:solidFill>
            </a:endParaRPr>
          </a:p>
        </p:txBody>
      </p:sp>
      <p:sp>
        <p:nvSpPr>
          <p:cNvPr id="5" name="Номер слайда 4"/>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0675743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3" name="Нижний колонтитул 2"/>
          <p:cNvSpPr>
            <a:spLocks noGrp="1"/>
          </p:cNvSpPr>
          <p:nvPr>
            <p:ph type="ftr" sz="quarter" idx="11"/>
          </p:nvPr>
        </p:nvSpPr>
        <p:spPr/>
        <p:txBody>
          <a:bodyPr/>
          <a:lstStyle/>
          <a:p>
            <a:endParaRPr lang="ru-RU">
              <a:solidFill>
                <a:srgbClr val="04617B">
                  <a:shade val="90000"/>
                </a:srgbClr>
              </a:solidFill>
            </a:endParaRPr>
          </a:p>
        </p:txBody>
      </p:sp>
      <p:sp>
        <p:nvSpPr>
          <p:cNvPr id="4" name="Номер слайда 3"/>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045005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6519058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a:xfrm>
            <a:off x="8077200" y="6356350"/>
            <a:ext cx="609600" cy="365125"/>
          </a:xfrm>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28474447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8573210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1315470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19" name="Нижний колонтитул 18"/>
          <p:cNvSpPr>
            <a:spLocks noGrp="1"/>
          </p:cNvSpPr>
          <p:nvPr>
            <p:ph type="ftr" sz="quarter" idx="11"/>
          </p:nvPr>
        </p:nvSpPr>
        <p:spPr/>
        <p:txBody>
          <a:bodyPr/>
          <a:lstStyle/>
          <a:p>
            <a:endParaRPr lang="ru-RU">
              <a:solidFill>
                <a:srgbClr val="DBF5F9">
                  <a:shade val="90000"/>
                </a:srgbClr>
              </a:solidFill>
            </a:endParaRPr>
          </a:p>
        </p:txBody>
      </p:sp>
      <p:sp>
        <p:nvSpPr>
          <p:cNvPr id="27" name="Номер слайда 26"/>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481863258"/>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3561093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DBF5F9">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2739099797"/>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951106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eaLnBrk="1" latinLnBrk="0" hangingPunct="1">
              <a:defRPr kumimoji="0" lang="ru-RU"/>
            </a:lvl1pPr>
          </a:lstStyle>
          <a:p>
            <a:pPr eaLnBrk="1" latinLnBrk="0" hangingPunct="1"/>
            <a:r>
              <a:rPr lang="ru-RU" smtClean="0"/>
              <a:t>Образец заголовка</a:t>
            </a:r>
            <a:endParaRPr/>
          </a:p>
        </p:txBody>
      </p:sp>
      <p:sp>
        <p:nvSpPr>
          <p:cNvPr id="3" name="Text Placeholder 2"/>
          <p:cNvSpPr>
            <a:spLocks noGrp="1"/>
          </p:cNvSpPr>
          <p:nvPr>
            <p:ph type="body" idx="1"/>
          </p:nvPr>
        </p:nvSpPr>
        <p:spPr>
          <a:xfrm>
            <a:off x="685800" y="1535113"/>
            <a:ext cx="4040188" cy="639762"/>
          </a:xfrm>
        </p:spPr>
        <p:txBody>
          <a:bodyPr anchor="b"/>
          <a:lstStyle>
            <a:lvl1pPr marL="0" indent="0" eaLnBrk="1" latinLnBrk="0" hangingPunct="1">
              <a:buNone/>
              <a:defRPr kumimoji="0" lang="ru-RU" sz="2400" b="1"/>
            </a:lvl1pPr>
            <a:lvl2pPr marL="457200" indent="0" eaLnBrk="1" latinLnBrk="0" hangingPunct="1">
              <a:buNone/>
              <a:defRPr kumimoji="0" lang="ru-RU" sz="2000" b="1"/>
            </a:lvl2pPr>
            <a:lvl3pPr marL="914400" indent="0" eaLnBrk="1" latinLnBrk="0" hangingPunct="1">
              <a:buNone/>
              <a:defRPr kumimoji="0" lang="ru-RU" sz="1800" b="1"/>
            </a:lvl3pPr>
            <a:lvl4pPr marL="1371600" indent="0" eaLnBrk="1" latinLnBrk="0" hangingPunct="1">
              <a:buNone/>
              <a:defRPr kumimoji="0" lang="ru-RU" sz="1600" b="1"/>
            </a:lvl4pPr>
            <a:lvl5pPr marL="1828800" indent="0" eaLnBrk="1" latinLnBrk="0" hangingPunct="1">
              <a:buNone/>
              <a:defRPr kumimoji="0" lang="ru-RU" sz="1600" b="1"/>
            </a:lvl5pPr>
            <a:lvl6pPr marL="2286000" indent="0" eaLnBrk="1" latinLnBrk="0" hangingPunct="1">
              <a:buNone/>
              <a:defRPr kumimoji="0" lang="ru-RU" sz="1600" b="1"/>
            </a:lvl6pPr>
            <a:lvl7pPr marL="2743200" indent="0" eaLnBrk="1" latinLnBrk="0" hangingPunct="1">
              <a:buNone/>
              <a:defRPr kumimoji="0" lang="ru-RU" sz="1600" b="1"/>
            </a:lvl7pPr>
            <a:lvl8pPr marL="3200400" indent="0" eaLnBrk="1" latinLnBrk="0" hangingPunct="1">
              <a:buNone/>
              <a:defRPr kumimoji="0" lang="ru-RU" sz="1600" b="1"/>
            </a:lvl8pPr>
            <a:lvl9pPr marL="3657600" indent="0" eaLnBrk="1" latinLnBrk="0" hangingPunct="1">
              <a:buNone/>
              <a:defRPr kumimoji="0" lang="ru-RU" sz="1600" b="1"/>
            </a:lvl9pPr>
          </a:lstStyle>
          <a:p>
            <a:pPr lvl="0" eaLnBrk="1" latinLnBrk="0" hangingPunct="1"/>
            <a:r>
              <a:rPr lang="ru-RU" smtClean="0"/>
              <a:t>Образец текста</a:t>
            </a:r>
          </a:p>
        </p:txBody>
      </p:sp>
      <p:sp>
        <p:nvSpPr>
          <p:cNvPr id="4" name="Content Placeholder 3"/>
          <p:cNvSpPr>
            <a:spLocks noGrp="1"/>
          </p:cNvSpPr>
          <p:nvPr>
            <p:ph sz="half" idx="2"/>
          </p:nvPr>
        </p:nvSpPr>
        <p:spPr>
          <a:xfrm>
            <a:off x="685800" y="2174875"/>
            <a:ext cx="4040188" cy="3951288"/>
          </a:xfrm>
        </p:spPr>
        <p:txBody>
          <a:bodyPr/>
          <a:lstStyle>
            <a:lvl1pPr eaLnBrk="1" latinLnBrk="0" hangingPunct="1">
              <a:defRPr kumimoji="0" lang="ru-RU" sz="2400"/>
            </a:lvl1pPr>
            <a:lvl2pPr eaLnBrk="1" latinLnBrk="0" hangingPunct="1">
              <a:defRPr kumimoji="0" lang="ru-RU" sz="2000"/>
            </a:lvl2pPr>
            <a:lvl3pPr eaLnBrk="1" latinLnBrk="0" hangingPunct="1">
              <a:defRPr kumimoji="0" lang="ru-RU" sz="1800"/>
            </a:lvl3pPr>
            <a:lvl4pPr eaLnBrk="1" latinLnBrk="0" hangingPunct="1">
              <a:defRPr kumimoji="0" lang="ru-RU" sz="1600"/>
            </a:lvl4pPr>
            <a:lvl5pPr eaLnBrk="1" latinLnBrk="0" hangingPunct="1">
              <a:defRPr kumimoji="0" lang="ru-RU" sz="1600"/>
            </a:lvl5pPr>
            <a:lvl6pPr eaLnBrk="1" latinLnBrk="0" hangingPunct="1">
              <a:defRPr kumimoji="0" lang="ru-RU" sz="1600"/>
            </a:lvl6pPr>
            <a:lvl7pPr eaLnBrk="1" latinLnBrk="0" hangingPunct="1">
              <a:defRPr kumimoji="0" lang="ru-RU" sz="1600"/>
            </a:lvl7pPr>
            <a:lvl8pPr eaLnBrk="1" latinLnBrk="0" hangingPunct="1">
              <a:defRPr kumimoji="0" lang="ru-RU" sz="1600"/>
            </a:lvl8pPr>
            <a:lvl9pPr eaLnBrk="1" latinLnBrk="0" hangingPunct="1">
              <a:defRPr kumimoji="0" lang="ru-RU" sz="16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a:p>
        </p:txBody>
      </p:sp>
      <p:sp>
        <p:nvSpPr>
          <p:cNvPr id="5" name="Text Placeholder 4"/>
          <p:cNvSpPr>
            <a:spLocks noGrp="1"/>
          </p:cNvSpPr>
          <p:nvPr>
            <p:ph type="body" sz="quarter" idx="3"/>
          </p:nvPr>
        </p:nvSpPr>
        <p:spPr>
          <a:xfrm>
            <a:off x="4873625" y="1535113"/>
            <a:ext cx="4041775" cy="639762"/>
          </a:xfrm>
        </p:spPr>
        <p:txBody>
          <a:bodyPr anchor="b"/>
          <a:lstStyle>
            <a:lvl1pPr marL="0" indent="0" eaLnBrk="1" latinLnBrk="0" hangingPunct="1">
              <a:buNone/>
              <a:defRPr kumimoji="0" lang="ru-RU" sz="2400" b="1"/>
            </a:lvl1pPr>
            <a:lvl2pPr marL="457200" indent="0" eaLnBrk="1" latinLnBrk="0" hangingPunct="1">
              <a:buNone/>
              <a:defRPr kumimoji="0" lang="ru-RU" sz="2000" b="1"/>
            </a:lvl2pPr>
            <a:lvl3pPr marL="914400" indent="0" eaLnBrk="1" latinLnBrk="0" hangingPunct="1">
              <a:buNone/>
              <a:defRPr kumimoji="0" lang="ru-RU" sz="1800" b="1"/>
            </a:lvl3pPr>
            <a:lvl4pPr marL="1371600" indent="0" eaLnBrk="1" latinLnBrk="0" hangingPunct="1">
              <a:buNone/>
              <a:defRPr kumimoji="0" lang="ru-RU" sz="1600" b="1"/>
            </a:lvl4pPr>
            <a:lvl5pPr marL="1828800" indent="0" eaLnBrk="1" latinLnBrk="0" hangingPunct="1">
              <a:buNone/>
              <a:defRPr kumimoji="0" lang="ru-RU" sz="1600" b="1"/>
            </a:lvl5pPr>
            <a:lvl6pPr marL="2286000" indent="0" eaLnBrk="1" latinLnBrk="0" hangingPunct="1">
              <a:buNone/>
              <a:defRPr kumimoji="0" lang="ru-RU" sz="1600" b="1"/>
            </a:lvl6pPr>
            <a:lvl7pPr marL="2743200" indent="0" eaLnBrk="1" latinLnBrk="0" hangingPunct="1">
              <a:buNone/>
              <a:defRPr kumimoji="0" lang="ru-RU" sz="1600" b="1"/>
            </a:lvl7pPr>
            <a:lvl8pPr marL="3200400" indent="0" eaLnBrk="1" latinLnBrk="0" hangingPunct="1">
              <a:buNone/>
              <a:defRPr kumimoji="0" lang="ru-RU" sz="1600" b="1"/>
            </a:lvl8pPr>
            <a:lvl9pPr marL="3657600" indent="0" eaLnBrk="1" latinLnBrk="0" hangingPunct="1">
              <a:buNone/>
              <a:defRPr kumimoji="0" lang="ru-RU" sz="1600" b="1"/>
            </a:lvl9pPr>
          </a:lstStyle>
          <a:p>
            <a:pPr lvl="0" eaLnBrk="1" latinLnBrk="0" hangingPunct="1"/>
            <a:r>
              <a:rPr lang="ru-RU" smtClean="0"/>
              <a:t>Образец текста</a:t>
            </a:r>
          </a:p>
        </p:txBody>
      </p:sp>
      <p:sp>
        <p:nvSpPr>
          <p:cNvPr id="6" name="Content Placeholder 5"/>
          <p:cNvSpPr>
            <a:spLocks noGrp="1"/>
          </p:cNvSpPr>
          <p:nvPr>
            <p:ph sz="quarter" idx="4"/>
          </p:nvPr>
        </p:nvSpPr>
        <p:spPr>
          <a:xfrm>
            <a:off x="4873625" y="2174875"/>
            <a:ext cx="4041775" cy="3951288"/>
          </a:xfrm>
        </p:spPr>
        <p:txBody>
          <a:bodyPr/>
          <a:lstStyle>
            <a:lvl1pPr eaLnBrk="1" latinLnBrk="0" hangingPunct="1">
              <a:defRPr kumimoji="0" lang="ru-RU" sz="2400"/>
            </a:lvl1pPr>
            <a:lvl2pPr eaLnBrk="1" latinLnBrk="0" hangingPunct="1">
              <a:defRPr kumimoji="0" lang="ru-RU" sz="2000"/>
            </a:lvl2pPr>
            <a:lvl3pPr eaLnBrk="1" latinLnBrk="0" hangingPunct="1">
              <a:defRPr kumimoji="0" lang="ru-RU" sz="1800"/>
            </a:lvl3pPr>
            <a:lvl4pPr eaLnBrk="1" latinLnBrk="0" hangingPunct="1">
              <a:defRPr kumimoji="0" lang="ru-RU" sz="1600"/>
            </a:lvl4pPr>
            <a:lvl5pPr eaLnBrk="1" latinLnBrk="0" hangingPunct="1">
              <a:defRPr kumimoji="0" lang="ru-RU" sz="1600"/>
            </a:lvl5pPr>
            <a:lvl6pPr eaLnBrk="1" latinLnBrk="0" hangingPunct="1">
              <a:defRPr kumimoji="0" lang="ru-RU" sz="1600"/>
            </a:lvl6pPr>
            <a:lvl7pPr eaLnBrk="1" latinLnBrk="0" hangingPunct="1">
              <a:defRPr kumimoji="0" lang="ru-RU" sz="1600"/>
            </a:lvl7pPr>
            <a:lvl8pPr eaLnBrk="1" latinLnBrk="0" hangingPunct="1">
              <a:defRPr kumimoji="0" lang="ru-RU" sz="1600"/>
            </a:lvl8pPr>
            <a:lvl9pPr eaLnBrk="1" latinLnBrk="0" hangingPunct="1">
              <a:defRPr kumimoji="0" lang="ru-RU" sz="16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a:p>
        </p:txBody>
      </p:sp>
      <p:sp>
        <p:nvSpPr>
          <p:cNvPr id="7" name="Date Placeholder 6"/>
          <p:cNvSpPr>
            <a:spLocks noGrp="1"/>
          </p:cNvSpPr>
          <p:nvPr>
            <p:ph type="dt" sz="half" idx="10"/>
          </p:nvPr>
        </p:nvSpPr>
        <p:spPr/>
        <p:txBody>
          <a:bodyPr/>
          <a:lstStyle/>
          <a:p>
            <a:fld id="{757B281C-5159-4971-8228-52B9A72E9ED2}" type="datetimeFigureOut">
              <a:pPr/>
              <a:t>26.09.2022</a:t>
            </a:fld>
            <a:endParaRPr kumimoji="0" lang="ru-RU"/>
          </a:p>
        </p:txBody>
      </p:sp>
      <p:sp>
        <p:nvSpPr>
          <p:cNvPr id="8" name="Footer Placeholder 7"/>
          <p:cNvSpPr>
            <a:spLocks noGrp="1"/>
          </p:cNvSpPr>
          <p:nvPr>
            <p:ph type="ftr" sz="quarter" idx="11"/>
          </p:nvPr>
        </p:nvSpPr>
        <p:spPr/>
        <p:txBody>
          <a:bodyPr/>
          <a:lstStyle/>
          <a:p>
            <a:endParaRPr kumimoji="0" lang="ru-RU"/>
          </a:p>
        </p:txBody>
      </p:sp>
      <p:sp>
        <p:nvSpPr>
          <p:cNvPr id="9" name="Slide Number Placeholder 8"/>
          <p:cNvSpPr>
            <a:spLocks noGrp="1"/>
          </p:cNvSpPr>
          <p:nvPr>
            <p:ph type="sldNum" sz="quarter" idx="12"/>
          </p:nvPr>
        </p:nvSpPr>
        <p:spPr/>
        <p:txBody>
          <a:bodyPr/>
          <a:lstStyle/>
          <a:p>
            <a:fld id="{33D6E5A2-EC83-451F-A719-9AC1370DD5CF}" type="slidenum">
              <a:pPr/>
              <a:t>‹#›</a:t>
            </a:fld>
            <a:endParaRPr kumimoji="0" lang="ru-RU"/>
          </a:p>
        </p:txBody>
      </p:sp>
    </p:spTree>
  </p:cSld>
  <p:clrMapOvr>
    <a:masterClrMapping/>
  </p:clrMapOvr>
  <p:transition spd="slow">
    <p:wipe dir="d"/>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8" name="Нижний колонтитул 7"/>
          <p:cNvSpPr>
            <a:spLocks noGrp="1"/>
          </p:cNvSpPr>
          <p:nvPr>
            <p:ph type="ftr" sz="quarter" idx="11"/>
          </p:nvPr>
        </p:nvSpPr>
        <p:spPr/>
        <p:txBody>
          <a:bodyPr/>
          <a:lstStyle/>
          <a:p>
            <a:endParaRPr lang="ru-RU">
              <a:solidFill>
                <a:srgbClr val="04617B">
                  <a:shade val="90000"/>
                </a:srgbClr>
              </a:solidFill>
            </a:endParaRPr>
          </a:p>
        </p:txBody>
      </p:sp>
      <p:sp>
        <p:nvSpPr>
          <p:cNvPr id="9" name="Номер слайда 8"/>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7009995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4" name="Нижний колонтитул 3"/>
          <p:cNvSpPr>
            <a:spLocks noGrp="1"/>
          </p:cNvSpPr>
          <p:nvPr>
            <p:ph type="ftr" sz="quarter" idx="11"/>
          </p:nvPr>
        </p:nvSpPr>
        <p:spPr/>
        <p:txBody>
          <a:bodyPr/>
          <a:lstStyle/>
          <a:p>
            <a:endParaRPr lang="ru-RU">
              <a:solidFill>
                <a:srgbClr val="04617B">
                  <a:shade val="90000"/>
                </a:srgbClr>
              </a:solidFill>
            </a:endParaRPr>
          </a:p>
        </p:txBody>
      </p:sp>
      <p:sp>
        <p:nvSpPr>
          <p:cNvPr id="5" name="Номер слайда 4"/>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9933644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3" name="Нижний колонтитул 2"/>
          <p:cNvSpPr>
            <a:spLocks noGrp="1"/>
          </p:cNvSpPr>
          <p:nvPr>
            <p:ph type="ftr" sz="quarter" idx="11"/>
          </p:nvPr>
        </p:nvSpPr>
        <p:spPr/>
        <p:txBody>
          <a:bodyPr/>
          <a:lstStyle/>
          <a:p>
            <a:endParaRPr lang="ru-RU">
              <a:solidFill>
                <a:srgbClr val="04617B">
                  <a:shade val="90000"/>
                </a:srgbClr>
              </a:solidFill>
            </a:endParaRPr>
          </a:p>
        </p:txBody>
      </p:sp>
      <p:sp>
        <p:nvSpPr>
          <p:cNvPr id="4" name="Номер слайда 3"/>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8654307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691893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a:xfrm>
            <a:off x="8077200" y="6356350"/>
            <a:ext cx="609600" cy="365125"/>
          </a:xfrm>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2938842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5185048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87035948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19" name="Нижний колонтитул 18"/>
          <p:cNvSpPr>
            <a:spLocks noGrp="1"/>
          </p:cNvSpPr>
          <p:nvPr>
            <p:ph type="ftr" sz="quarter" idx="11"/>
          </p:nvPr>
        </p:nvSpPr>
        <p:spPr/>
        <p:txBody>
          <a:bodyPr/>
          <a:lstStyle/>
          <a:p>
            <a:endParaRPr lang="ru-RU">
              <a:solidFill>
                <a:srgbClr val="DBF5F9">
                  <a:shade val="90000"/>
                </a:srgbClr>
              </a:solidFill>
            </a:endParaRPr>
          </a:p>
        </p:txBody>
      </p:sp>
      <p:sp>
        <p:nvSpPr>
          <p:cNvPr id="27" name="Номер слайда 26"/>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1064719570"/>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99628809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DBF5F9">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524642537"/>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eaLnBrk="1" latinLnBrk="0" hangingPunct="1">
              <a:defRPr kumimoji="0" lang="ru-RU" sz="2000" b="1"/>
            </a:lvl1pPr>
          </a:lstStyle>
          <a:p>
            <a:pPr eaLnBrk="1" latinLnBrk="0" hangingPunct="1"/>
            <a:r>
              <a:rPr lang="ru-RU" smtClean="0"/>
              <a:t>Образец заголовка</a:t>
            </a:r>
            <a:endParaRPr/>
          </a:p>
        </p:txBody>
      </p:sp>
      <p:sp>
        <p:nvSpPr>
          <p:cNvPr id="3" name="Content Placeholder 2"/>
          <p:cNvSpPr>
            <a:spLocks noGrp="1"/>
          </p:cNvSpPr>
          <p:nvPr>
            <p:ph idx="1"/>
          </p:nvPr>
        </p:nvSpPr>
        <p:spPr>
          <a:xfrm>
            <a:off x="3803650" y="273050"/>
            <a:ext cx="5111750" cy="5853113"/>
          </a:xfrm>
        </p:spPr>
        <p:txBody>
          <a:bodyPr/>
          <a:lstStyle>
            <a:lvl1pPr eaLnBrk="1" latinLnBrk="0" hangingPunct="1">
              <a:defRPr kumimoji="0" lang="ru-RU" sz="3200"/>
            </a:lvl1pPr>
            <a:lvl2pPr eaLnBrk="1" latinLnBrk="0" hangingPunct="1">
              <a:defRPr kumimoji="0" lang="ru-RU" sz="2800"/>
            </a:lvl2pPr>
            <a:lvl3pPr eaLnBrk="1" latinLnBrk="0" hangingPunct="1">
              <a:defRPr kumimoji="0" lang="ru-RU" sz="2400"/>
            </a:lvl3pPr>
            <a:lvl4pPr eaLnBrk="1" latinLnBrk="0" hangingPunct="1">
              <a:defRPr kumimoji="0" lang="ru-RU" sz="2000"/>
            </a:lvl4pPr>
            <a:lvl5pPr eaLnBrk="1" latinLnBrk="0" hangingPunct="1">
              <a:defRPr kumimoji="0" lang="ru-RU" sz="2000"/>
            </a:lvl5pPr>
            <a:lvl6pPr eaLnBrk="1" latinLnBrk="0" hangingPunct="1">
              <a:defRPr kumimoji="0" lang="ru-RU" sz="2000"/>
            </a:lvl6pPr>
            <a:lvl7pPr eaLnBrk="1" latinLnBrk="0" hangingPunct="1">
              <a:defRPr kumimoji="0" lang="ru-RU" sz="2000"/>
            </a:lvl7pPr>
            <a:lvl8pPr eaLnBrk="1" latinLnBrk="0" hangingPunct="1">
              <a:defRPr kumimoji="0" lang="ru-RU" sz="2000"/>
            </a:lvl8pPr>
            <a:lvl9pPr eaLnBrk="1" latinLnBrk="0" hangingPunct="1">
              <a:defRPr kumimoji="0" lang="ru-RU" sz="20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a:p>
        </p:txBody>
      </p:sp>
      <p:sp>
        <p:nvSpPr>
          <p:cNvPr id="4" name="Text Placeholder 3"/>
          <p:cNvSpPr>
            <a:spLocks noGrp="1"/>
          </p:cNvSpPr>
          <p:nvPr>
            <p:ph type="body" sz="half" idx="2"/>
          </p:nvPr>
        </p:nvSpPr>
        <p:spPr>
          <a:xfrm>
            <a:off x="685800" y="1435100"/>
            <a:ext cx="3008313" cy="4691063"/>
          </a:xfrm>
        </p:spPr>
        <p:txBody>
          <a:bodyPr/>
          <a:lstStyle>
            <a:lvl1pPr marL="0" indent="0" eaLnBrk="1" latinLnBrk="0" hangingPunct="1">
              <a:buNone/>
              <a:defRPr kumimoji="0" lang="ru-RU" sz="1400"/>
            </a:lvl1pPr>
            <a:lvl2pPr marL="457200" indent="0" eaLnBrk="1" latinLnBrk="0" hangingPunct="1">
              <a:buNone/>
              <a:defRPr kumimoji="0" lang="ru-RU" sz="1200"/>
            </a:lvl2pPr>
            <a:lvl3pPr marL="914400" indent="0" eaLnBrk="1" latinLnBrk="0" hangingPunct="1">
              <a:buNone/>
              <a:defRPr kumimoji="0" lang="ru-RU" sz="1000"/>
            </a:lvl3pPr>
            <a:lvl4pPr marL="1371600" indent="0" eaLnBrk="1" latinLnBrk="0" hangingPunct="1">
              <a:buNone/>
              <a:defRPr kumimoji="0" lang="ru-RU" sz="900"/>
            </a:lvl4pPr>
            <a:lvl5pPr marL="1828800" indent="0" eaLnBrk="1" latinLnBrk="0" hangingPunct="1">
              <a:buNone/>
              <a:defRPr kumimoji="0" lang="ru-RU" sz="900"/>
            </a:lvl5pPr>
            <a:lvl6pPr marL="2286000" indent="0" eaLnBrk="1" latinLnBrk="0" hangingPunct="1">
              <a:buNone/>
              <a:defRPr kumimoji="0" lang="ru-RU" sz="900"/>
            </a:lvl6pPr>
            <a:lvl7pPr marL="2743200" indent="0" eaLnBrk="1" latinLnBrk="0" hangingPunct="1">
              <a:buNone/>
              <a:defRPr kumimoji="0" lang="ru-RU" sz="900"/>
            </a:lvl7pPr>
            <a:lvl8pPr marL="3200400" indent="0" eaLnBrk="1" latinLnBrk="0" hangingPunct="1">
              <a:buNone/>
              <a:defRPr kumimoji="0" lang="ru-RU" sz="900"/>
            </a:lvl8pPr>
            <a:lvl9pPr marL="3657600" indent="0" eaLnBrk="1" latinLnBrk="0" hangingPunct="1">
              <a:buNone/>
              <a:defRPr kumimoji="0" lang="ru-RU" sz="900"/>
            </a:lvl9pPr>
          </a:lstStyle>
          <a:p>
            <a:pPr lvl="0" eaLnBrk="1" latinLnBrk="0" hangingPunct="1"/>
            <a:r>
              <a:rPr lang="ru-RU" smtClean="0"/>
              <a:t>Образец текста</a:t>
            </a:r>
          </a:p>
        </p:txBody>
      </p:sp>
      <p:sp>
        <p:nvSpPr>
          <p:cNvPr id="5" name="Date Placeholder 4"/>
          <p:cNvSpPr>
            <a:spLocks noGrp="1"/>
          </p:cNvSpPr>
          <p:nvPr>
            <p:ph type="dt" sz="half" idx="10"/>
          </p:nvPr>
        </p:nvSpPr>
        <p:spPr/>
        <p:txBody>
          <a:bodyPr/>
          <a:lstStyle/>
          <a:p>
            <a:fld id="{757B281C-5159-4971-8228-52B9A72E9ED2}" type="datetimeFigureOut">
              <a:pPr/>
              <a:t>26.09.2022</a:t>
            </a:fld>
            <a:endParaRPr kumimoji="0" lang="ru-RU"/>
          </a:p>
        </p:txBody>
      </p:sp>
      <p:sp>
        <p:nvSpPr>
          <p:cNvPr id="6" name="Footer Placeholder 5"/>
          <p:cNvSpPr>
            <a:spLocks noGrp="1"/>
          </p:cNvSpPr>
          <p:nvPr>
            <p:ph type="ftr" sz="quarter" idx="11"/>
          </p:nvPr>
        </p:nvSpPr>
        <p:spPr/>
        <p:txBody>
          <a:bodyPr/>
          <a:lstStyle/>
          <a:p>
            <a:endParaRPr kumimoji="0" lang="ru-RU"/>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ru-RU"/>
          </a:p>
        </p:txBody>
      </p:sp>
    </p:spTree>
  </p:cSld>
  <p:clrMapOvr>
    <a:masterClrMapping/>
  </p:clrMapOvr>
  <p:transition spd="slow">
    <p:wipe dir="d"/>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5297726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8" name="Нижний колонтитул 7"/>
          <p:cNvSpPr>
            <a:spLocks noGrp="1"/>
          </p:cNvSpPr>
          <p:nvPr>
            <p:ph type="ftr" sz="quarter" idx="11"/>
          </p:nvPr>
        </p:nvSpPr>
        <p:spPr/>
        <p:txBody>
          <a:bodyPr/>
          <a:lstStyle/>
          <a:p>
            <a:endParaRPr lang="ru-RU">
              <a:solidFill>
                <a:srgbClr val="04617B">
                  <a:shade val="90000"/>
                </a:srgbClr>
              </a:solidFill>
            </a:endParaRPr>
          </a:p>
        </p:txBody>
      </p:sp>
      <p:sp>
        <p:nvSpPr>
          <p:cNvPr id="9" name="Номер слайда 8"/>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88952459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4" name="Нижний колонтитул 3"/>
          <p:cNvSpPr>
            <a:spLocks noGrp="1"/>
          </p:cNvSpPr>
          <p:nvPr>
            <p:ph type="ftr" sz="quarter" idx="11"/>
          </p:nvPr>
        </p:nvSpPr>
        <p:spPr/>
        <p:txBody>
          <a:bodyPr/>
          <a:lstStyle/>
          <a:p>
            <a:endParaRPr lang="ru-RU">
              <a:solidFill>
                <a:srgbClr val="04617B">
                  <a:shade val="90000"/>
                </a:srgbClr>
              </a:solidFill>
            </a:endParaRPr>
          </a:p>
        </p:txBody>
      </p:sp>
      <p:sp>
        <p:nvSpPr>
          <p:cNvPr id="5" name="Номер слайда 4"/>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536407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3" name="Нижний колонтитул 2"/>
          <p:cNvSpPr>
            <a:spLocks noGrp="1"/>
          </p:cNvSpPr>
          <p:nvPr>
            <p:ph type="ftr" sz="quarter" idx="11"/>
          </p:nvPr>
        </p:nvSpPr>
        <p:spPr/>
        <p:txBody>
          <a:bodyPr/>
          <a:lstStyle/>
          <a:p>
            <a:endParaRPr lang="ru-RU">
              <a:solidFill>
                <a:srgbClr val="04617B">
                  <a:shade val="90000"/>
                </a:srgbClr>
              </a:solidFill>
            </a:endParaRPr>
          </a:p>
        </p:txBody>
      </p:sp>
      <p:sp>
        <p:nvSpPr>
          <p:cNvPr id="4" name="Номер слайда 3"/>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5912167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7985567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a:xfrm>
            <a:off x="8077200" y="6356350"/>
            <a:ext cx="609600" cy="365125"/>
          </a:xfrm>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41115436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43326605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444909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19" name="Нижний колонтитул 18"/>
          <p:cNvSpPr>
            <a:spLocks noGrp="1"/>
          </p:cNvSpPr>
          <p:nvPr>
            <p:ph type="ftr" sz="quarter" idx="11"/>
          </p:nvPr>
        </p:nvSpPr>
        <p:spPr/>
        <p:txBody>
          <a:bodyPr/>
          <a:lstStyle/>
          <a:p>
            <a:endParaRPr lang="ru-RU">
              <a:solidFill>
                <a:srgbClr val="DBF5F9">
                  <a:shade val="90000"/>
                </a:srgbClr>
              </a:solidFill>
            </a:endParaRPr>
          </a:p>
        </p:txBody>
      </p:sp>
      <p:sp>
        <p:nvSpPr>
          <p:cNvPr id="27" name="Номер слайда 26"/>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901320548"/>
      </p:ext>
    </p:extLst>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576235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eaLnBrk="1" latinLnBrk="0" hangingPunct="1">
              <a:defRPr kumimoji="0" lang="ru-RU" sz="2000" b="1"/>
            </a:lvl1pPr>
          </a:lstStyle>
          <a:p>
            <a:pPr eaLnBrk="1" latinLnBrk="0" hangingPunct="1"/>
            <a:r>
              <a:rPr lang="ru-RU" smtClean="0"/>
              <a:t>Образец заголовка</a:t>
            </a:r>
            <a:endParaRPr/>
          </a:p>
        </p:txBody>
      </p:sp>
      <p:sp>
        <p:nvSpPr>
          <p:cNvPr id="3" name="Picture Placeholder 2"/>
          <p:cNvSpPr>
            <a:spLocks noGrp="1"/>
          </p:cNvSpPr>
          <p:nvPr>
            <p:ph type="pic" idx="1"/>
          </p:nvPr>
        </p:nvSpPr>
        <p:spPr>
          <a:xfrm>
            <a:off x="1792288" y="612775"/>
            <a:ext cx="5486400" cy="4114800"/>
          </a:xfrm>
        </p:spPr>
        <p:txBody>
          <a:bodyPr/>
          <a:lstStyle>
            <a:lvl1pPr marL="0" indent="0" eaLnBrk="1" latinLnBrk="0" hangingPunct="1">
              <a:buNone/>
              <a:defRPr kumimoji="0" lang="ru-RU" sz="3200"/>
            </a:lvl1pPr>
            <a:lvl2pPr marL="457200" indent="0" eaLnBrk="1" latinLnBrk="0" hangingPunct="1">
              <a:buNone/>
              <a:defRPr kumimoji="0" lang="ru-RU" sz="2800"/>
            </a:lvl2pPr>
            <a:lvl3pPr marL="914400" indent="0" eaLnBrk="1" latinLnBrk="0" hangingPunct="1">
              <a:buNone/>
              <a:defRPr kumimoji="0" lang="ru-RU" sz="2400"/>
            </a:lvl3pPr>
            <a:lvl4pPr marL="1371600" indent="0" eaLnBrk="1" latinLnBrk="0" hangingPunct="1">
              <a:buNone/>
              <a:defRPr kumimoji="0" lang="ru-RU" sz="2000"/>
            </a:lvl4pPr>
            <a:lvl5pPr marL="1828800" indent="0" eaLnBrk="1" latinLnBrk="0" hangingPunct="1">
              <a:buNone/>
              <a:defRPr kumimoji="0" lang="ru-RU" sz="2000"/>
            </a:lvl5pPr>
            <a:lvl6pPr marL="2286000" indent="0" eaLnBrk="1" latinLnBrk="0" hangingPunct="1">
              <a:buNone/>
              <a:defRPr kumimoji="0" lang="ru-RU" sz="2000"/>
            </a:lvl6pPr>
            <a:lvl7pPr marL="2743200" indent="0" eaLnBrk="1" latinLnBrk="0" hangingPunct="1">
              <a:buNone/>
              <a:defRPr kumimoji="0" lang="ru-RU" sz="2000"/>
            </a:lvl7pPr>
            <a:lvl8pPr marL="3200400" indent="0" eaLnBrk="1" latinLnBrk="0" hangingPunct="1">
              <a:buNone/>
              <a:defRPr kumimoji="0" lang="ru-RU" sz="2000"/>
            </a:lvl8pPr>
            <a:lvl9pPr marL="3657600" indent="0" eaLnBrk="1" latinLnBrk="0" hangingPunct="1">
              <a:buNone/>
              <a:defRPr kumimoji="0" lang="ru-RU" sz="2000"/>
            </a:lvl9pPr>
          </a:lstStyle>
          <a:p>
            <a:pPr eaLnBrk="1" latinLnBrk="0" hangingPunct="1"/>
            <a:r>
              <a:rPr lang="ru-RU" smtClean="0"/>
              <a:t>Вставка рисунка</a:t>
            </a:r>
            <a:endParaRPr/>
          </a:p>
        </p:txBody>
      </p:sp>
      <p:sp>
        <p:nvSpPr>
          <p:cNvPr id="4" name="Text Placeholder 3"/>
          <p:cNvSpPr>
            <a:spLocks noGrp="1"/>
          </p:cNvSpPr>
          <p:nvPr>
            <p:ph type="body" sz="half" idx="2"/>
          </p:nvPr>
        </p:nvSpPr>
        <p:spPr>
          <a:xfrm>
            <a:off x="1792288" y="5367338"/>
            <a:ext cx="5486400" cy="804862"/>
          </a:xfrm>
        </p:spPr>
        <p:txBody>
          <a:bodyPr/>
          <a:lstStyle>
            <a:lvl1pPr marL="0" indent="0" eaLnBrk="1" latinLnBrk="0" hangingPunct="1">
              <a:buNone/>
              <a:defRPr kumimoji="0" lang="ru-RU" sz="1400"/>
            </a:lvl1pPr>
            <a:lvl2pPr marL="457200" indent="0" eaLnBrk="1" latinLnBrk="0" hangingPunct="1">
              <a:buNone/>
              <a:defRPr kumimoji="0" lang="ru-RU" sz="1200"/>
            </a:lvl2pPr>
            <a:lvl3pPr marL="914400" indent="0" eaLnBrk="1" latinLnBrk="0" hangingPunct="1">
              <a:buNone/>
              <a:defRPr kumimoji="0" lang="ru-RU" sz="1000"/>
            </a:lvl3pPr>
            <a:lvl4pPr marL="1371600" indent="0" eaLnBrk="1" latinLnBrk="0" hangingPunct="1">
              <a:buNone/>
              <a:defRPr kumimoji="0" lang="ru-RU" sz="900"/>
            </a:lvl4pPr>
            <a:lvl5pPr marL="1828800" indent="0" eaLnBrk="1" latinLnBrk="0" hangingPunct="1">
              <a:buNone/>
              <a:defRPr kumimoji="0" lang="ru-RU" sz="900"/>
            </a:lvl5pPr>
            <a:lvl6pPr marL="2286000" indent="0" eaLnBrk="1" latinLnBrk="0" hangingPunct="1">
              <a:buNone/>
              <a:defRPr kumimoji="0" lang="ru-RU" sz="900"/>
            </a:lvl6pPr>
            <a:lvl7pPr marL="2743200" indent="0" eaLnBrk="1" latinLnBrk="0" hangingPunct="1">
              <a:buNone/>
              <a:defRPr kumimoji="0" lang="ru-RU" sz="900"/>
            </a:lvl7pPr>
            <a:lvl8pPr marL="3200400" indent="0" eaLnBrk="1" latinLnBrk="0" hangingPunct="1">
              <a:buNone/>
              <a:defRPr kumimoji="0" lang="ru-RU" sz="900"/>
            </a:lvl8pPr>
            <a:lvl9pPr marL="3657600" indent="0" eaLnBrk="1" latinLnBrk="0" hangingPunct="1">
              <a:buNone/>
              <a:defRPr kumimoji="0" lang="ru-RU" sz="900"/>
            </a:lvl9pPr>
          </a:lstStyle>
          <a:p>
            <a:pPr lvl="0" eaLnBrk="1" latinLnBrk="0" hangingPunct="1"/>
            <a:r>
              <a:rPr lang="ru-RU" smtClean="0"/>
              <a:t>Образец текста</a:t>
            </a:r>
          </a:p>
        </p:txBody>
      </p:sp>
      <p:sp>
        <p:nvSpPr>
          <p:cNvPr id="5" name="Date Placeholder 4"/>
          <p:cNvSpPr>
            <a:spLocks noGrp="1"/>
          </p:cNvSpPr>
          <p:nvPr>
            <p:ph type="dt" sz="half" idx="10"/>
          </p:nvPr>
        </p:nvSpPr>
        <p:spPr/>
        <p:txBody>
          <a:bodyPr/>
          <a:lstStyle/>
          <a:p>
            <a:fld id="{757B281C-5159-4971-8228-52B9A72E9ED2}" type="datetimeFigureOut">
              <a:pPr/>
              <a:t>26.09.2022</a:t>
            </a:fld>
            <a:endParaRPr kumimoji="0" lang="ru-RU"/>
          </a:p>
        </p:txBody>
      </p:sp>
      <p:sp>
        <p:nvSpPr>
          <p:cNvPr id="6" name="Footer Placeholder 5"/>
          <p:cNvSpPr>
            <a:spLocks noGrp="1"/>
          </p:cNvSpPr>
          <p:nvPr>
            <p:ph type="ftr" sz="quarter" idx="11"/>
          </p:nvPr>
        </p:nvSpPr>
        <p:spPr/>
        <p:txBody>
          <a:bodyPr/>
          <a:lstStyle/>
          <a:p>
            <a:endParaRPr kumimoji="0" lang="ru-RU"/>
          </a:p>
        </p:txBody>
      </p:sp>
      <p:sp>
        <p:nvSpPr>
          <p:cNvPr id="7" name="Slide Number Placeholder 6"/>
          <p:cNvSpPr>
            <a:spLocks noGrp="1"/>
          </p:cNvSpPr>
          <p:nvPr>
            <p:ph type="sldNum" sz="quarter" idx="12"/>
          </p:nvPr>
        </p:nvSpPr>
        <p:spPr/>
        <p:txBody>
          <a:bodyPr/>
          <a:lstStyle/>
          <a:p>
            <a:fld id="{33D6E5A2-EC83-451F-A719-9AC1370DD5CF}" type="slidenum">
              <a:pPr/>
              <a:t>‹#›</a:t>
            </a:fld>
            <a:endParaRPr kumimoji="0" lang="ru-RU"/>
          </a:p>
        </p:txBody>
      </p:sp>
    </p:spTree>
  </p:cSld>
  <p:clrMapOvr>
    <a:masterClrMapping/>
  </p:clrMapOvr>
  <p:transition spd="slow">
    <p:wipe dir="d"/>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DBF5F9">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4193415954"/>
      </p:ext>
    </p:extLst>
  </p:cSld>
  <p:clrMapOvr>
    <a:overrideClrMapping bg1="dk1" tx1="lt1" bg2="dk2" tx2="lt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32483882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8" name="Нижний колонтитул 7"/>
          <p:cNvSpPr>
            <a:spLocks noGrp="1"/>
          </p:cNvSpPr>
          <p:nvPr>
            <p:ph type="ftr" sz="quarter" idx="11"/>
          </p:nvPr>
        </p:nvSpPr>
        <p:spPr/>
        <p:txBody>
          <a:bodyPr/>
          <a:lstStyle/>
          <a:p>
            <a:endParaRPr lang="ru-RU">
              <a:solidFill>
                <a:srgbClr val="04617B">
                  <a:shade val="90000"/>
                </a:srgbClr>
              </a:solidFill>
            </a:endParaRPr>
          </a:p>
        </p:txBody>
      </p:sp>
      <p:sp>
        <p:nvSpPr>
          <p:cNvPr id="9" name="Номер слайда 8"/>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54478754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4" name="Нижний колонтитул 3"/>
          <p:cNvSpPr>
            <a:spLocks noGrp="1"/>
          </p:cNvSpPr>
          <p:nvPr>
            <p:ph type="ftr" sz="quarter" idx="11"/>
          </p:nvPr>
        </p:nvSpPr>
        <p:spPr/>
        <p:txBody>
          <a:bodyPr/>
          <a:lstStyle/>
          <a:p>
            <a:endParaRPr lang="ru-RU">
              <a:solidFill>
                <a:srgbClr val="04617B">
                  <a:shade val="90000"/>
                </a:srgbClr>
              </a:solidFill>
            </a:endParaRPr>
          </a:p>
        </p:txBody>
      </p:sp>
      <p:sp>
        <p:nvSpPr>
          <p:cNvPr id="5" name="Номер слайда 4"/>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8028372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3" name="Нижний колонтитул 2"/>
          <p:cNvSpPr>
            <a:spLocks noGrp="1"/>
          </p:cNvSpPr>
          <p:nvPr>
            <p:ph type="ftr" sz="quarter" idx="11"/>
          </p:nvPr>
        </p:nvSpPr>
        <p:spPr/>
        <p:txBody>
          <a:bodyPr/>
          <a:lstStyle/>
          <a:p>
            <a:endParaRPr lang="ru-RU">
              <a:solidFill>
                <a:srgbClr val="04617B">
                  <a:shade val="90000"/>
                </a:srgbClr>
              </a:solidFill>
            </a:endParaRPr>
          </a:p>
        </p:txBody>
      </p:sp>
      <p:sp>
        <p:nvSpPr>
          <p:cNvPr id="4" name="Номер слайда 3"/>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8117934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54430206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a:xfrm>
            <a:off x="8077200" y="6356350"/>
            <a:ext cx="609600" cy="365125"/>
          </a:xfrm>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95957886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35799336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7973888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19" name="Нижний колонтитул 18"/>
          <p:cNvSpPr>
            <a:spLocks noGrp="1"/>
          </p:cNvSpPr>
          <p:nvPr>
            <p:ph type="ftr" sz="quarter" idx="11"/>
          </p:nvPr>
        </p:nvSpPr>
        <p:spPr/>
        <p:txBody>
          <a:bodyPr/>
          <a:lstStyle/>
          <a:p>
            <a:endParaRPr lang="ru-RU">
              <a:solidFill>
                <a:srgbClr val="DBF5F9">
                  <a:shade val="90000"/>
                </a:srgbClr>
              </a:solidFill>
            </a:endParaRPr>
          </a:p>
        </p:txBody>
      </p:sp>
      <p:sp>
        <p:nvSpPr>
          <p:cNvPr id="27" name="Номер слайда 26"/>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3360502453"/>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ru-RU" smtClean="0"/>
              <a:t>Образец заголовка</a:t>
            </a:r>
            <a:endParaRPr/>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a:p>
        </p:txBody>
      </p:sp>
      <p:sp>
        <p:nvSpPr>
          <p:cNvPr id="4" name="Date Placeholder 3"/>
          <p:cNvSpPr>
            <a:spLocks noGrp="1"/>
          </p:cNvSpPr>
          <p:nvPr>
            <p:ph type="dt" sz="half" idx="10"/>
          </p:nvPr>
        </p:nvSpPr>
        <p:spPr/>
        <p:txBody>
          <a:bodyPr/>
          <a:lstStyle/>
          <a:p>
            <a:fld id="{757B281C-5159-4971-8228-52B9A72E9ED2}" type="datetimeFigureOut">
              <a:pPr/>
              <a:t>26.09.2022</a:t>
            </a:fld>
            <a:endParaRPr kumimoji="0" lang="ru-RU"/>
          </a:p>
        </p:txBody>
      </p:sp>
      <p:sp>
        <p:nvSpPr>
          <p:cNvPr id="5" name="Footer Placeholder 4"/>
          <p:cNvSpPr>
            <a:spLocks noGrp="1"/>
          </p:cNvSpPr>
          <p:nvPr>
            <p:ph type="ftr" sz="quarter" idx="11"/>
          </p:nvPr>
        </p:nvSpPr>
        <p:spPr/>
        <p:txBody>
          <a:bodyPr/>
          <a:lstStyle/>
          <a:p>
            <a:endParaRPr kumimoji="0" lang="ru-RU"/>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ru-RU"/>
          </a:p>
        </p:txBody>
      </p:sp>
    </p:spTree>
  </p:cSld>
  <p:clrMapOvr>
    <a:masterClrMapping/>
  </p:clrMapOvr>
  <p:transition spd="slow">
    <p:wipe dir="d"/>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27509416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2E17B25-7195-43FF-8151-53849D6930DB}" type="datetimeFigureOut">
              <a:rPr lang="ru-RU" smtClean="0">
                <a:solidFill>
                  <a:srgbClr val="DBF5F9">
                    <a:shade val="90000"/>
                  </a:srgbClr>
                </a:solidFill>
              </a:rPr>
              <a:pPr/>
              <a:t>26.09.2022</a:t>
            </a:fld>
            <a:endParaRPr lang="ru-RU">
              <a:solidFill>
                <a:srgbClr val="DBF5F9">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DBF5F9">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DBF5F9">
                    <a:shade val="90000"/>
                  </a:srgbClr>
                </a:solidFill>
              </a:rPr>
              <a:pPr/>
              <a:t>‹#›</a:t>
            </a:fld>
            <a:endParaRPr lang="ru-RU">
              <a:solidFill>
                <a:srgbClr val="DBF5F9">
                  <a:shade val="90000"/>
                </a:srgbClr>
              </a:solidFill>
            </a:endParaRPr>
          </a:p>
        </p:txBody>
      </p:sp>
    </p:spTree>
    <p:extLst>
      <p:ext uri="{BB962C8B-B14F-4D97-AF65-F5344CB8AC3E}">
        <p14:creationId xmlns:p14="http://schemas.microsoft.com/office/powerpoint/2010/main" val="352772527"/>
      </p:ext>
    </p:extLst>
  </p:cSld>
  <p:clrMapOvr>
    <a:overrideClrMapping bg1="dk1" tx1="lt1" bg2="dk2" tx2="lt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41261485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8" name="Нижний колонтитул 7"/>
          <p:cNvSpPr>
            <a:spLocks noGrp="1"/>
          </p:cNvSpPr>
          <p:nvPr>
            <p:ph type="ftr" sz="quarter" idx="11"/>
          </p:nvPr>
        </p:nvSpPr>
        <p:spPr/>
        <p:txBody>
          <a:bodyPr/>
          <a:lstStyle/>
          <a:p>
            <a:endParaRPr lang="ru-RU">
              <a:solidFill>
                <a:srgbClr val="04617B">
                  <a:shade val="90000"/>
                </a:srgbClr>
              </a:solidFill>
            </a:endParaRPr>
          </a:p>
        </p:txBody>
      </p:sp>
      <p:sp>
        <p:nvSpPr>
          <p:cNvPr id="9" name="Номер слайда 8"/>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55077326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4" name="Нижний колонтитул 3"/>
          <p:cNvSpPr>
            <a:spLocks noGrp="1"/>
          </p:cNvSpPr>
          <p:nvPr>
            <p:ph type="ftr" sz="quarter" idx="11"/>
          </p:nvPr>
        </p:nvSpPr>
        <p:spPr/>
        <p:txBody>
          <a:bodyPr/>
          <a:lstStyle/>
          <a:p>
            <a:endParaRPr lang="ru-RU">
              <a:solidFill>
                <a:srgbClr val="04617B">
                  <a:shade val="90000"/>
                </a:srgbClr>
              </a:solidFill>
            </a:endParaRPr>
          </a:p>
        </p:txBody>
      </p:sp>
      <p:sp>
        <p:nvSpPr>
          <p:cNvPr id="5" name="Номер слайда 4"/>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961754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3" name="Нижний колонтитул 2"/>
          <p:cNvSpPr>
            <a:spLocks noGrp="1"/>
          </p:cNvSpPr>
          <p:nvPr>
            <p:ph type="ftr" sz="quarter" idx="11"/>
          </p:nvPr>
        </p:nvSpPr>
        <p:spPr/>
        <p:txBody>
          <a:bodyPr/>
          <a:lstStyle/>
          <a:p>
            <a:endParaRPr lang="ru-RU">
              <a:solidFill>
                <a:srgbClr val="04617B">
                  <a:shade val="90000"/>
                </a:srgbClr>
              </a:solidFill>
            </a:endParaRPr>
          </a:p>
        </p:txBody>
      </p:sp>
      <p:sp>
        <p:nvSpPr>
          <p:cNvPr id="4" name="Номер слайда 3"/>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386127191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29464927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p>
            <a:endParaRPr lang="ru-RU">
              <a:solidFill>
                <a:srgbClr val="04617B">
                  <a:shade val="90000"/>
                </a:srgbClr>
              </a:solidFill>
            </a:endParaRPr>
          </a:p>
        </p:txBody>
      </p:sp>
      <p:sp>
        <p:nvSpPr>
          <p:cNvPr id="7" name="Номер слайда 6"/>
          <p:cNvSpPr>
            <a:spLocks noGrp="1"/>
          </p:cNvSpPr>
          <p:nvPr>
            <p:ph type="sldNum" sz="quarter" idx="12"/>
          </p:nvPr>
        </p:nvSpPr>
        <p:spPr>
          <a:xfrm>
            <a:off x="8077200" y="6356350"/>
            <a:ext cx="609600" cy="365125"/>
          </a:xfrm>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7975463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52335340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E17B25-7195-43FF-8151-53849D6930DB}" type="datetimeFigureOut">
              <a:rPr lang="ru-RU" smtClean="0">
                <a:solidFill>
                  <a:srgbClr val="04617B">
                    <a:shade val="90000"/>
                  </a:srgbClr>
                </a:solidFill>
              </a:rPr>
              <a:pPr/>
              <a:t>26.09.2022</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p>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p>
            <a:fld id="{073D94E7-1068-40BB-B939-96BA3CB377E1}" type="slidenum">
              <a:rPr lang="ru-RU" smtClean="0">
                <a:solidFill>
                  <a:srgbClr val="04617B">
                    <a:shade val="90000"/>
                  </a:srgbClr>
                </a:solidFill>
              </a:rPr>
              <a:pPr/>
              <a:t>‹#›</a:t>
            </a:fld>
            <a:endParaRPr lang="ru-RU">
              <a:solidFill>
                <a:srgbClr val="04617B">
                  <a:shade val="90000"/>
                </a:srgbClr>
              </a:solidFill>
            </a:endParaRPr>
          </a:p>
        </p:txBody>
      </p:sp>
    </p:spTree>
    <p:extLst>
      <p:ext uri="{BB962C8B-B14F-4D97-AF65-F5344CB8AC3E}">
        <p14:creationId xmlns:p14="http://schemas.microsoft.com/office/powerpoint/2010/main" val="1777715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pPr eaLnBrk="1" latinLnBrk="0" hangingPunct="1"/>
            <a:r>
              <a:rPr lang="ru-RU" smtClean="0"/>
              <a:t>Образец заголовка</a:t>
            </a:r>
            <a:endParaRPr/>
          </a:p>
        </p:txBody>
      </p:sp>
      <p:sp>
        <p:nvSpPr>
          <p:cNvPr id="3" name="Vertical Text Placeholder 2"/>
          <p:cNvSpPr>
            <a:spLocks noGrp="1"/>
          </p:cNvSpPr>
          <p:nvPr>
            <p:ph type="body" orient="vert" idx="1"/>
          </p:nvPr>
        </p:nvSpPr>
        <p:spPr>
          <a:xfrm>
            <a:off x="762000" y="274638"/>
            <a:ext cx="5867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a:p>
        </p:txBody>
      </p:sp>
      <p:sp>
        <p:nvSpPr>
          <p:cNvPr id="4" name="Date Placeholder 3"/>
          <p:cNvSpPr>
            <a:spLocks noGrp="1"/>
          </p:cNvSpPr>
          <p:nvPr>
            <p:ph type="dt" sz="half" idx="10"/>
          </p:nvPr>
        </p:nvSpPr>
        <p:spPr/>
        <p:txBody>
          <a:bodyPr/>
          <a:lstStyle/>
          <a:p>
            <a:fld id="{757B281C-5159-4971-8228-52B9A72E9ED2}" type="datetimeFigureOut">
              <a:pPr/>
              <a:t>26.09.2022</a:t>
            </a:fld>
            <a:endParaRPr kumimoji="0" lang="ru-RU"/>
          </a:p>
        </p:txBody>
      </p:sp>
      <p:sp>
        <p:nvSpPr>
          <p:cNvPr id="5" name="Footer Placeholder 4"/>
          <p:cNvSpPr>
            <a:spLocks noGrp="1"/>
          </p:cNvSpPr>
          <p:nvPr>
            <p:ph type="ftr" sz="quarter" idx="11"/>
          </p:nvPr>
        </p:nvSpPr>
        <p:spPr/>
        <p:txBody>
          <a:bodyPr/>
          <a:lstStyle/>
          <a:p>
            <a:endParaRPr kumimoji="0" lang="ru-RU"/>
          </a:p>
        </p:txBody>
      </p:sp>
      <p:sp>
        <p:nvSpPr>
          <p:cNvPr id="6" name="Slide Number Placeholder 5"/>
          <p:cNvSpPr>
            <a:spLocks noGrp="1"/>
          </p:cNvSpPr>
          <p:nvPr>
            <p:ph type="sldNum" sz="quarter" idx="12"/>
          </p:nvPr>
        </p:nvSpPr>
        <p:spPr/>
        <p:txBody>
          <a:bodyPr/>
          <a:lstStyle/>
          <a:p>
            <a:fld id="{33D6E5A2-EC83-451F-A719-9AC1370DD5CF}" type="slidenum">
              <a:pPr/>
              <a:t>‹#›</a:t>
            </a:fld>
            <a:endParaRPr kumimoji="0" lang="ru-RU"/>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pPr eaLnBrk="1" latinLnBrk="0" hangingPunct="1"/>
            <a:r>
              <a:rPr kumimoji="0" lang="ru-RU" smtClean="0"/>
              <a:t>Образец заголовка</a:t>
            </a:r>
            <a:endParaRPr kumimoji="0" lang="en-US" smtClean="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eaLnBrk="1" latinLnBrk="0" hangingPunct="1">
              <a:defRPr kumimoji="0" lang="ru-RU" sz="1200">
                <a:solidFill>
                  <a:schemeClr val="tx1">
                    <a:tint val="75000"/>
                  </a:schemeClr>
                </a:solidFill>
              </a:defRPr>
            </a:lvl1pPr>
          </a:lstStyle>
          <a:p>
            <a:fld id="{757B281C-5159-4971-8228-52B9A72E9ED2}" type="datetimeFigureOut">
              <a:pPr/>
              <a:t>26.09.2022</a:t>
            </a:fld>
            <a:endParaRPr kumimoji="0" lang="ru-RU"/>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eaLnBrk="1" latinLnBrk="0" hangingPunct="1">
              <a:defRPr kumimoji="0" lang="ru-RU" sz="1200">
                <a:solidFill>
                  <a:schemeClr val="tx1">
                    <a:tint val="75000"/>
                  </a:schemeClr>
                </a:solidFill>
              </a:defRPr>
            </a:lvl1pPr>
          </a:lstStyle>
          <a:p>
            <a:endParaRPr kumimoji="0" lang="ru-RU"/>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eaLnBrk="1" latinLnBrk="0" hangingPunct="1">
              <a:defRPr kumimoji="0" lang="ru-RU" sz="1200">
                <a:solidFill>
                  <a:schemeClr val="tx1">
                    <a:tint val="75000"/>
                  </a:schemeClr>
                </a:solidFill>
              </a:defRPr>
            </a:lvl1pPr>
          </a:lstStyle>
          <a:p>
            <a:fld id="{33D6E5A2-EC83-451F-A719-9AC1370DD5CF}" type="slidenum">
              <a:pPr/>
              <a:t>‹#›</a:t>
            </a:fld>
            <a:endParaRPr kumimoji="0" lang="ru-RU"/>
          </a:p>
        </p:txBody>
      </p:sp>
      <p:pic>
        <p:nvPicPr>
          <p:cNvPr id="8" name="Picture 7"/>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152400" y="-109183"/>
            <a:ext cx="818707" cy="70831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6" r:id="rId6"/>
    <p:sldLayoutId id="2147483657" r:id="rId7"/>
    <p:sldLayoutId id="2147483658" r:id="rId8"/>
    <p:sldLayoutId id="2147483659" r:id="rId9"/>
    <p:sldLayoutId id="2147483654" r:id="rId10"/>
    <p:sldLayoutId id="2147483655" r:id="rId11"/>
    <p:sldLayoutId id="2147483663" r:id="rId12"/>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kumimoji="0" lang="ru-RU"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ru-RU"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ru-RU"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ru-RU"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ru-RU"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9pPr>
    </p:bodyStyle>
    <p:otherStyle>
      <a:defPPr>
        <a:defRPr kumimoji="0" lang="ru-RU"/>
      </a:defPPr>
      <a:lvl1pPr marL="0" algn="l" defTabSz="914400" rtl="0" eaLnBrk="1" latinLnBrk="0" hangingPunct="1">
        <a:defRPr kumimoji="0" lang="ru-RU" sz="1800" kern="1200">
          <a:solidFill>
            <a:schemeClr val="tx1"/>
          </a:solidFill>
          <a:latin typeface="+mn-lt"/>
          <a:ea typeface="+mn-ea"/>
          <a:cs typeface="+mn-cs"/>
        </a:defRPr>
      </a:lvl1pPr>
      <a:lvl2pPr marL="457200" algn="l" defTabSz="914400" rtl="0" eaLnBrk="1" latinLnBrk="0" hangingPunct="1">
        <a:defRPr kumimoji="0" lang="ru-RU" sz="1800" kern="1200">
          <a:solidFill>
            <a:schemeClr val="tx1"/>
          </a:solidFill>
          <a:latin typeface="+mn-lt"/>
          <a:ea typeface="+mn-ea"/>
          <a:cs typeface="+mn-cs"/>
        </a:defRPr>
      </a:lvl2pPr>
      <a:lvl3pPr marL="914400" algn="l" defTabSz="914400" rtl="0" eaLnBrk="1" latinLnBrk="0" hangingPunct="1">
        <a:defRPr kumimoji="0" lang="ru-RU" sz="1800" kern="1200">
          <a:solidFill>
            <a:schemeClr val="tx1"/>
          </a:solidFill>
          <a:latin typeface="+mn-lt"/>
          <a:ea typeface="+mn-ea"/>
          <a:cs typeface="+mn-cs"/>
        </a:defRPr>
      </a:lvl3pPr>
      <a:lvl4pPr marL="1371600" algn="l" defTabSz="914400" rtl="0" eaLnBrk="1" latinLnBrk="0" hangingPunct="1">
        <a:defRPr kumimoji="0" lang="ru-RU" sz="1800" kern="1200">
          <a:solidFill>
            <a:schemeClr val="tx1"/>
          </a:solidFill>
          <a:latin typeface="+mn-lt"/>
          <a:ea typeface="+mn-ea"/>
          <a:cs typeface="+mn-cs"/>
        </a:defRPr>
      </a:lvl4pPr>
      <a:lvl5pPr marL="1828800" algn="l" defTabSz="914400" rtl="0" eaLnBrk="1" latinLnBrk="0" hangingPunct="1">
        <a:defRPr kumimoji="0" lang="ru-RU" sz="1800" kern="1200">
          <a:solidFill>
            <a:schemeClr val="tx1"/>
          </a:solidFill>
          <a:latin typeface="+mn-lt"/>
          <a:ea typeface="+mn-ea"/>
          <a:cs typeface="+mn-cs"/>
        </a:defRPr>
      </a:lvl5pPr>
      <a:lvl6pPr marL="2286000" algn="l" defTabSz="914400" rtl="0" eaLnBrk="1" latinLnBrk="0" hangingPunct="1">
        <a:defRPr kumimoji="0" lang="ru-RU" sz="1800" kern="1200">
          <a:solidFill>
            <a:schemeClr val="tx1"/>
          </a:solidFill>
          <a:latin typeface="+mn-lt"/>
          <a:ea typeface="+mn-ea"/>
          <a:cs typeface="+mn-cs"/>
        </a:defRPr>
      </a:lvl6pPr>
      <a:lvl7pPr marL="2743200" algn="l" defTabSz="914400" rtl="0" eaLnBrk="1" latinLnBrk="0" hangingPunct="1">
        <a:defRPr kumimoji="0" lang="ru-RU" sz="1800" kern="1200">
          <a:solidFill>
            <a:schemeClr val="tx1"/>
          </a:solidFill>
          <a:latin typeface="+mn-lt"/>
          <a:ea typeface="+mn-ea"/>
          <a:cs typeface="+mn-cs"/>
        </a:defRPr>
      </a:lvl7pPr>
      <a:lvl8pPr marL="3200400" algn="l" defTabSz="914400" rtl="0" eaLnBrk="1" latinLnBrk="0" hangingPunct="1">
        <a:defRPr kumimoji="0" lang="ru-RU" sz="1800" kern="1200">
          <a:solidFill>
            <a:schemeClr val="tx1"/>
          </a:solidFill>
          <a:latin typeface="+mn-lt"/>
          <a:ea typeface="+mn-ea"/>
          <a:cs typeface="+mn-cs"/>
        </a:defRPr>
      </a:lvl8pPr>
      <a:lvl9pPr marL="3657600" algn="l" defTabSz="914400" rtl="0" eaLnBrk="1" latinLnBrk="0" hangingPunct="1">
        <a:defRPr kumimoji="0" lang="ru-RU"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2E17B25-7195-43FF-8151-53849D6930DB}" type="datetimeFigureOut">
              <a:rPr lang="ru-RU" smtClean="0">
                <a:solidFill>
                  <a:srgbClr val="04617B">
                    <a:shade val="90000"/>
                  </a:srgbClr>
                </a:solidFill>
              </a:rPr>
              <a:pPr/>
              <a:t>26.09.2022</a:t>
            </a:fld>
            <a:endParaRPr>
              <a:solidFill>
                <a:srgbClr val="04617B">
                  <a:shade val="90000"/>
                </a:srgbClr>
              </a:solidFill>
            </a:endParaRPr>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a:solidFill>
                <a:srgbClr val="04617B">
                  <a:shade val="90000"/>
                </a:srgbClr>
              </a:solidFill>
            </a:endParaRPr>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73D94E7-1068-40BB-B939-96BA3CB377E1}" type="slidenum">
              <a:rPr smtClean="0">
                <a:solidFill>
                  <a:srgbClr val="04617B">
                    <a:shade val="90000"/>
                  </a:srgbClr>
                </a:solidFill>
              </a:rPr>
              <a:pPr/>
              <a:t>‹#›</a:t>
            </a:fld>
            <a:endParaRPr>
              <a:solidFill>
                <a:srgbClr val="04617B">
                  <a:shade val="90000"/>
                </a:srgbClr>
              </a:solidFill>
            </a:endParaRPr>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398157295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2E17B25-7195-43FF-8151-53849D6930DB}" type="datetimeFigureOut">
              <a:rPr lang="ru-RU" smtClean="0">
                <a:solidFill>
                  <a:srgbClr val="04617B">
                    <a:shade val="90000"/>
                  </a:srgbClr>
                </a:solidFill>
              </a:rPr>
              <a:pPr/>
              <a:t>26.09.2022</a:t>
            </a:fld>
            <a:endParaRPr>
              <a:solidFill>
                <a:srgbClr val="04617B">
                  <a:shade val="90000"/>
                </a:srgbClr>
              </a:solidFill>
            </a:endParaRPr>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a:solidFill>
                <a:srgbClr val="04617B">
                  <a:shade val="90000"/>
                </a:srgbClr>
              </a:solidFill>
            </a:endParaRPr>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73D94E7-1068-40BB-B939-96BA3CB377E1}" type="slidenum">
              <a:rPr smtClean="0">
                <a:solidFill>
                  <a:srgbClr val="04617B">
                    <a:shade val="90000"/>
                  </a:srgbClr>
                </a:solidFill>
              </a:rPr>
              <a:pPr/>
              <a:t>‹#›</a:t>
            </a:fld>
            <a:endParaRPr>
              <a:solidFill>
                <a:srgbClr val="04617B">
                  <a:shade val="90000"/>
                </a:srgbClr>
              </a:solidFill>
            </a:endParaRPr>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1395839327"/>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2E17B25-7195-43FF-8151-53849D6930DB}" type="datetimeFigureOut">
              <a:rPr lang="ru-RU" smtClean="0">
                <a:solidFill>
                  <a:srgbClr val="04617B">
                    <a:shade val="90000"/>
                  </a:srgbClr>
                </a:solidFill>
              </a:rPr>
              <a:pPr/>
              <a:t>26.09.2022</a:t>
            </a:fld>
            <a:endParaRPr>
              <a:solidFill>
                <a:srgbClr val="04617B">
                  <a:shade val="90000"/>
                </a:srgbClr>
              </a:solidFill>
            </a:endParaRPr>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a:solidFill>
                <a:srgbClr val="04617B">
                  <a:shade val="90000"/>
                </a:srgbClr>
              </a:solidFill>
            </a:endParaRPr>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73D94E7-1068-40BB-B939-96BA3CB377E1}" type="slidenum">
              <a:rPr smtClean="0">
                <a:solidFill>
                  <a:srgbClr val="04617B">
                    <a:shade val="90000"/>
                  </a:srgbClr>
                </a:solidFill>
              </a:rPr>
              <a:pPr/>
              <a:t>‹#›</a:t>
            </a:fld>
            <a:endParaRPr>
              <a:solidFill>
                <a:srgbClr val="04617B">
                  <a:shade val="90000"/>
                </a:srgbClr>
              </a:solidFill>
            </a:endParaRPr>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1550869698"/>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2E17B25-7195-43FF-8151-53849D6930DB}" type="datetimeFigureOut">
              <a:rPr lang="ru-RU" smtClean="0">
                <a:solidFill>
                  <a:srgbClr val="04617B">
                    <a:shade val="90000"/>
                  </a:srgbClr>
                </a:solidFill>
              </a:rPr>
              <a:pPr/>
              <a:t>26.09.2022</a:t>
            </a:fld>
            <a:endParaRPr>
              <a:solidFill>
                <a:srgbClr val="04617B">
                  <a:shade val="90000"/>
                </a:srgbClr>
              </a:solidFill>
            </a:endParaRPr>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a:solidFill>
                <a:srgbClr val="04617B">
                  <a:shade val="90000"/>
                </a:srgbClr>
              </a:solidFill>
            </a:endParaRPr>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73D94E7-1068-40BB-B939-96BA3CB377E1}" type="slidenum">
              <a:rPr smtClean="0">
                <a:solidFill>
                  <a:srgbClr val="04617B">
                    <a:shade val="90000"/>
                  </a:srgbClr>
                </a:solidFill>
              </a:rPr>
              <a:pPr/>
              <a:t>‹#›</a:t>
            </a:fld>
            <a:endParaRPr>
              <a:solidFill>
                <a:srgbClr val="04617B">
                  <a:shade val="90000"/>
                </a:srgbClr>
              </a:solidFill>
            </a:endParaRPr>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159389847"/>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2E17B25-7195-43FF-8151-53849D6930DB}" type="datetimeFigureOut">
              <a:rPr lang="ru-RU" smtClean="0">
                <a:solidFill>
                  <a:srgbClr val="04617B">
                    <a:shade val="90000"/>
                  </a:srgbClr>
                </a:solidFill>
              </a:rPr>
              <a:pPr/>
              <a:t>26.09.2022</a:t>
            </a:fld>
            <a:endParaRPr>
              <a:solidFill>
                <a:srgbClr val="04617B">
                  <a:shade val="90000"/>
                </a:srgbClr>
              </a:solidFill>
            </a:endParaRPr>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a:solidFill>
                <a:srgbClr val="04617B">
                  <a:shade val="90000"/>
                </a:srgbClr>
              </a:solidFill>
            </a:endParaRPr>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73D94E7-1068-40BB-B939-96BA3CB377E1}" type="slidenum">
              <a:rPr smtClean="0">
                <a:solidFill>
                  <a:srgbClr val="04617B">
                    <a:shade val="90000"/>
                  </a:srgbClr>
                </a:solidFill>
              </a:rPr>
              <a:pPr/>
              <a:t>‹#›</a:t>
            </a:fld>
            <a:endParaRPr>
              <a:solidFill>
                <a:srgbClr val="04617B">
                  <a:shade val="90000"/>
                </a:srgbClr>
              </a:solidFill>
            </a:endParaRPr>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71147558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2E17B25-7195-43FF-8151-53849D6930DB}" type="datetimeFigureOut">
              <a:rPr lang="ru-RU" smtClean="0">
                <a:solidFill>
                  <a:srgbClr val="04617B">
                    <a:shade val="90000"/>
                  </a:srgbClr>
                </a:solidFill>
              </a:rPr>
              <a:pPr/>
              <a:t>26.09.2022</a:t>
            </a:fld>
            <a:endParaRPr>
              <a:solidFill>
                <a:srgbClr val="04617B">
                  <a:shade val="90000"/>
                </a:srgbClr>
              </a:solidFill>
            </a:endParaRPr>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a:solidFill>
                <a:srgbClr val="04617B">
                  <a:shade val="90000"/>
                </a:srgbClr>
              </a:solidFill>
            </a:endParaRPr>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73D94E7-1068-40BB-B939-96BA3CB377E1}" type="slidenum">
              <a:rPr smtClean="0">
                <a:solidFill>
                  <a:srgbClr val="04617B">
                    <a:shade val="90000"/>
                  </a:srgbClr>
                </a:solidFill>
              </a:rPr>
              <a:pPr/>
              <a:t>‹#›</a:t>
            </a:fld>
            <a:endParaRPr>
              <a:solidFill>
                <a:srgbClr val="04617B">
                  <a:shade val="90000"/>
                </a:srgbClr>
              </a:solidFill>
            </a:endParaRPr>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173408751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2E17B25-7195-43FF-8151-53849D6930DB}" type="datetimeFigureOut">
              <a:rPr lang="ru-RU" smtClean="0">
                <a:solidFill>
                  <a:srgbClr val="04617B">
                    <a:shade val="90000"/>
                  </a:srgbClr>
                </a:solidFill>
              </a:rPr>
              <a:pPr/>
              <a:t>26.09.2022</a:t>
            </a:fld>
            <a:endParaRPr>
              <a:solidFill>
                <a:srgbClr val="04617B">
                  <a:shade val="90000"/>
                </a:srgbClr>
              </a:solidFill>
            </a:endParaRPr>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a:solidFill>
                <a:srgbClr val="04617B">
                  <a:shade val="90000"/>
                </a:srgbClr>
              </a:solidFill>
            </a:endParaRPr>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73D94E7-1068-40BB-B939-96BA3CB377E1}" type="slidenum">
              <a:rPr smtClean="0">
                <a:solidFill>
                  <a:srgbClr val="04617B">
                    <a:shade val="90000"/>
                  </a:srgbClr>
                </a:solidFill>
              </a:rPr>
              <a:pPr/>
              <a:t>‹#›</a:t>
            </a:fld>
            <a:endParaRPr>
              <a:solidFill>
                <a:srgbClr val="04617B">
                  <a:shade val="90000"/>
                </a:srgbClr>
              </a:solidFill>
            </a:endParaRPr>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4150590481"/>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notesSlide" Target="../notesSlides/notesSlide2.xml"/><Relationship Id="rId4"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36.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79712" y="692696"/>
            <a:ext cx="6192688" cy="3063329"/>
          </a:xfrm>
        </p:spPr>
        <p:txBody>
          <a:bodyPr>
            <a:normAutofit/>
          </a:bodyPr>
          <a:lstStyle/>
          <a:p>
            <a:r>
              <a:rPr lang="ru-RU" sz="1800" cap="none" dirty="0">
                <a:solidFill>
                  <a:srgbClr val="C00000"/>
                </a:solidFill>
                <a:latin typeface="Arial" panose="020B0604020202020204" pitchFamily="34" charset="0"/>
                <a:cs typeface="Arial" panose="020B0604020202020204" pitchFamily="34" charset="0"/>
              </a:rPr>
              <a:t>Специальность: </a:t>
            </a:r>
            <a:br>
              <a:rPr lang="ru-RU" sz="1800" cap="none" dirty="0">
                <a:solidFill>
                  <a:srgbClr val="C00000"/>
                </a:solidFill>
                <a:latin typeface="Arial" panose="020B0604020202020204" pitchFamily="34" charset="0"/>
                <a:cs typeface="Arial" panose="020B0604020202020204" pitchFamily="34" charset="0"/>
              </a:rPr>
            </a:br>
            <a:r>
              <a:rPr lang="ru-RU" sz="1800" cap="none" dirty="0">
                <a:solidFill>
                  <a:srgbClr val="C00000"/>
                </a:solidFill>
                <a:latin typeface="Arial" panose="020B0604020202020204" pitchFamily="34" charset="0"/>
                <a:cs typeface="Arial" panose="020B0604020202020204" pitchFamily="34" charset="0"/>
              </a:rPr>
              <a:t>Код 27.02.03. «Автоматика и телемеханика на транспорте»</a:t>
            </a:r>
            <a:br>
              <a:rPr lang="ru-RU" sz="1800" cap="none" dirty="0">
                <a:solidFill>
                  <a:srgbClr val="C00000"/>
                </a:solidFill>
                <a:latin typeface="Arial" panose="020B0604020202020204" pitchFamily="34" charset="0"/>
                <a:cs typeface="Arial" panose="020B0604020202020204" pitchFamily="34" charset="0"/>
              </a:rPr>
            </a:br>
            <a:r>
              <a:rPr lang="ru-RU" sz="1800" cap="none" dirty="0">
                <a:solidFill>
                  <a:srgbClr val="C00000"/>
                </a:solidFill>
                <a:latin typeface="Arial" panose="020B0604020202020204" pitchFamily="34" charset="0"/>
                <a:cs typeface="Arial" panose="020B0604020202020204" pitchFamily="34" charset="0"/>
              </a:rPr>
              <a:t>ПМ ОЗ « Организация и проведение ремонта и регулировки устройств и приборов систем сигнализации, централизации и блокировки железнодорожной автоматики и телемеханики»</a:t>
            </a:r>
            <a:br>
              <a:rPr lang="ru-RU" sz="1800" cap="none" dirty="0">
                <a:solidFill>
                  <a:srgbClr val="C00000"/>
                </a:solidFill>
                <a:latin typeface="Arial" panose="020B0604020202020204" pitchFamily="34" charset="0"/>
                <a:cs typeface="Arial" panose="020B0604020202020204" pitchFamily="34" charset="0"/>
              </a:rPr>
            </a:br>
            <a:r>
              <a:rPr lang="ru-RU" sz="1800" cap="none" dirty="0">
                <a:solidFill>
                  <a:srgbClr val="C00000"/>
                </a:solidFill>
                <a:latin typeface="Arial" panose="020B0604020202020204" pitchFamily="34" charset="0"/>
                <a:cs typeface="Arial" panose="020B0604020202020204" pitchFamily="34" charset="0"/>
              </a:rPr>
              <a:t>Учебная практика Тема </a:t>
            </a:r>
            <a:r>
              <a:rPr lang="ru-RU" sz="1800" cap="none" dirty="0" smtClean="0">
                <a:solidFill>
                  <a:srgbClr val="C00000"/>
                </a:solidFill>
                <a:latin typeface="Arial" panose="020B0604020202020204" pitchFamily="34" charset="0"/>
                <a:cs typeface="Arial" panose="020B0604020202020204" pitchFamily="34" charset="0"/>
              </a:rPr>
              <a:t>4 </a:t>
            </a:r>
            <a:r>
              <a:rPr lang="ru-RU" sz="1800" cap="none" dirty="0">
                <a:solidFill>
                  <a:srgbClr val="C00000"/>
                </a:solidFill>
                <a:latin typeface="Arial" panose="020B0604020202020204" pitchFamily="34" charset="0"/>
                <a:cs typeface="Arial" panose="020B0604020202020204" pitchFamily="34" charset="0"/>
              </a:rPr>
              <a:t>Урок №1</a:t>
            </a:r>
            <a:br>
              <a:rPr lang="ru-RU" sz="1800" cap="none" dirty="0">
                <a:solidFill>
                  <a:srgbClr val="C00000"/>
                </a:solidFill>
                <a:latin typeface="Arial" panose="020B0604020202020204" pitchFamily="34" charset="0"/>
                <a:cs typeface="Arial" panose="020B0604020202020204" pitchFamily="34" charset="0"/>
              </a:rPr>
            </a:br>
            <a:endParaRPr lang="ru-RU" dirty="0"/>
          </a:p>
        </p:txBody>
      </p:sp>
      <p:sp>
        <p:nvSpPr>
          <p:cNvPr id="3" name="Subtitle 2"/>
          <p:cNvSpPr>
            <a:spLocks noGrp="1"/>
          </p:cNvSpPr>
          <p:nvPr>
            <p:ph type="subTitle" idx="1"/>
            <p:custDataLst>
              <p:tags r:id="rId3"/>
            </p:custDataLst>
          </p:nvPr>
        </p:nvSpPr>
        <p:spPr>
          <a:xfrm>
            <a:off x="2843808" y="3429000"/>
            <a:ext cx="4772528" cy="990600"/>
          </a:xfrm>
        </p:spPr>
        <p:txBody>
          <a:bodyPr>
            <a:normAutofit/>
          </a:bodyPr>
          <a:lstStyle/>
          <a:p>
            <a:pPr lvl="0" algn="ctr">
              <a:buClr>
                <a:srgbClr val="0BD0D9"/>
              </a:buClr>
              <a:buSzPct val="95000"/>
            </a:pPr>
            <a:r>
              <a:rPr lang="ru-RU" sz="3200" b="1" dirty="0" smtClean="0">
                <a:solidFill>
                  <a:srgbClr val="C00000"/>
                </a:solidFill>
                <a:latin typeface="Arial" panose="020B0604020202020204" pitchFamily="34" charset="0"/>
                <a:cs typeface="Arial" panose="020B0604020202020204" pitchFamily="34" charset="0"/>
              </a:rPr>
              <a:t>«Резка металла »</a:t>
            </a:r>
            <a:endParaRPr lang="ru-RU" sz="3200" b="1" dirty="0">
              <a:solidFill>
                <a:srgbClr val="C00000"/>
              </a:solidFill>
              <a:latin typeface="Arial" panose="020B0604020202020204" pitchFamily="34" charset="0"/>
              <a:cs typeface="Arial" panose="020B0604020202020204" pitchFamily="34" charset="0"/>
            </a:endParaRPr>
          </a:p>
        </p:txBody>
      </p:sp>
      <p:sp>
        <p:nvSpPr>
          <p:cNvPr id="4" name="Прямоугольник 3"/>
          <p:cNvSpPr/>
          <p:nvPr/>
        </p:nvSpPr>
        <p:spPr>
          <a:xfrm>
            <a:off x="4860032" y="4581128"/>
            <a:ext cx="3888432" cy="17281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solidFill>
                  <a:srgbClr val="FF0000"/>
                </a:solidFill>
                <a:latin typeface="Arial" panose="020B0604020202020204" pitchFamily="34" charset="0"/>
                <a:cs typeface="Arial" panose="020B0604020202020204" pitchFamily="34" charset="0"/>
              </a:rPr>
              <a:t>Разработал:                                     мастер п/о Забродин Ю.Н.</a:t>
            </a:r>
            <a:endParaRPr lang="ru-RU" sz="2000" b="1" dirty="0">
              <a:solidFill>
                <a:srgbClr val="FF0000"/>
              </a:solidFill>
              <a:latin typeface="Arial" panose="020B0604020202020204" pitchFamily="34" charset="0"/>
              <a:cs typeface="Arial" panose="020B0604020202020204" pitchFamily="34" charset="0"/>
            </a:endParaRPr>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500063" y="214313"/>
            <a:ext cx="8229600" cy="1198463"/>
          </a:xfrm>
        </p:spPr>
        <p:txBody>
          <a:bodyPr>
            <a:noAutofit/>
          </a:bodyPr>
          <a:lstStyle/>
          <a:p>
            <a:pPr algn="ctr"/>
            <a:r>
              <a:rPr lang="ru-RU" sz="3200" b="1" dirty="0" smtClean="0">
                <a:solidFill>
                  <a:srgbClr val="C00000"/>
                </a:solidFill>
                <a:latin typeface="Arial" panose="020B0604020202020204" pitchFamily="34" charset="0"/>
                <a:cs typeface="Arial" panose="020B0604020202020204" pitchFamily="34" charset="0"/>
              </a:rPr>
              <a:t>Основные правила выполнения резки слесарной ножовкой</a:t>
            </a:r>
          </a:p>
        </p:txBody>
      </p:sp>
      <p:sp>
        <p:nvSpPr>
          <p:cNvPr id="7171" name="Содержимое 2"/>
          <p:cNvSpPr>
            <a:spLocks noGrp="1"/>
          </p:cNvSpPr>
          <p:nvPr>
            <p:ph idx="1"/>
          </p:nvPr>
        </p:nvSpPr>
        <p:spPr>
          <a:xfrm>
            <a:off x="467544" y="1484784"/>
            <a:ext cx="8280920" cy="4608512"/>
          </a:xfrm>
        </p:spPr>
        <p:txBody>
          <a:bodyPr>
            <a:normAutofit fontScale="62500" lnSpcReduction="20000"/>
          </a:bodyPr>
          <a:lstStyle/>
          <a:p>
            <a:pPr algn="just"/>
            <a:r>
              <a:rPr lang="ru-RU" sz="2500" b="1" dirty="0">
                <a:latin typeface="Arial" pitchFamily="34" charset="0"/>
                <a:cs typeface="Arial" pitchFamily="34" charset="0"/>
              </a:rPr>
              <a:t>При резке </a:t>
            </a:r>
            <a:r>
              <a:rPr lang="ru-RU" sz="2500" b="1" dirty="0" smtClean="0">
                <a:latin typeface="Arial" pitchFamily="34" charset="0"/>
                <a:cs typeface="Arial" pitchFamily="34" charset="0"/>
              </a:rPr>
              <a:t>ножовкой </a:t>
            </a:r>
            <a:r>
              <a:rPr lang="ru-RU" sz="2500" b="1" dirty="0">
                <a:latin typeface="Arial" pitchFamily="34" charset="0"/>
                <a:cs typeface="Arial" pitchFamily="34" charset="0"/>
              </a:rPr>
              <a:t>должна соблюдаться строгая координация усилий (балансировка), заключающаяся в правильном увеличении нажима рук. Движение ножовки должно быть строго горизонтальным. Нажимают на станок обеими руками, но наибольшее усилие делают левой рукой, а правой рукой осуществляют главным образом возвратно-поступательное движение ножовки.</a:t>
            </a:r>
          </a:p>
          <a:p>
            <a:pPr algn="just"/>
            <a:r>
              <a:rPr lang="ru-RU" sz="2500" b="1" dirty="0" smtClean="0">
                <a:latin typeface="Arial" pitchFamily="34" charset="0"/>
                <a:cs typeface="Arial" pitchFamily="34" charset="0"/>
              </a:rPr>
              <a:t>Процесс </a:t>
            </a:r>
            <a:r>
              <a:rPr lang="ru-RU" sz="2500" b="1" dirty="0">
                <a:latin typeface="Arial" pitchFamily="34" charset="0"/>
                <a:cs typeface="Arial" pitchFamily="34" charset="0"/>
              </a:rPr>
              <a:t>резки состоит из двух ходов:</a:t>
            </a:r>
          </a:p>
          <a:p>
            <a:pPr algn="just"/>
            <a:r>
              <a:rPr lang="ru-RU" sz="2500" b="1" dirty="0">
                <a:latin typeface="Arial" pitchFamily="34" charset="0"/>
                <a:cs typeface="Arial" pitchFamily="34" charset="0"/>
              </a:rPr>
              <a:t>– рабочего, когда ножовка перемещается вперед от работающего, и холостого, когда ножовка перемещается назад по направлению к работающему. При холостом ходе на ножовку не нажимают, в результате чего зубья только скользят, а при рабочем ходе обеими руками создают легкий нажим так, чтобы ножовка двигалась прямолинейно</a:t>
            </a:r>
            <a:r>
              <a:rPr lang="ru-RU" sz="2500" b="1" dirty="0" smtClean="0">
                <a:latin typeface="Arial" pitchFamily="34" charset="0"/>
                <a:cs typeface="Arial" pitchFamily="34" charset="0"/>
              </a:rPr>
              <a:t>.</a:t>
            </a:r>
          </a:p>
          <a:p>
            <a:pPr algn="just"/>
            <a:r>
              <a:rPr lang="ru-RU" sz="2500" b="1" dirty="0" smtClean="0">
                <a:latin typeface="Arial" pitchFamily="34" charset="0"/>
                <a:cs typeface="Arial" pitchFamily="34" charset="0"/>
              </a:rPr>
              <a:t> </a:t>
            </a:r>
            <a:r>
              <a:rPr lang="ru-RU" sz="2500" b="1" dirty="0">
                <a:latin typeface="Arial" pitchFamily="34" charset="0"/>
                <a:cs typeface="Arial" pitchFamily="34" charset="0"/>
              </a:rPr>
              <a:t>При работе ножовкой необходимо выполнять следующие правила: короткие заготовки режут по наиболее широкой стороне. При резании проката углового, таврового и швеллерного профилей лучше изменять положение заготовки, чем резать по узкой стороне;</a:t>
            </a:r>
          </a:p>
          <a:p>
            <a:pPr algn="just"/>
            <a:r>
              <a:rPr lang="ru-RU" sz="2500" b="1" dirty="0">
                <a:latin typeface="Arial" pitchFamily="34" charset="0"/>
                <a:cs typeface="Arial" pitchFamily="34" charset="0"/>
              </a:rPr>
              <a:t>– в работе должно участвовать все ножовочное полотно;</a:t>
            </a:r>
          </a:p>
          <a:p>
            <a:pPr algn="just"/>
            <a:r>
              <a:rPr lang="ru-RU" sz="2500" b="1" dirty="0">
                <a:latin typeface="Arial" pitchFamily="34" charset="0"/>
                <a:cs typeface="Arial" pitchFamily="34" charset="0"/>
              </a:rPr>
              <a:t>– работают ножовкой не спеша, плавно, без рывков, делая не более 30 —60 двойных ходов в минуту</a:t>
            </a:r>
            <a:endParaRPr lang="ru-RU" sz="1800" b="1" dirty="0" smtClean="0">
              <a:latin typeface="Arial" pitchFamily="34" charset="0"/>
              <a:cs typeface="Arial" pitchFamily="34" charset="0"/>
            </a:endParaRPr>
          </a:p>
        </p:txBody>
      </p:sp>
    </p:spTree>
    <p:extLst>
      <p:ext uri="{BB962C8B-B14F-4D97-AF65-F5344CB8AC3E}">
        <p14:creationId xmlns:p14="http://schemas.microsoft.com/office/powerpoint/2010/main" val="28190431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539552" y="188640"/>
            <a:ext cx="8229600" cy="683146"/>
          </a:xfrm>
        </p:spPr>
        <p:txBody>
          <a:bodyPr>
            <a:noAutofit/>
          </a:bodyPr>
          <a:lstStyle/>
          <a:p>
            <a:pPr algn="just"/>
            <a:r>
              <a:rPr lang="ru-RU" sz="2400" b="1" dirty="0" smtClean="0">
                <a:solidFill>
                  <a:srgbClr val="C00000"/>
                </a:solidFill>
              </a:rPr>
              <a:t/>
            </a:r>
            <a:br>
              <a:rPr lang="ru-RU" sz="2400" b="1" dirty="0" smtClean="0">
                <a:solidFill>
                  <a:srgbClr val="C00000"/>
                </a:solidFill>
              </a:rPr>
            </a:br>
            <a:r>
              <a:rPr lang="ru-RU" sz="2400" b="1" dirty="0" smtClean="0">
                <a:solidFill>
                  <a:srgbClr val="C00000"/>
                </a:solidFill>
              </a:rPr>
              <a:t/>
            </a:r>
            <a:br>
              <a:rPr lang="ru-RU" sz="2400" b="1" dirty="0" smtClean="0">
                <a:solidFill>
                  <a:srgbClr val="C00000"/>
                </a:solidFill>
              </a:rPr>
            </a:br>
            <a:r>
              <a:rPr lang="ru-RU" sz="3200" b="1" dirty="0" smtClean="0">
                <a:solidFill>
                  <a:srgbClr val="C00000"/>
                </a:solidFill>
                <a:latin typeface="Arial" panose="020B0604020202020204" pitchFamily="34" charset="0"/>
                <a:cs typeface="Arial" panose="020B0604020202020204" pitchFamily="34" charset="0"/>
              </a:rPr>
              <a:t> </a:t>
            </a:r>
            <a:r>
              <a:rPr lang="ru-RU" sz="2000" b="1" dirty="0" smtClean="0">
                <a:solidFill>
                  <a:srgbClr val="C00000"/>
                </a:solidFill>
                <a:latin typeface="Arial" panose="020B0604020202020204" pitchFamily="34" charset="0"/>
                <a:cs typeface="Arial" panose="020B0604020202020204" pitchFamily="34" charset="0"/>
              </a:rPr>
              <a:t>ТИПИЧНЫЕ ОШИБКИ ПРИ ВЫПОЛНЕНИИ РЕЗКИ НОЖНИЦАМИ, ПРИЧИНЫ ИХ ПОЯВЛЕНИЯ И СПОСОБЫ ПРЕДУПРЕЖДЕНИЯ</a:t>
            </a:r>
            <a:endParaRPr lang="ru-RU" sz="2000" dirty="0">
              <a:solidFill>
                <a:srgbClr val="C00000"/>
              </a:solidFill>
              <a:latin typeface="Arial" panose="020B0604020202020204" pitchFamily="34" charset="0"/>
              <a:cs typeface="Arial" panose="020B0604020202020204" pitchFamily="34"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2725294287"/>
              </p:ext>
            </p:extLst>
          </p:nvPr>
        </p:nvGraphicFramePr>
        <p:xfrm>
          <a:off x="395536" y="980728"/>
          <a:ext cx="8496944" cy="5210255"/>
        </p:xfrm>
        <a:graphic>
          <a:graphicData uri="http://schemas.openxmlformats.org/drawingml/2006/table">
            <a:tbl>
              <a:tblPr/>
              <a:tblGrid>
                <a:gridCol w="1437660"/>
                <a:gridCol w="3396014"/>
                <a:gridCol w="3663270"/>
              </a:tblGrid>
              <a:tr h="379972">
                <a:tc>
                  <a:txBody>
                    <a:bodyPr/>
                    <a:lstStyle/>
                    <a:p>
                      <a:pPr marL="128270">
                        <a:lnSpc>
                          <a:spcPct val="115000"/>
                        </a:lnSpc>
                        <a:spcAft>
                          <a:spcPts val="0"/>
                        </a:spcAft>
                      </a:pPr>
                      <a:r>
                        <a:rPr lang="ru-RU" sz="1400" b="1" spc="-25" dirty="0">
                          <a:solidFill>
                            <a:srgbClr val="000000"/>
                          </a:solidFill>
                          <a:latin typeface="Arial" panose="020B0604020202020204" pitchFamily="34" charset="0"/>
                          <a:ea typeface="Times New Roman"/>
                          <a:cs typeface="Arial" panose="020B0604020202020204" pitchFamily="34" charset="0"/>
                        </a:rPr>
                        <a:t>Дефект</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30225">
                        <a:lnSpc>
                          <a:spcPct val="115000"/>
                        </a:lnSpc>
                        <a:spcAft>
                          <a:spcPts val="0"/>
                        </a:spcAft>
                      </a:pPr>
                      <a:r>
                        <a:rPr lang="ru-RU" sz="1400" b="1" spc="-25" dirty="0">
                          <a:solidFill>
                            <a:srgbClr val="000000"/>
                          </a:solidFill>
                          <a:latin typeface="Arial" panose="020B0604020202020204" pitchFamily="34" charset="0"/>
                          <a:ea typeface="Times New Roman"/>
                          <a:cs typeface="Arial" panose="020B0604020202020204" pitchFamily="34" charset="0"/>
                        </a:rPr>
                        <a:t>Причина</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82880">
                        <a:lnSpc>
                          <a:spcPct val="115000"/>
                        </a:lnSpc>
                        <a:spcAft>
                          <a:spcPts val="0"/>
                        </a:spcAft>
                      </a:pPr>
                      <a:r>
                        <a:rPr lang="ru-RU" sz="1400" b="1" spc="-30">
                          <a:solidFill>
                            <a:srgbClr val="000000"/>
                          </a:solidFill>
                          <a:latin typeface="Arial" panose="020B0604020202020204" pitchFamily="34" charset="0"/>
                          <a:ea typeface="Times New Roman"/>
                          <a:cs typeface="Arial" panose="020B0604020202020204" pitchFamily="34" charset="0"/>
                        </a:rPr>
                        <a:t>Способ предупреждения</a:t>
                      </a:r>
                      <a:endParaRPr lang="ru-RU" sz="1400" b="1">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48220">
                <a:tc>
                  <a:txBody>
                    <a:bodyPr/>
                    <a:lstStyle/>
                    <a:p>
                      <a:pPr marR="88265">
                        <a:lnSpc>
                          <a:spcPct val="115000"/>
                        </a:lnSpc>
                        <a:spcAft>
                          <a:spcPts val="0"/>
                        </a:spcAft>
                      </a:pPr>
                      <a:r>
                        <a:rPr lang="ru-RU" sz="1400" b="1" spc="-10" dirty="0" smtClean="0">
                          <a:solidFill>
                            <a:srgbClr val="000000"/>
                          </a:solidFill>
                          <a:latin typeface="Arial" panose="020B0604020202020204" pitchFamily="34" charset="0"/>
                          <a:ea typeface="Times New Roman"/>
                          <a:cs typeface="Arial" panose="020B0604020202020204" pitchFamily="34" charset="0"/>
                        </a:rPr>
                        <a:t>При резании листового материала  ножницы мнут его.</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3175">
                        <a:lnSpc>
                          <a:spcPct val="115000"/>
                        </a:lnSpc>
                        <a:spcAft>
                          <a:spcPts val="0"/>
                        </a:spcAft>
                      </a:pPr>
                      <a:r>
                        <a:rPr lang="ru-RU" sz="1400" b="1" spc="-15" dirty="0" smtClean="0">
                          <a:solidFill>
                            <a:srgbClr val="000000"/>
                          </a:solidFill>
                          <a:latin typeface="Arial" panose="020B0604020202020204" pitchFamily="34" charset="0"/>
                          <a:ea typeface="Times New Roman"/>
                          <a:cs typeface="Arial" panose="020B0604020202020204" pitchFamily="34" charset="0"/>
                        </a:rPr>
                        <a:t>Тупые ножницы.  Ослаблен шарнир ножниц.</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97790">
                        <a:lnSpc>
                          <a:spcPct val="115000"/>
                        </a:lnSpc>
                        <a:spcAft>
                          <a:spcPts val="0"/>
                        </a:spcAft>
                      </a:pPr>
                      <a:r>
                        <a:rPr lang="ru-RU" sz="1400" b="1" spc="-25" dirty="0" smtClean="0">
                          <a:solidFill>
                            <a:srgbClr val="000000"/>
                          </a:solidFill>
                          <a:latin typeface="Arial" panose="020B0604020202020204" pitchFamily="34" charset="0"/>
                          <a:ea typeface="Times New Roman"/>
                          <a:cs typeface="Arial" panose="020B0604020202020204" pitchFamily="34" charset="0"/>
                        </a:rPr>
                        <a:t>Резание производить только острозаточенными ножницами. Перед началом резания проверить и, если необходимо, подтянуть шарнир ножниц.</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296144">
                <a:tc>
                  <a:txBody>
                    <a:bodyPr/>
                    <a:lstStyle/>
                    <a:p>
                      <a:pPr>
                        <a:lnSpc>
                          <a:spcPct val="115000"/>
                        </a:lnSpc>
                        <a:spcAft>
                          <a:spcPts val="0"/>
                        </a:spcAft>
                      </a:pPr>
                      <a:r>
                        <a:rPr lang="ru-RU" sz="1400" b="1" spc="-15" dirty="0" smtClean="0">
                          <a:solidFill>
                            <a:srgbClr val="000000"/>
                          </a:solidFill>
                          <a:latin typeface="Arial" panose="020B0604020202020204" pitchFamily="34" charset="0"/>
                          <a:ea typeface="Times New Roman"/>
                          <a:cs typeface="Arial" panose="020B0604020202020204" pitchFamily="34" charset="0"/>
                        </a:rPr>
                        <a:t>«Надрывы» при резании листового металла.</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400" b="1" spc="-5" dirty="0" smtClean="0">
                          <a:solidFill>
                            <a:srgbClr val="000000"/>
                          </a:solidFill>
                          <a:latin typeface="Arial" panose="020B0604020202020204" pitchFamily="34" charset="0"/>
                          <a:ea typeface="Times New Roman"/>
                          <a:cs typeface="Arial" panose="020B0604020202020204" pitchFamily="34" charset="0"/>
                        </a:rPr>
                        <a:t> Несоблюдение правил резания.</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400" b="1" dirty="0" smtClean="0">
                          <a:solidFill>
                            <a:srgbClr val="000000"/>
                          </a:solidFill>
                          <a:latin typeface="Arial" panose="020B0604020202020204" pitchFamily="34" charset="0"/>
                          <a:ea typeface="Times New Roman"/>
                          <a:cs typeface="Arial" panose="020B0604020202020204" pitchFamily="34" charset="0"/>
                        </a:rPr>
                        <a:t>Во время работы ножницами следить, чтобы лезвия ножниц не сходились полностью, так как это приводит к «надрывам» металла в конце реза.</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85919">
                <a:tc>
                  <a:txBody>
                    <a:bodyPr/>
                    <a:lstStyle/>
                    <a:p>
                      <a:pPr>
                        <a:lnSpc>
                          <a:spcPct val="115000"/>
                        </a:lnSpc>
                        <a:spcAft>
                          <a:spcPts val="0"/>
                        </a:spcAft>
                      </a:pPr>
                      <a:r>
                        <a:rPr lang="ru-RU" sz="1400" b="1" spc="-10" dirty="0" smtClean="0">
                          <a:solidFill>
                            <a:srgbClr val="000000"/>
                          </a:solidFill>
                          <a:latin typeface="Arial" panose="020B0604020202020204" pitchFamily="34" charset="0"/>
                          <a:ea typeface="Times New Roman"/>
                          <a:cs typeface="Arial" panose="020B0604020202020204" pitchFamily="34" charset="0"/>
                        </a:rPr>
                        <a:t>Ранение рук.</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400" b="1" spc="-25" dirty="0" smtClean="0">
                          <a:solidFill>
                            <a:srgbClr val="000000"/>
                          </a:solidFill>
                          <a:latin typeface="Arial" panose="020B0604020202020204" pitchFamily="34" charset="0"/>
                          <a:ea typeface="Times New Roman"/>
                          <a:cs typeface="Arial" panose="020B0604020202020204" pitchFamily="34" charset="0"/>
                        </a:rPr>
                        <a:t>Работа производилась без рукавиц.</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400" b="1" spc="-10" dirty="0" smtClean="0">
                          <a:solidFill>
                            <a:srgbClr val="000000"/>
                          </a:solidFill>
                          <a:latin typeface="Arial" panose="020B0604020202020204" pitchFamily="34" charset="0"/>
                          <a:ea typeface="Times New Roman"/>
                          <a:cs typeface="Arial" panose="020B0604020202020204" pitchFamily="34" charset="0"/>
                        </a:rPr>
                        <a:t>Работать ножницами следует только в брезентовых рукавицах (прежде всего на левой руке, поддерживающей разрезаемый лист)</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2369759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539552" y="188640"/>
            <a:ext cx="8229600" cy="683146"/>
          </a:xfrm>
        </p:spPr>
        <p:txBody>
          <a:bodyPr>
            <a:noAutofit/>
          </a:bodyPr>
          <a:lstStyle/>
          <a:p>
            <a:pPr algn="just"/>
            <a:r>
              <a:rPr lang="ru-RU" sz="2400" b="1" dirty="0" smtClean="0">
                <a:solidFill>
                  <a:srgbClr val="C00000"/>
                </a:solidFill>
              </a:rPr>
              <a:t/>
            </a:r>
            <a:br>
              <a:rPr lang="ru-RU" sz="2400" b="1" dirty="0" smtClean="0">
                <a:solidFill>
                  <a:srgbClr val="C00000"/>
                </a:solidFill>
              </a:rPr>
            </a:br>
            <a:r>
              <a:rPr lang="ru-RU" sz="2400" b="1" dirty="0" smtClean="0">
                <a:solidFill>
                  <a:srgbClr val="C00000"/>
                </a:solidFill>
              </a:rPr>
              <a:t/>
            </a:r>
            <a:br>
              <a:rPr lang="ru-RU" sz="2400" b="1" dirty="0" smtClean="0">
                <a:solidFill>
                  <a:srgbClr val="C00000"/>
                </a:solidFill>
              </a:rPr>
            </a:br>
            <a:r>
              <a:rPr lang="ru-RU" sz="3200" b="1" dirty="0" smtClean="0">
                <a:solidFill>
                  <a:srgbClr val="C00000"/>
                </a:solidFill>
                <a:latin typeface="Arial" panose="020B0604020202020204" pitchFamily="34" charset="0"/>
                <a:cs typeface="Arial" panose="020B0604020202020204" pitchFamily="34" charset="0"/>
              </a:rPr>
              <a:t> </a:t>
            </a:r>
            <a:r>
              <a:rPr lang="ru-RU" sz="2000" b="1" dirty="0" smtClean="0">
                <a:solidFill>
                  <a:srgbClr val="C00000"/>
                </a:solidFill>
                <a:latin typeface="Arial" panose="020B0604020202020204" pitchFamily="34" charset="0"/>
                <a:cs typeface="Arial" panose="020B0604020202020204" pitchFamily="34" charset="0"/>
              </a:rPr>
              <a:t>ТИПИЧНЫЕ ОШИБКИ ПРИ ВЫПОЛНЕНИИ РЕЗКИ НОЖОВКОЙ, ПРИЧИНЫ ИХ ПОЯВЛЕНИЯ И СПОСОБЫ ПРЕДУПРЕЖДЕНИЯ</a:t>
            </a:r>
            <a:endParaRPr lang="ru-RU" sz="2000" dirty="0">
              <a:solidFill>
                <a:srgbClr val="C00000"/>
              </a:solidFill>
              <a:latin typeface="Arial" panose="020B0604020202020204" pitchFamily="34" charset="0"/>
              <a:cs typeface="Arial" panose="020B0604020202020204" pitchFamily="34"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2691043741"/>
              </p:ext>
            </p:extLst>
          </p:nvPr>
        </p:nvGraphicFramePr>
        <p:xfrm>
          <a:off x="395536" y="980728"/>
          <a:ext cx="8496944" cy="5688633"/>
        </p:xfrm>
        <a:graphic>
          <a:graphicData uri="http://schemas.openxmlformats.org/drawingml/2006/table">
            <a:tbl>
              <a:tblPr/>
              <a:tblGrid>
                <a:gridCol w="1437660"/>
                <a:gridCol w="3396014"/>
                <a:gridCol w="3663270"/>
              </a:tblGrid>
              <a:tr h="379972">
                <a:tc>
                  <a:txBody>
                    <a:bodyPr/>
                    <a:lstStyle/>
                    <a:p>
                      <a:pPr marL="128270">
                        <a:lnSpc>
                          <a:spcPct val="115000"/>
                        </a:lnSpc>
                        <a:spcAft>
                          <a:spcPts val="0"/>
                        </a:spcAft>
                      </a:pPr>
                      <a:r>
                        <a:rPr lang="ru-RU" sz="1400" b="1" spc="-25" dirty="0">
                          <a:solidFill>
                            <a:srgbClr val="000000"/>
                          </a:solidFill>
                          <a:latin typeface="Arial" panose="020B0604020202020204" pitchFamily="34" charset="0"/>
                          <a:ea typeface="Times New Roman"/>
                          <a:cs typeface="Arial" panose="020B0604020202020204" pitchFamily="34" charset="0"/>
                        </a:rPr>
                        <a:t>Дефект</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530225">
                        <a:lnSpc>
                          <a:spcPct val="115000"/>
                        </a:lnSpc>
                        <a:spcAft>
                          <a:spcPts val="0"/>
                        </a:spcAft>
                      </a:pPr>
                      <a:r>
                        <a:rPr lang="ru-RU" sz="1400" b="1" spc="-25" dirty="0">
                          <a:solidFill>
                            <a:srgbClr val="000000"/>
                          </a:solidFill>
                          <a:latin typeface="Arial" panose="020B0604020202020204" pitchFamily="34" charset="0"/>
                          <a:ea typeface="Times New Roman"/>
                          <a:cs typeface="Arial" panose="020B0604020202020204" pitchFamily="34" charset="0"/>
                        </a:rPr>
                        <a:t>Причина</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82880">
                        <a:lnSpc>
                          <a:spcPct val="115000"/>
                        </a:lnSpc>
                        <a:spcAft>
                          <a:spcPts val="0"/>
                        </a:spcAft>
                      </a:pPr>
                      <a:r>
                        <a:rPr lang="ru-RU" sz="1400" b="1" spc="-30">
                          <a:solidFill>
                            <a:srgbClr val="000000"/>
                          </a:solidFill>
                          <a:latin typeface="Arial" panose="020B0604020202020204" pitchFamily="34" charset="0"/>
                          <a:ea typeface="Times New Roman"/>
                          <a:cs typeface="Arial" panose="020B0604020202020204" pitchFamily="34" charset="0"/>
                        </a:rPr>
                        <a:t>Способ предупреждения</a:t>
                      </a:r>
                      <a:endParaRPr lang="ru-RU" sz="1400" b="1">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561371">
                <a:tc>
                  <a:txBody>
                    <a:bodyPr/>
                    <a:lstStyle/>
                    <a:p>
                      <a:pPr marR="88265">
                        <a:lnSpc>
                          <a:spcPct val="115000"/>
                        </a:lnSpc>
                        <a:spcAft>
                          <a:spcPts val="0"/>
                        </a:spcAft>
                      </a:pPr>
                      <a:r>
                        <a:rPr lang="ru-RU" sz="1400" b="1" spc="-10" dirty="0" smtClean="0">
                          <a:solidFill>
                            <a:srgbClr val="000000"/>
                          </a:solidFill>
                          <a:latin typeface="Arial" panose="020B0604020202020204" pitchFamily="34" charset="0"/>
                          <a:ea typeface="Times New Roman"/>
                          <a:cs typeface="Arial" panose="020B0604020202020204" pitchFamily="34" charset="0"/>
                        </a:rPr>
                        <a:t>Перекос реза.</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3175">
                        <a:lnSpc>
                          <a:spcPct val="115000"/>
                        </a:lnSpc>
                        <a:spcAft>
                          <a:spcPts val="0"/>
                        </a:spcAft>
                      </a:pPr>
                      <a:r>
                        <a:rPr lang="ru-RU" sz="1400" b="1" spc="-15" dirty="0" smtClean="0">
                          <a:solidFill>
                            <a:srgbClr val="000000"/>
                          </a:solidFill>
                          <a:latin typeface="Arial" panose="020B0604020202020204" pitchFamily="34" charset="0"/>
                          <a:ea typeface="Times New Roman"/>
                          <a:cs typeface="Arial" panose="020B0604020202020204" pitchFamily="34" charset="0"/>
                        </a:rPr>
                        <a:t>Слабо натянуто полотно. Резание проводилось поперек полосы или полки угольника.</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97790">
                        <a:lnSpc>
                          <a:spcPct val="115000"/>
                        </a:lnSpc>
                        <a:spcAft>
                          <a:spcPts val="0"/>
                        </a:spcAft>
                      </a:pPr>
                      <a:r>
                        <a:rPr lang="ru-RU" sz="1400" b="1" spc="-25" dirty="0" smtClean="0">
                          <a:solidFill>
                            <a:srgbClr val="000000"/>
                          </a:solidFill>
                          <a:latin typeface="Arial" panose="020B0604020202020204" pitchFamily="34" charset="0"/>
                          <a:ea typeface="Times New Roman"/>
                          <a:cs typeface="Arial" panose="020B0604020202020204" pitchFamily="34" charset="0"/>
                        </a:rPr>
                        <a:t>Натянуть полотно таким образом, чтобы оно туго подавалось нажатию пальцем сбоку.</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561371">
                <a:tc>
                  <a:txBody>
                    <a:bodyPr/>
                    <a:lstStyle/>
                    <a:p>
                      <a:pPr>
                        <a:lnSpc>
                          <a:spcPct val="115000"/>
                        </a:lnSpc>
                        <a:spcAft>
                          <a:spcPts val="0"/>
                        </a:spcAft>
                      </a:pPr>
                      <a:r>
                        <a:rPr lang="ru-RU" sz="1400" b="1" spc="-15" dirty="0" err="1" smtClean="0">
                          <a:solidFill>
                            <a:srgbClr val="000000"/>
                          </a:solidFill>
                          <a:latin typeface="Arial" panose="020B0604020202020204" pitchFamily="34" charset="0"/>
                          <a:ea typeface="Times New Roman"/>
                          <a:cs typeface="Arial" panose="020B0604020202020204" pitchFamily="34" charset="0"/>
                        </a:rPr>
                        <a:t>Выкрашивание</a:t>
                      </a:r>
                      <a:r>
                        <a:rPr lang="ru-RU" sz="1400" b="1" spc="-15" dirty="0" smtClean="0">
                          <a:solidFill>
                            <a:srgbClr val="000000"/>
                          </a:solidFill>
                          <a:latin typeface="Arial" panose="020B0604020202020204" pitchFamily="34" charset="0"/>
                          <a:ea typeface="Times New Roman"/>
                          <a:cs typeface="Arial" panose="020B0604020202020204" pitchFamily="34" charset="0"/>
                        </a:rPr>
                        <a:t> зубьев полотна.</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400" b="1" spc="-5" dirty="0" smtClean="0">
                          <a:solidFill>
                            <a:srgbClr val="000000"/>
                          </a:solidFill>
                          <a:latin typeface="Arial" panose="020B0604020202020204" pitchFamily="34" charset="0"/>
                          <a:ea typeface="Times New Roman"/>
                          <a:cs typeface="Arial" panose="020B0604020202020204" pitchFamily="34" charset="0"/>
                        </a:rPr>
                        <a:t> Неправильный подбор полотна. Дефект полотна- полотно перекалено.</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400" b="1" dirty="0" smtClean="0">
                          <a:solidFill>
                            <a:srgbClr val="000000"/>
                          </a:solidFill>
                          <a:latin typeface="Arial" panose="020B0604020202020204" pitchFamily="34" charset="0"/>
                          <a:ea typeface="Times New Roman"/>
                          <a:cs typeface="Arial" panose="020B0604020202020204" pitchFamily="34" charset="0"/>
                        </a:rPr>
                        <a:t>Полотно следует подбирать таким образом, чтобы шаг зубьев был не более половины толщины заготовки, то есть, чтобы в работе учувствовало два-три зуба. </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85919">
                <a:tc>
                  <a:txBody>
                    <a:bodyPr/>
                    <a:lstStyle/>
                    <a:p>
                      <a:pPr>
                        <a:lnSpc>
                          <a:spcPct val="115000"/>
                        </a:lnSpc>
                        <a:spcAft>
                          <a:spcPts val="0"/>
                        </a:spcAft>
                      </a:pPr>
                      <a:r>
                        <a:rPr lang="ru-RU" sz="1400" b="1" spc="-10" dirty="0" smtClean="0">
                          <a:solidFill>
                            <a:srgbClr val="000000"/>
                          </a:solidFill>
                          <a:latin typeface="Arial" panose="020B0604020202020204" pitchFamily="34" charset="0"/>
                          <a:ea typeface="Times New Roman"/>
                          <a:cs typeface="Arial" panose="020B0604020202020204" pitchFamily="34" charset="0"/>
                        </a:rPr>
                        <a:t>Поломка полотна.</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400" b="1" spc="-25" dirty="0" smtClean="0">
                          <a:solidFill>
                            <a:srgbClr val="000000"/>
                          </a:solidFill>
                          <a:latin typeface="Arial" panose="020B0604020202020204" pitchFamily="34" charset="0"/>
                          <a:ea typeface="Times New Roman"/>
                          <a:cs typeface="Arial" panose="020B0604020202020204" pitchFamily="34" charset="0"/>
                        </a:rPr>
                        <a:t>Сильное нажатие на ножовку. Слабое натяжение полотна. Полотно перетянуто. Неравномерное движение ножовкой при резании.</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400" b="1" spc="-10" dirty="0" smtClean="0">
                          <a:solidFill>
                            <a:srgbClr val="000000"/>
                          </a:solidFill>
                          <a:latin typeface="Arial" panose="020B0604020202020204" pitchFamily="34" charset="0"/>
                          <a:ea typeface="Times New Roman"/>
                          <a:cs typeface="Arial" panose="020B0604020202020204" pitchFamily="34" charset="0"/>
                        </a:rPr>
                        <a:t>Ослабить вертикальное  нажатие на ножовку, особенно при работе новым полотном. Ослабить нажатие на ножовку в конце реза. Движения ножовкой производить плавно, без рывков. Не пытаться исправлять перекос реза перекосом ножовки. Если полотно тупое, то необходимо заменить его.</a:t>
                      </a:r>
                      <a:endParaRPr lang="ru-RU" sz="1400" b="1" dirty="0">
                        <a:latin typeface="Arial" panose="020B0604020202020204" pitchFamily="34" charset="0"/>
                        <a:ea typeface="Times New Roman"/>
                        <a:cs typeface="Arial" panose="020B060402020202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6265810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96720"/>
          </a:xfrm>
        </p:spPr>
        <p:txBody>
          <a:bodyPr>
            <a:normAutofit/>
          </a:bodyPr>
          <a:lstStyle/>
          <a:p>
            <a:pPr algn="ctr"/>
            <a:r>
              <a:rPr lang="ru-RU" sz="2800" b="1" dirty="0" smtClean="0">
                <a:solidFill>
                  <a:srgbClr val="C00000"/>
                </a:solidFill>
                <a:latin typeface="Arial" panose="020B0604020202020204" pitchFamily="34" charset="0"/>
                <a:cs typeface="Arial" panose="020B0604020202020204" pitchFamily="34" charset="0"/>
              </a:rPr>
              <a:t>Техника безопасности при резке ножницами</a:t>
            </a:r>
            <a:r>
              <a:rPr lang="ru-RU" sz="2800" dirty="0" smtClean="0">
                <a:solidFill>
                  <a:srgbClr val="C00000"/>
                </a:solidFill>
                <a:latin typeface="Arial" panose="020B0604020202020204" pitchFamily="34" charset="0"/>
                <a:cs typeface="Arial" panose="020B0604020202020204" pitchFamily="34" charset="0"/>
              </a:rPr>
              <a:t>.</a:t>
            </a:r>
            <a:endParaRPr lang="ru-RU" sz="2800" dirty="0">
              <a:solidFill>
                <a:srgbClr val="C0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457200" y="1935480"/>
            <a:ext cx="8229600" cy="4661872"/>
          </a:xfrm>
        </p:spPr>
        <p:txBody>
          <a:bodyPr>
            <a:noAutofit/>
          </a:bodyPr>
          <a:lstStyle/>
          <a:p>
            <a:pPr marL="0" indent="0">
              <a:buNone/>
            </a:pPr>
            <a:r>
              <a:rPr lang="ru-RU" sz="1600" dirty="0" smtClean="0">
                <a:solidFill>
                  <a:srgbClr val="000000"/>
                </a:solidFill>
                <a:latin typeface="Arial"/>
              </a:rPr>
              <a:t>1</a:t>
            </a:r>
            <a:r>
              <a:rPr lang="ru-RU" sz="1600" b="1" dirty="0" smtClean="0">
                <a:solidFill>
                  <a:srgbClr val="000000"/>
                </a:solidFill>
                <a:latin typeface="Arial" panose="020B0604020202020204" pitchFamily="34" charset="0"/>
                <a:cs typeface="Arial" panose="020B0604020202020204" pitchFamily="34" charset="0"/>
              </a:rPr>
              <a:t>. </a:t>
            </a:r>
            <a:r>
              <a:rPr lang="ru-RU" sz="1600" b="1" dirty="0">
                <a:solidFill>
                  <a:srgbClr val="3D3D3D"/>
                </a:solidFill>
                <a:latin typeface="Arial" panose="020B0604020202020204" pitchFamily="34" charset="0"/>
                <a:cs typeface="Arial" panose="020B0604020202020204" pitchFamily="34" charset="0"/>
              </a:rPr>
              <a:t>Резание необходимо производить в рукавицах во избежание пореза рук.</a:t>
            </a:r>
          </a:p>
          <a:p>
            <a:pPr marL="0" indent="0">
              <a:buNone/>
            </a:pPr>
            <a:r>
              <a:rPr lang="ru-RU" sz="1600" b="1" dirty="0">
                <a:solidFill>
                  <a:srgbClr val="3D3D3D"/>
                </a:solidFill>
                <a:latin typeface="Arial" panose="020B0604020202020204" pitchFamily="34" charset="0"/>
                <a:cs typeface="Arial" panose="020B0604020202020204" pitchFamily="34" charset="0"/>
              </a:rPr>
              <a:t>2. Разрезание следует производить острозаточенными ножницами.</a:t>
            </a:r>
          </a:p>
          <a:p>
            <a:pPr marL="0" indent="0">
              <a:buNone/>
            </a:pPr>
            <a:r>
              <a:rPr lang="ru-RU" sz="1600" b="1" dirty="0">
                <a:solidFill>
                  <a:srgbClr val="3D3D3D"/>
                </a:solidFill>
                <a:latin typeface="Arial" panose="020B0604020202020204" pitchFamily="34" charset="0"/>
                <a:cs typeface="Arial" panose="020B0604020202020204" pitchFamily="34" charset="0"/>
              </a:rPr>
              <a:t>3. Не держать левую руку близко к ножницам и кусачкам, чтобы пальцы не попали под лезвие.</a:t>
            </a:r>
          </a:p>
          <a:p>
            <a:pPr marL="0" indent="0">
              <a:buNone/>
            </a:pPr>
            <a:r>
              <a:rPr lang="ru-RU" sz="1600" b="1" dirty="0">
                <a:solidFill>
                  <a:srgbClr val="3D3D3D"/>
                </a:solidFill>
                <a:latin typeface="Arial" panose="020B0604020202020204" pitchFamily="34" charset="0"/>
                <a:cs typeface="Arial" panose="020B0604020202020204" pitchFamily="34" charset="0"/>
              </a:rPr>
              <a:t>4. Подавать ножницы и кусачки товарищу нужно ручками от себя, а класть на стол ручками к себе.</a:t>
            </a:r>
          </a:p>
          <a:p>
            <a:pPr marL="0" indent="0">
              <a:buNone/>
            </a:pPr>
            <a:r>
              <a:rPr lang="ru-RU" sz="1600" b="1" dirty="0">
                <a:solidFill>
                  <a:srgbClr val="3D3D3D"/>
                </a:solidFill>
                <a:latin typeface="Arial" panose="020B0604020202020204" pitchFamily="34" charset="0"/>
                <a:cs typeface="Arial" panose="020B0604020202020204" pitchFamily="34" charset="0"/>
              </a:rPr>
              <a:t>5. Если кусачками отрезается небольшой кусок проволоки, откусываемую часть направлять в</a:t>
            </a:r>
          </a:p>
          <a:p>
            <a:pPr marL="0" indent="0">
              <a:buNone/>
            </a:pPr>
            <a:r>
              <a:rPr lang="ru-RU" sz="1600" b="1" dirty="0">
                <a:solidFill>
                  <a:srgbClr val="3D3D3D"/>
                </a:solidFill>
                <a:latin typeface="Arial" panose="020B0604020202020204" pitchFamily="34" charset="0"/>
                <a:cs typeface="Arial" panose="020B0604020202020204" pitchFamily="34" charset="0"/>
              </a:rPr>
              <a:t>сторону защитного экрана верстака.</a:t>
            </a:r>
          </a:p>
          <a:p>
            <a:pPr marL="0" indent="0">
              <a:buNone/>
            </a:pPr>
            <a:r>
              <a:rPr lang="ru-RU" sz="1600" b="1" dirty="0">
                <a:solidFill>
                  <a:srgbClr val="3D3D3D"/>
                </a:solidFill>
                <a:latin typeface="Arial" panose="020B0604020202020204" pitchFamily="34" charset="0"/>
                <a:cs typeface="Arial" panose="020B0604020202020204" pitchFamily="34" charset="0"/>
              </a:rPr>
              <a:t>6. Необходимо следить за состоянием оси-винта ножниц. Если ножницы начинают «мять» металл</a:t>
            </a:r>
            <a:r>
              <a:rPr lang="ru-RU" sz="1600" b="1" dirty="0" smtClean="0">
                <a:solidFill>
                  <a:srgbClr val="3D3D3D"/>
                </a:solidFill>
                <a:latin typeface="Arial" panose="020B0604020202020204" pitchFamily="34" charset="0"/>
                <a:cs typeface="Arial" panose="020B0604020202020204" pitchFamily="34" charset="0"/>
              </a:rPr>
              <a:t>,</a:t>
            </a:r>
            <a:r>
              <a:rPr lang="ru-RU" sz="1600" b="1" dirty="0">
                <a:solidFill>
                  <a:srgbClr val="3D3D3D"/>
                </a:solidFill>
                <a:latin typeface="Arial" panose="020B0604020202020204" pitchFamily="34" charset="0"/>
                <a:cs typeface="Arial" panose="020B0604020202020204" pitchFamily="34" charset="0"/>
              </a:rPr>
              <a:t> нужно слегка подтянуть винт.</a:t>
            </a:r>
          </a:p>
          <a:p>
            <a:pPr marL="0" indent="0">
              <a:buNone/>
            </a:pPr>
            <a:r>
              <a:rPr lang="ru-RU" sz="1600" b="1" dirty="0">
                <a:solidFill>
                  <a:srgbClr val="3D3D3D"/>
                </a:solidFill>
                <a:latin typeface="Arial" panose="020B0604020202020204" pitchFamily="34" charset="0"/>
                <a:cs typeface="Arial" panose="020B0604020202020204" pitchFamily="34" charset="0"/>
              </a:rPr>
              <a:t>7. Следить за положением пальцев левой руки, поддерживая лист снизу.</a:t>
            </a:r>
          </a:p>
          <a:p>
            <a:pPr marL="0" indent="0">
              <a:buNone/>
            </a:pPr>
            <a:r>
              <a:rPr lang="ru-RU" sz="1600" b="1" dirty="0">
                <a:solidFill>
                  <a:srgbClr val="3D3D3D"/>
                </a:solidFill>
                <a:latin typeface="Arial" panose="020B0604020202020204" pitchFamily="34" charset="0"/>
                <a:cs typeface="Arial" panose="020B0604020202020204" pitchFamily="34" charset="0"/>
              </a:rPr>
              <a:t>8. Оберегать руки от ранения о режущие кромки или заусенцы на металле.</a:t>
            </a:r>
          </a:p>
          <a:p>
            <a:pPr marL="0" indent="0">
              <a:buNone/>
            </a:pPr>
            <a:r>
              <a:rPr lang="ru-RU" sz="1600" b="1" dirty="0">
                <a:solidFill>
                  <a:srgbClr val="3D3D3D"/>
                </a:solidFill>
                <a:latin typeface="Arial" panose="020B0604020202020204" pitchFamily="34" charset="0"/>
                <a:cs typeface="Arial" panose="020B0604020202020204" pitchFamily="34" charset="0"/>
              </a:rPr>
              <a:t>9</a:t>
            </a:r>
            <a:r>
              <a:rPr lang="ru-RU" sz="1600" b="1" dirty="0" smtClean="0">
                <a:solidFill>
                  <a:srgbClr val="3D3D3D"/>
                </a:solidFill>
                <a:latin typeface="Arial" panose="020B0604020202020204" pitchFamily="34" charset="0"/>
                <a:cs typeface="Arial" panose="020B0604020202020204" pitchFamily="34" charset="0"/>
              </a:rPr>
              <a:t>. </a:t>
            </a:r>
            <a:r>
              <a:rPr lang="ru-RU" sz="1600" b="1" dirty="0">
                <a:solidFill>
                  <a:srgbClr val="3D3D3D"/>
                </a:solidFill>
                <a:latin typeface="Arial" panose="020B0604020202020204" pitchFamily="34" charset="0"/>
                <a:cs typeface="Arial" panose="020B0604020202020204" pitchFamily="34" charset="0"/>
              </a:rPr>
              <a:t>При резании материала толщиной более 0,5мм (или при затрудненном нажатии на ручки </a:t>
            </a:r>
            <a:r>
              <a:rPr lang="ru-RU" sz="1600" b="1" dirty="0" smtClean="0">
                <a:solidFill>
                  <a:srgbClr val="3D3D3D"/>
                </a:solidFill>
                <a:latin typeface="Arial" panose="020B0604020202020204" pitchFamily="34" charset="0"/>
                <a:cs typeface="Arial" panose="020B0604020202020204" pitchFamily="34" charset="0"/>
              </a:rPr>
              <a:t>ножниц) необходимо </a:t>
            </a:r>
            <a:r>
              <a:rPr lang="ru-RU" sz="1600" b="1" dirty="0">
                <a:solidFill>
                  <a:srgbClr val="3D3D3D"/>
                </a:solidFill>
                <a:latin typeface="Arial" panose="020B0604020202020204" pitchFamily="34" charset="0"/>
                <a:cs typeface="Arial" panose="020B0604020202020204" pitchFamily="34" charset="0"/>
              </a:rPr>
              <a:t>одну из ручек прочно закрепить в тисках.</a:t>
            </a:r>
          </a:p>
          <a:p>
            <a:pPr marL="0" indent="0">
              <a:buNone/>
            </a:pPr>
            <a:r>
              <a:rPr lang="ru-RU" sz="1600" b="1" dirty="0" smtClean="0">
                <a:solidFill>
                  <a:srgbClr val="3D3D3D"/>
                </a:solidFill>
                <a:latin typeface="Arial" panose="020B0604020202020204" pitchFamily="34" charset="0"/>
                <a:cs typeface="Arial" panose="020B0604020202020204" pitchFamily="34" charset="0"/>
              </a:rPr>
              <a:t>10. </a:t>
            </a:r>
            <a:r>
              <a:rPr lang="ru-RU" sz="1600" b="1" dirty="0">
                <a:solidFill>
                  <a:srgbClr val="3D3D3D"/>
                </a:solidFill>
                <a:latin typeface="Arial" panose="020B0604020202020204" pitchFamily="34" charset="0"/>
                <a:cs typeface="Arial" panose="020B0604020202020204" pitchFamily="34" charset="0"/>
              </a:rPr>
              <a:t>Не </a:t>
            </a:r>
            <a:r>
              <a:rPr lang="ru-RU" sz="1600" b="1" dirty="0" err="1">
                <a:solidFill>
                  <a:srgbClr val="3D3D3D"/>
                </a:solidFill>
                <a:latin typeface="Arial" panose="020B0604020202020204" pitchFamily="34" charset="0"/>
                <a:cs typeface="Arial" panose="020B0604020202020204" pitchFamily="34" charset="0"/>
              </a:rPr>
              <a:t>загромаждать</a:t>
            </a:r>
            <a:r>
              <a:rPr lang="ru-RU" sz="1600" b="1" dirty="0">
                <a:solidFill>
                  <a:srgbClr val="3D3D3D"/>
                </a:solidFill>
                <a:latin typeface="Arial" panose="020B0604020202020204" pitchFamily="34" charset="0"/>
                <a:cs typeface="Arial" panose="020B0604020202020204" pitchFamily="34" charset="0"/>
              </a:rPr>
              <a:t> рабочее место ненужными инструментами и деталями.</a:t>
            </a:r>
          </a:p>
          <a:p>
            <a:r>
              <a:rPr lang="ru-RU" sz="1600" dirty="0"/>
              <a:t/>
            </a:r>
            <a:br>
              <a:rPr lang="ru-RU" sz="1600" dirty="0"/>
            </a:br>
            <a:endParaRPr lang="ru-RU" sz="1600" dirty="0">
              <a:solidFill>
                <a:srgbClr val="3D3D3D"/>
              </a:solidFill>
              <a:latin typeface="arial"/>
            </a:endParaRPr>
          </a:p>
          <a:p>
            <a:endParaRPr lang="ru-RU" sz="1800" dirty="0"/>
          </a:p>
        </p:txBody>
      </p:sp>
    </p:spTree>
    <p:extLst>
      <p:ext uri="{BB962C8B-B14F-4D97-AF65-F5344CB8AC3E}">
        <p14:creationId xmlns:p14="http://schemas.microsoft.com/office/powerpoint/2010/main" val="37406360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636680"/>
          </a:xfrm>
        </p:spPr>
        <p:txBody>
          <a:bodyPr>
            <a:normAutofit/>
          </a:bodyPr>
          <a:lstStyle/>
          <a:p>
            <a:pPr algn="ctr"/>
            <a:r>
              <a:rPr lang="ru-RU" sz="2800" b="1" dirty="0" smtClean="0">
                <a:solidFill>
                  <a:srgbClr val="C00000"/>
                </a:solidFill>
                <a:latin typeface="Arial" panose="020B0604020202020204" pitchFamily="34" charset="0"/>
                <a:cs typeface="Arial" panose="020B0604020202020204" pitchFamily="34" charset="0"/>
              </a:rPr>
              <a:t>Техника безопасности при резке ножовкой</a:t>
            </a:r>
            <a:r>
              <a:rPr lang="ru-RU" sz="3200" dirty="0" smtClean="0">
                <a:solidFill>
                  <a:srgbClr val="C00000"/>
                </a:solidFill>
                <a:latin typeface="Arial" panose="020B0604020202020204" pitchFamily="34" charset="0"/>
                <a:cs typeface="Arial" panose="020B0604020202020204" pitchFamily="34" charset="0"/>
              </a:rPr>
              <a:t>.</a:t>
            </a:r>
            <a:endParaRPr lang="ru-RU" sz="3200" dirty="0">
              <a:solidFill>
                <a:srgbClr val="C0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457200" y="1772816"/>
            <a:ext cx="8229600" cy="4968552"/>
          </a:xfrm>
        </p:spPr>
        <p:txBody>
          <a:bodyPr>
            <a:noAutofit/>
          </a:bodyPr>
          <a:lstStyle/>
          <a:p>
            <a:pPr marL="0" indent="0">
              <a:buNone/>
            </a:pPr>
            <a:r>
              <a:rPr lang="ru-RU" sz="1600" dirty="0" smtClean="0">
                <a:solidFill>
                  <a:srgbClr val="000000"/>
                </a:solidFill>
                <a:latin typeface="Arial"/>
              </a:rPr>
              <a:t>1. </a:t>
            </a:r>
            <a:r>
              <a:rPr lang="ru-RU" sz="1600" b="1" dirty="0" smtClean="0">
                <a:solidFill>
                  <a:srgbClr val="000000"/>
                </a:solidFill>
                <a:latin typeface="Arial" panose="020B0604020202020204" pitchFamily="34" charset="0"/>
                <a:cs typeface="Arial" panose="020B0604020202020204" pitchFamily="34" charset="0"/>
              </a:rPr>
              <a:t>Надежно </a:t>
            </a:r>
            <a:r>
              <a:rPr lang="ru-RU" sz="1600" b="1" dirty="0">
                <a:solidFill>
                  <a:srgbClr val="000000"/>
                </a:solidFill>
                <a:latin typeface="Arial" panose="020B0604020202020204" pitchFamily="34" charset="0"/>
                <a:cs typeface="Arial" panose="020B0604020202020204" pitchFamily="34" charset="0"/>
              </a:rPr>
              <a:t>закреплять заготовки в тисках.</a:t>
            </a:r>
          </a:p>
          <a:p>
            <a:pPr marL="0" indent="0">
              <a:buNone/>
            </a:pPr>
            <a:r>
              <a:rPr lang="ru-RU" sz="1600" b="1" dirty="0">
                <a:solidFill>
                  <a:srgbClr val="000000"/>
                </a:solidFill>
                <a:latin typeface="Arial" panose="020B0604020202020204" pitchFamily="34" charset="0"/>
                <a:cs typeface="Arial" panose="020B0604020202020204" pitchFamily="34" charset="0"/>
              </a:rPr>
              <a:t>2. Запрещается выполнять резание со слабо или чересчур сильно натянутым полотном, так как это может привести к поломке полотна и ранению рук.</a:t>
            </a:r>
          </a:p>
          <a:p>
            <a:pPr marL="0" indent="0">
              <a:buNone/>
            </a:pPr>
            <a:r>
              <a:rPr lang="ru-RU" sz="1600" b="1" dirty="0">
                <a:solidFill>
                  <a:srgbClr val="000000"/>
                </a:solidFill>
                <a:latin typeface="Arial" panose="020B0604020202020204" pitchFamily="34" charset="0"/>
                <a:cs typeface="Arial" panose="020B0604020202020204" pitchFamily="34" charset="0"/>
              </a:rPr>
              <a:t>3. Во избежание поломки полотна и ранения рук при резании не следует сильно нажимать на ножовку вниз.</a:t>
            </a:r>
          </a:p>
          <a:p>
            <a:pPr marL="0" indent="0">
              <a:buNone/>
            </a:pPr>
            <a:r>
              <a:rPr lang="ru-RU" sz="1600" b="1" dirty="0">
                <a:solidFill>
                  <a:srgbClr val="000000"/>
                </a:solidFill>
                <a:latin typeface="Arial" panose="020B0604020202020204" pitchFamily="34" charset="0"/>
                <a:cs typeface="Arial" panose="020B0604020202020204" pitchFamily="34" charset="0"/>
              </a:rPr>
              <a:t>4. Запрещается пользоваться ножовкой со слабо насаженной или расколотой рукояткой (ручка должна быть плотно насажена на хвостовик).</a:t>
            </a:r>
          </a:p>
          <a:p>
            <a:pPr marL="0" indent="0">
              <a:buNone/>
            </a:pPr>
            <a:r>
              <a:rPr lang="ru-RU" sz="1600" b="1" dirty="0">
                <a:solidFill>
                  <a:srgbClr val="000000"/>
                </a:solidFill>
                <a:latin typeface="Arial" panose="020B0604020202020204" pitchFamily="34" charset="0"/>
                <a:cs typeface="Arial" panose="020B0604020202020204" pitchFamily="34" charset="0"/>
              </a:rPr>
              <a:t>5. При сборке ножовочного станка следует использовать штифты, которые плотно, без качки, входят в отверстия головок.</a:t>
            </a:r>
          </a:p>
          <a:p>
            <a:pPr marL="0" indent="0">
              <a:buNone/>
            </a:pPr>
            <a:r>
              <a:rPr lang="ru-RU" sz="1600" b="1" dirty="0">
                <a:solidFill>
                  <a:srgbClr val="000000"/>
                </a:solidFill>
                <a:latin typeface="Arial" panose="020B0604020202020204" pitchFamily="34" charset="0"/>
                <a:cs typeface="Arial" panose="020B0604020202020204" pitchFamily="34" charset="0"/>
              </a:rPr>
              <a:t>6. При </a:t>
            </a:r>
            <a:r>
              <a:rPr lang="ru-RU" sz="1600" b="1" dirty="0" err="1" smtClean="0">
                <a:solidFill>
                  <a:srgbClr val="000000"/>
                </a:solidFill>
                <a:latin typeface="Arial" panose="020B0604020202020204" pitchFamily="34" charset="0"/>
                <a:cs typeface="Arial" panose="020B0604020202020204" pitchFamily="34" charset="0"/>
              </a:rPr>
              <a:t>выкрашивании</a:t>
            </a:r>
            <a:r>
              <a:rPr lang="ru-RU" sz="1600" b="1" dirty="0" smtClean="0">
                <a:solidFill>
                  <a:srgbClr val="000000"/>
                </a:solidFill>
                <a:latin typeface="Arial" panose="020B0604020202020204" pitchFamily="34" charset="0"/>
                <a:cs typeface="Arial" panose="020B0604020202020204" pitchFamily="34" charset="0"/>
              </a:rPr>
              <a:t> </a:t>
            </a:r>
            <a:r>
              <a:rPr lang="ru-RU" sz="1600" b="1" dirty="0">
                <a:solidFill>
                  <a:srgbClr val="000000"/>
                </a:solidFill>
                <a:latin typeface="Arial" panose="020B0604020202020204" pitchFamily="34" charset="0"/>
                <a:cs typeface="Arial" panose="020B0604020202020204" pitchFamily="34" charset="0"/>
              </a:rPr>
              <a:t>зубьев ножовочного полотна работу прекратить и заменить полотно на новое.</a:t>
            </a:r>
          </a:p>
          <a:p>
            <a:pPr marL="0" indent="0">
              <a:buNone/>
            </a:pPr>
            <a:r>
              <a:rPr lang="ru-RU" sz="1600" b="1" dirty="0" smtClean="0">
                <a:solidFill>
                  <a:srgbClr val="000000"/>
                </a:solidFill>
                <a:latin typeface="Arial" panose="020B0604020202020204" pitchFamily="34" charset="0"/>
                <a:cs typeface="Arial" panose="020B0604020202020204" pitchFamily="34" charset="0"/>
              </a:rPr>
              <a:t>8</a:t>
            </a:r>
            <a:r>
              <a:rPr lang="ru-RU" sz="1600" b="1" dirty="0">
                <a:solidFill>
                  <a:srgbClr val="000000"/>
                </a:solidFill>
                <a:latin typeface="Arial" panose="020B0604020202020204" pitchFamily="34" charset="0"/>
                <a:cs typeface="Arial" panose="020B0604020202020204" pitchFamily="34" charset="0"/>
              </a:rPr>
              <a:t>. Заканчивая резание, необходимо соблюдать нажим на ножовку, поддерживать часть заготовки, которую отрезаем.</a:t>
            </a:r>
          </a:p>
          <a:p>
            <a:pPr marL="0" indent="0">
              <a:buNone/>
            </a:pPr>
            <a:r>
              <a:rPr lang="ru-RU" sz="1600" b="1" dirty="0">
                <a:solidFill>
                  <a:srgbClr val="000000"/>
                </a:solidFill>
                <a:latin typeface="Arial" panose="020B0604020202020204" pitchFamily="34" charset="0"/>
                <a:cs typeface="Arial" panose="020B0604020202020204" pitchFamily="34" charset="0"/>
              </a:rPr>
              <a:t>9. Оберегать руки от ранения о режущие кромки ножовки или заусенцы на металле.</a:t>
            </a:r>
          </a:p>
          <a:p>
            <a:pPr marL="0" indent="0">
              <a:buNone/>
            </a:pPr>
            <a:r>
              <a:rPr lang="ru-RU" sz="1600" b="1" dirty="0">
                <a:solidFill>
                  <a:srgbClr val="000000"/>
                </a:solidFill>
                <a:latin typeface="Arial" panose="020B0604020202020204" pitchFamily="34" charset="0"/>
                <a:cs typeface="Arial" panose="020B0604020202020204" pitchFamily="34" charset="0"/>
              </a:rPr>
              <a:t>10. Не сдувать опилки и не удалять их руками во избежание засорения глаз или ранения рук.</a:t>
            </a:r>
          </a:p>
          <a:p>
            <a:endParaRPr lang="ru-RU" sz="1800" dirty="0"/>
          </a:p>
        </p:txBody>
      </p:sp>
    </p:spTree>
    <p:extLst>
      <p:ext uri="{BB962C8B-B14F-4D97-AF65-F5344CB8AC3E}">
        <p14:creationId xmlns:p14="http://schemas.microsoft.com/office/powerpoint/2010/main" val="267038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ru-RU" b="1" dirty="0">
                <a:solidFill>
                  <a:srgbClr val="FF0000"/>
                </a:solidFill>
                <a:latin typeface="Arial" panose="020B0604020202020204" pitchFamily="34" charset="0"/>
                <a:cs typeface="Arial" panose="020B0604020202020204" pitchFamily="34" charset="0"/>
              </a:rPr>
              <a:t>Цели урока</a:t>
            </a:r>
            <a:endParaRPr lang="ru-RU" dirty="0"/>
          </a:p>
        </p:txBody>
      </p:sp>
      <p:sp>
        <p:nvSpPr>
          <p:cNvPr id="5" name="Content Placeholder 4"/>
          <p:cNvSpPr>
            <a:spLocks noGrp="1"/>
          </p:cNvSpPr>
          <p:nvPr>
            <p:ph idx="1"/>
            <p:custDataLst>
              <p:tags r:id="rId3"/>
            </p:custDataLst>
          </p:nvPr>
        </p:nvSpPr>
        <p:spPr>
          <a:xfrm>
            <a:off x="762000" y="1596413"/>
            <a:ext cx="8077200" cy="4568891"/>
          </a:xfrm>
        </p:spPr>
        <p:txBody>
          <a:bodyPr>
            <a:normAutofit fontScale="25000" lnSpcReduction="20000"/>
          </a:bodyPr>
          <a:lstStyle/>
          <a:p>
            <a:endParaRPr lang="ru-RU" sz="4900" b="1" dirty="0" smtClean="0">
              <a:solidFill>
                <a:srgbClr val="FF0000"/>
              </a:solidFill>
              <a:latin typeface="Arial" panose="020B0604020202020204" pitchFamily="34" charset="0"/>
              <a:cs typeface="Arial" panose="020B0604020202020204" pitchFamily="34" charset="0"/>
            </a:endParaRPr>
          </a:p>
          <a:p>
            <a:r>
              <a:rPr lang="ru-RU" sz="6400" b="1" dirty="0" smtClean="0">
                <a:solidFill>
                  <a:srgbClr val="FF0000"/>
                </a:solidFill>
                <a:latin typeface="Arial" panose="020B0604020202020204" pitchFamily="34" charset="0"/>
                <a:cs typeface="Arial" panose="020B0604020202020204" pitchFamily="34" charset="0"/>
              </a:rPr>
              <a:t>Обучающая</a:t>
            </a:r>
            <a:r>
              <a:rPr lang="ru-RU" sz="3700" b="1" dirty="0" smtClean="0">
                <a:solidFill>
                  <a:srgbClr val="FF0000"/>
                </a:solidFill>
                <a:latin typeface="Arial" panose="020B0604020202020204" pitchFamily="34" charset="0"/>
                <a:cs typeface="Arial" panose="020B0604020202020204" pitchFamily="34" charset="0"/>
              </a:rPr>
              <a:t>:</a:t>
            </a:r>
            <a:r>
              <a:rPr lang="ru-RU" sz="3700" b="1" dirty="0" smtClean="0">
                <a:solidFill>
                  <a:srgbClr val="000000"/>
                </a:solidFill>
                <a:latin typeface="Arial" panose="020B0604020202020204" pitchFamily="34" charset="0"/>
                <a:cs typeface="Arial" panose="020B0604020202020204" pitchFamily="34" charset="0"/>
              </a:rPr>
              <a:t> </a:t>
            </a:r>
            <a:r>
              <a:rPr lang="ru-RU" sz="3700" b="1" dirty="0" smtClean="0">
                <a:latin typeface="Arial" panose="020B0604020202020204" pitchFamily="34" charset="0"/>
                <a:cs typeface="Arial" panose="020B0604020202020204" pitchFamily="34" charset="0"/>
              </a:rPr>
              <a:t> </a:t>
            </a:r>
            <a:r>
              <a:rPr lang="ru-RU" sz="4800" b="1" dirty="0" smtClean="0">
                <a:latin typeface="Arial" panose="020B0604020202020204" pitchFamily="34" charset="0"/>
                <a:cs typeface="Arial" panose="020B0604020202020204" pitchFamily="34" charset="0"/>
              </a:rPr>
              <a:t>ознакомить студентов </a:t>
            </a:r>
            <a:r>
              <a:rPr lang="ru-RU" sz="4800" b="1" dirty="0">
                <a:latin typeface="Arial" panose="020B0604020202020204" pitchFamily="34" charset="0"/>
                <a:cs typeface="Arial" panose="020B0604020202020204" pitchFamily="34" charset="0"/>
              </a:rPr>
              <a:t>с процессом резания </a:t>
            </a:r>
            <a:r>
              <a:rPr lang="ru-RU" sz="4800" b="1" dirty="0" smtClean="0">
                <a:latin typeface="Arial" panose="020B0604020202020204" pitchFamily="34" charset="0"/>
                <a:cs typeface="Arial" panose="020B0604020202020204" pitchFamily="34" charset="0"/>
              </a:rPr>
              <a:t>металла различной толщины и профиля; научить студентов пользоваться различными инструментами</a:t>
            </a:r>
            <a:r>
              <a:rPr lang="ru-RU" sz="4800" b="1" dirty="0">
                <a:latin typeface="Arial" panose="020B0604020202020204" pitchFamily="34" charset="0"/>
                <a:cs typeface="Arial" panose="020B0604020202020204" pitchFamily="34" charset="0"/>
              </a:rPr>
              <a:t> </a:t>
            </a:r>
            <a:r>
              <a:rPr lang="ru-RU" sz="4800" b="1" dirty="0" smtClean="0">
                <a:latin typeface="Arial" panose="020B0604020202020204" pitchFamily="34" charset="0"/>
                <a:cs typeface="Arial" panose="020B0604020202020204" pitchFamily="34" charset="0"/>
              </a:rPr>
              <a:t>для </a:t>
            </a:r>
            <a:r>
              <a:rPr lang="ru-RU" sz="4800" b="1" dirty="0">
                <a:latin typeface="Arial" panose="020B0604020202020204" pitchFamily="34" charset="0"/>
                <a:cs typeface="Arial" panose="020B0604020202020204" pitchFamily="34" charset="0"/>
              </a:rPr>
              <a:t>его </a:t>
            </a:r>
            <a:r>
              <a:rPr lang="ru-RU" sz="4800" b="1" dirty="0" smtClean="0">
                <a:latin typeface="Arial" panose="020B0604020202020204" pitchFamily="34" charset="0"/>
                <a:cs typeface="Arial" panose="020B0604020202020204" pitchFamily="34" charset="0"/>
              </a:rPr>
              <a:t>выполнения</a:t>
            </a:r>
            <a:r>
              <a:rPr lang="ru-RU" sz="4800" b="1" dirty="0">
                <a:latin typeface="Arial" panose="020B0604020202020204" pitchFamily="34" charset="0"/>
                <a:cs typeface="Arial" panose="020B0604020202020204" pitchFamily="34" charset="0"/>
              </a:rPr>
              <a:t>.</a:t>
            </a:r>
          </a:p>
          <a:p>
            <a:endParaRPr lang="ru-RU" sz="3700" b="1" dirty="0">
              <a:latin typeface="Arial" panose="020B0604020202020204" pitchFamily="34" charset="0"/>
              <a:cs typeface="Arial" panose="020B0604020202020204" pitchFamily="34" charset="0"/>
            </a:endParaRPr>
          </a:p>
          <a:p>
            <a:pPr marL="0"/>
            <a:r>
              <a:rPr lang="ru-RU" sz="6400" b="1" dirty="0" smtClean="0">
                <a:solidFill>
                  <a:srgbClr val="FF0000"/>
                </a:solidFill>
                <a:latin typeface="Arial" panose="020B0604020202020204" pitchFamily="34" charset="0"/>
                <a:cs typeface="Arial" panose="020B0604020202020204" pitchFamily="34" charset="0"/>
              </a:rPr>
              <a:t>Развивающая</a:t>
            </a:r>
            <a:r>
              <a:rPr lang="ru-RU" sz="6400" b="1" dirty="0">
                <a:solidFill>
                  <a:srgbClr val="FF0000"/>
                </a:solidFill>
                <a:latin typeface="Arial" panose="020B0604020202020204" pitchFamily="34" charset="0"/>
                <a:cs typeface="Arial" panose="020B0604020202020204" pitchFamily="34" charset="0"/>
              </a:rPr>
              <a:t>: </a:t>
            </a:r>
            <a:r>
              <a:rPr lang="ru-RU" sz="6400" dirty="0">
                <a:solidFill>
                  <a:srgbClr val="000000"/>
                </a:solidFill>
                <a:latin typeface="Arial" panose="020B0604020202020204" pitchFamily="34" charset="0"/>
                <a:cs typeface="Arial" panose="020B0604020202020204" pitchFamily="34" charset="0"/>
              </a:rPr>
              <a:t> </a:t>
            </a:r>
            <a:r>
              <a:rPr lang="ru-RU" sz="4800" b="1" dirty="0">
                <a:latin typeface="Arial" panose="020B0604020202020204" pitchFamily="34" charset="0"/>
                <a:cs typeface="Arial" panose="020B0604020202020204" pitchFamily="34" charset="0"/>
              </a:rPr>
              <a:t>развитие </a:t>
            </a:r>
            <a:r>
              <a:rPr lang="ru-RU" sz="4800" b="1" dirty="0" smtClean="0">
                <a:latin typeface="Arial" panose="020B0604020202020204" pitchFamily="34" charset="0"/>
                <a:cs typeface="Arial" panose="020B0604020202020204" pitchFamily="34" charset="0"/>
              </a:rPr>
              <a:t> умений </a:t>
            </a:r>
            <a:r>
              <a:rPr lang="ru-RU" sz="4800" b="1" dirty="0">
                <a:latin typeface="Arial" panose="020B0604020202020204" pitchFamily="34" charset="0"/>
                <a:cs typeface="Arial" panose="020B0604020202020204" pitchFamily="34" charset="0"/>
              </a:rPr>
              <a:t>и навыков работы с ножницами по </a:t>
            </a:r>
            <a:r>
              <a:rPr lang="ru-RU" sz="4800" b="1" dirty="0" smtClean="0">
                <a:latin typeface="Arial" panose="020B0604020202020204" pitchFamily="34" charset="0"/>
                <a:cs typeface="Arial" panose="020B0604020202020204" pitchFamily="34" charset="0"/>
              </a:rPr>
              <a:t>металлу, слесарной ножовкой</a:t>
            </a:r>
            <a:r>
              <a:rPr lang="ru-RU" sz="4800" b="1" dirty="0">
                <a:latin typeface="Arial" panose="020B0604020202020204" pitchFamily="34" charset="0"/>
                <a:cs typeface="Arial" panose="020B0604020202020204" pitchFamily="34" charset="0"/>
              </a:rPr>
              <a:t> и напильниками. </a:t>
            </a:r>
            <a:r>
              <a:rPr lang="ru-RU" sz="4800" b="1" dirty="0" smtClean="0">
                <a:solidFill>
                  <a:srgbClr val="000000"/>
                </a:solidFill>
                <a:latin typeface="Arial" panose="020B0604020202020204" pitchFamily="34" charset="0"/>
                <a:cs typeface="Arial" panose="020B0604020202020204" pitchFamily="34" charset="0"/>
              </a:rPr>
              <a:t>развитие </a:t>
            </a:r>
            <a:r>
              <a:rPr lang="ru-RU" sz="4800" b="1" dirty="0">
                <a:solidFill>
                  <a:srgbClr val="000000"/>
                </a:solidFill>
                <a:latin typeface="Arial" panose="020B0604020202020204" pitchFamily="34" charset="0"/>
                <a:cs typeface="Arial" panose="020B0604020202020204" pitchFamily="34" charset="0"/>
              </a:rPr>
              <a:t>у студентов </a:t>
            </a:r>
            <a:r>
              <a:rPr lang="ru-RU" sz="4800" b="1" dirty="0" smtClean="0">
                <a:solidFill>
                  <a:srgbClr val="000000"/>
                </a:solidFill>
                <a:latin typeface="Arial" panose="020B0604020202020204" pitchFamily="34" charset="0"/>
                <a:cs typeface="Arial" panose="020B0604020202020204" pitchFamily="34" charset="0"/>
              </a:rPr>
              <a:t>самостоятельности </a:t>
            </a:r>
            <a:r>
              <a:rPr lang="ru-RU" sz="4800" b="1" dirty="0">
                <a:solidFill>
                  <a:srgbClr val="000000"/>
                </a:solidFill>
                <a:latin typeface="Arial" panose="020B0604020202020204" pitchFamily="34" charset="0"/>
                <a:cs typeface="Arial" panose="020B0604020202020204" pitchFamily="34" charset="0"/>
              </a:rPr>
              <a:t>и </a:t>
            </a:r>
            <a:r>
              <a:rPr lang="ru-RU" sz="4800" b="1" dirty="0" smtClean="0">
                <a:solidFill>
                  <a:srgbClr val="000000"/>
                </a:solidFill>
                <a:latin typeface="Arial" panose="020B0604020202020204" pitchFamily="34" charset="0"/>
                <a:cs typeface="Arial" panose="020B0604020202020204" pitchFamily="34" charset="0"/>
              </a:rPr>
              <a:t>инициативы </a:t>
            </a:r>
            <a:r>
              <a:rPr lang="ru-RU" sz="4800" b="1" dirty="0">
                <a:solidFill>
                  <a:srgbClr val="000000"/>
                </a:solidFill>
                <a:latin typeface="Arial" panose="020B0604020202020204" pitchFamily="34" charset="0"/>
                <a:cs typeface="Arial" panose="020B0604020202020204" pitchFamily="34" charset="0"/>
              </a:rPr>
              <a:t>при </a:t>
            </a:r>
            <a:r>
              <a:rPr lang="ru-RU" sz="4800" b="1" dirty="0" smtClean="0">
                <a:solidFill>
                  <a:srgbClr val="000000"/>
                </a:solidFill>
                <a:latin typeface="Arial" panose="020B0604020202020204" pitchFamily="34" charset="0"/>
                <a:cs typeface="Arial" panose="020B0604020202020204" pitchFamily="34" charset="0"/>
              </a:rPr>
              <a:t>выполнении резки металла различными инструментами</a:t>
            </a:r>
            <a:r>
              <a:rPr lang="ru-RU" sz="3700" b="1" dirty="0" smtClean="0">
                <a:solidFill>
                  <a:srgbClr val="000000"/>
                </a:solidFill>
                <a:latin typeface="Arial" panose="020B0604020202020204" pitchFamily="34" charset="0"/>
                <a:cs typeface="Arial" panose="020B0604020202020204" pitchFamily="34" charset="0"/>
              </a:rPr>
              <a:t>.</a:t>
            </a:r>
            <a:endParaRPr lang="ru-RU" sz="3700" b="1" dirty="0">
              <a:solidFill>
                <a:srgbClr val="000000"/>
              </a:solidFill>
              <a:latin typeface="Arial" panose="020B0604020202020204" pitchFamily="34" charset="0"/>
              <a:cs typeface="Arial" panose="020B0604020202020204" pitchFamily="34" charset="0"/>
            </a:endParaRPr>
          </a:p>
          <a:p>
            <a:pPr marL="0"/>
            <a:endParaRPr lang="ru-RU" sz="1600" b="1" dirty="0">
              <a:solidFill>
                <a:srgbClr val="FF0000"/>
              </a:solidFill>
              <a:latin typeface="Arial" panose="020B0604020202020204" pitchFamily="34" charset="0"/>
              <a:cs typeface="Arial" panose="020B0604020202020204" pitchFamily="34" charset="0"/>
            </a:endParaRPr>
          </a:p>
          <a:p>
            <a:pPr marL="0"/>
            <a:r>
              <a:rPr lang="ru-RU" sz="6400" b="1" dirty="0">
                <a:solidFill>
                  <a:srgbClr val="FF0000"/>
                </a:solidFill>
                <a:latin typeface="Arial" panose="020B0604020202020204" pitchFamily="34" charset="0"/>
                <a:cs typeface="Arial" panose="020B0604020202020204" pitchFamily="34" charset="0"/>
              </a:rPr>
              <a:t>Воспитательная:</a:t>
            </a:r>
            <a:r>
              <a:rPr lang="ru-RU" sz="3600" b="1" dirty="0">
                <a:solidFill>
                  <a:srgbClr val="FF0000"/>
                </a:solidFill>
                <a:latin typeface="Arial" panose="020B0604020202020204" pitchFamily="34" charset="0"/>
                <a:cs typeface="Arial" panose="020B0604020202020204" pitchFamily="34" charset="0"/>
              </a:rPr>
              <a:t> </a:t>
            </a:r>
            <a:r>
              <a:rPr lang="ru-RU" sz="4800" b="1" dirty="0">
                <a:solidFill>
                  <a:prstClr val="black"/>
                </a:solidFill>
                <a:latin typeface="Arial" panose="020B0604020202020204" pitchFamily="34" charset="0"/>
                <a:cs typeface="Arial" panose="020B0604020202020204" pitchFamily="34" charset="0"/>
              </a:rPr>
              <a:t>воспитание </a:t>
            </a:r>
            <a:r>
              <a:rPr lang="ru-RU" sz="4800" b="1" dirty="0" smtClean="0">
                <a:solidFill>
                  <a:prstClr val="black"/>
                </a:solidFill>
                <a:latin typeface="Arial" panose="020B0604020202020204" pitchFamily="34" charset="0"/>
                <a:cs typeface="Arial" panose="020B0604020202020204" pitchFamily="34" charset="0"/>
              </a:rPr>
              <a:t>у студентов сознательной </a:t>
            </a:r>
            <a:r>
              <a:rPr lang="ru-RU" sz="4800" b="1" dirty="0">
                <a:solidFill>
                  <a:prstClr val="black"/>
                </a:solidFill>
                <a:latin typeface="Arial" panose="020B0604020202020204" pitchFamily="34" charset="0"/>
                <a:cs typeface="Arial" panose="020B0604020202020204" pitchFamily="34" charset="0"/>
              </a:rPr>
              <a:t>дисциплины, аккуратности и внимательности при выполнении </a:t>
            </a:r>
            <a:r>
              <a:rPr lang="ru-RU" sz="4800" b="1" dirty="0" smtClean="0">
                <a:solidFill>
                  <a:prstClr val="black"/>
                </a:solidFill>
                <a:latin typeface="Arial" panose="020B0604020202020204" pitchFamily="34" charset="0"/>
                <a:cs typeface="Arial" panose="020B0604020202020204" pitchFamily="34" charset="0"/>
              </a:rPr>
              <a:t>резки металла .</a:t>
            </a:r>
            <a:r>
              <a:rPr lang="ru-RU" sz="4800" b="1" dirty="0" smtClean="0">
                <a:solidFill>
                  <a:srgbClr val="000000"/>
                </a:solidFill>
                <a:latin typeface="Arial" panose="020B0604020202020204" pitchFamily="34" charset="0"/>
                <a:cs typeface="Arial" panose="020B0604020202020204" pitchFamily="34" charset="0"/>
              </a:rPr>
              <a:t>бережного </a:t>
            </a:r>
            <a:r>
              <a:rPr lang="ru-RU" sz="4800" b="1" dirty="0">
                <a:solidFill>
                  <a:srgbClr val="000000"/>
                </a:solidFill>
                <a:latin typeface="Arial" panose="020B0604020202020204" pitchFamily="34" charset="0"/>
                <a:cs typeface="Arial" panose="020B0604020202020204" pitchFamily="34" charset="0"/>
              </a:rPr>
              <a:t>отношение к инструменту, </a:t>
            </a:r>
            <a:r>
              <a:rPr lang="ru-RU" sz="4800" b="1" dirty="0" smtClean="0">
                <a:solidFill>
                  <a:srgbClr val="000000"/>
                </a:solidFill>
                <a:latin typeface="Arial" panose="020B0604020202020204" pitchFamily="34" charset="0"/>
                <a:cs typeface="Arial" panose="020B0604020202020204" pitchFamily="34" charset="0"/>
              </a:rPr>
              <a:t>оборудованию </a:t>
            </a:r>
            <a:r>
              <a:rPr lang="ru-RU" sz="4800" b="1" dirty="0">
                <a:solidFill>
                  <a:srgbClr val="000000"/>
                </a:solidFill>
                <a:latin typeface="Arial" panose="020B0604020202020204" pitchFamily="34" charset="0"/>
                <a:cs typeface="Arial" panose="020B0604020202020204" pitchFamily="34" charset="0"/>
              </a:rPr>
              <a:t>и материалу, </a:t>
            </a:r>
            <a:r>
              <a:rPr lang="ru-RU" sz="4800" b="1" dirty="0" smtClean="0">
                <a:solidFill>
                  <a:srgbClr val="000000"/>
                </a:solidFill>
                <a:latin typeface="Helvetica Neue"/>
              </a:rPr>
              <a:t>соблюдения </a:t>
            </a:r>
            <a:r>
              <a:rPr lang="ru-RU" sz="4800" b="1" dirty="0">
                <a:solidFill>
                  <a:srgbClr val="000000"/>
                </a:solidFill>
                <a:latin typeface="Helvetica Neue"/>
              </a:rPr>
              <a:t>требований охраны труда.</a:t>
            </a:r>
          </a:p>
          <a:p>
            <a:pPr marL="0"/>
            <a:endParaRPr lang="ru-RU" sz="3700" b="1" dirty="0">
              <a:solidFill>
                <a:srgbClr val="000000"/>
              </a:solidFill>
              <a:latin typeface="Helvetica Neue"/>
            </a:endParaRPr>
          </a:p>
          <a:p>
            <a:pPr marL="0"/>
            <a:r>
              <a:rPr lang="ru-RU" sz="6400" b="1" dirty="0">
                <a:solidFill>
                  <a:srgbClr val="FF0000"/>
                </a:solidFill>
                <a:latin typeface="Arial" panose="020B0604020202020204" pitchFamily="34" charset="0"/>
                <a:cs typeface="Arial" panose="020B0604020202020204" pitchFamily="34" charset="0"/>
              </a:rPr>
              <a:t>В результате урока студенты должны</a:t>
            </a:r>
            <a:r>
              <a:rPr lang="ru-RU" sz="6400" dirty="0">
                <a:solidFill>
                  <a:srgbClr val="FF0000"/>
                </a:solidFill>
                <a:latin typeface="Arial" panose="020B0604020202020204" pitchFamily="34" charset="0"/>
                <a:cs typeface="Arial" panose="020B0604020202020204" pitchFamily="34" charset="0"/>
              </a:rPr>
              <a:t>:</a:t>
            </a:r>
          </a:p>
          <a:p>
            <a:pPr marL="0"/>
            <a:r>
              <a:rPr lang="ru-RU" sz="6400" b="1" dirty="0">
                <a:solidFill>
                  <a:srgbClr val="000000"/>
                </a:solidFill>
                <a:latin typeface="Arial" panose="020B0604020202020204" pitchFamily="34" charset="0"/>
                <a:cs typeface="Arial" panose="020B0604020202020204" pitchFamily="34" charset="0"/>
              </a:rPr>
              <a:t>Знать:</a:t>
            </a:r>
          </a:p>
          <a:p>
            <a:pPr marL="0"/>
            <a:r>
              <a:rPr lang="ru-RU" sz="4800" b="1" dirty="0">
                <a:solidFill>
                  <a:srgbClr val="000000"/>
                </a:solidFill>
                <a:latin typeface="Arial" panose="020B0604020202020204" pitchFamily="34" charset="0"/>
                <a:cs typeface="Arial" panose="020B0604020202020204" pitchFamily="34" charset="0"/>
              </a:rPr>
              <a:t>-  назначение и способы выполнения </a:t>
            </a:r>
            <a:r>
              <a:rPr lang="ru-RU" sz="4800" b="1" dirty="0" smtClean="0">
                <a:solidFill>
                  <a:srgbClr val="000000"/>
                </a:solidFill>
                <a:latin typeface="Arial" panose="020B0604020202020204" pitchFamily="34" charset="0"/>
                <a:cs typeface="Arial" panose="020B0604020202020204" pitchFamily="34" charset="0"/>
              </a:rPr>
              <a:t>резки металла различного профиля;</a:t>
            </a:r>
            <a:endParaRPr lang="ru-RU" sz="4800" b="1" dirty="0">
              <a:solidFill>
                <a:srgbClr val="000000"/>
              </a:solidFill>
              <a:latin typeface="Arial" panose="020B0604020202020204" pitchFamily="34" charset="0"/>
              <a:cs typeface="Arial" panose="020B0604020202020204" pitchFamily="34" charset="0"/>
            </a:endParaRPr>
          </a:p>
          <a:p>
            <a:pPr marL="0"/>
            <a:r>
              <a:rPr lang="ru-RU" sz="4800" b="1" dirty="0">
                <a:solidFill>
                  <a:srgbClr val="000000"/>
                </a:solidFill>
                <a:latin typeface="Arial" panose="020B0604020202020204" pitchFamily="34" charset="0"/>
                <a:cs typeface="Arial" panose="020B0604020202020204" pitchFamily="34" charset="0"/>
              </a:rPr>
              <a:t>-  инструменты и </a:t>
            </a:r>
            <a:r>
              <a:rPr lang="ru-RU" sz="4800" b="1" dirty="0" smtClean="0">
                <a:solidFill>
                  <a:srgbClr val="000000"/>
                </a:solidFill>
                <a:latin typeface="Arial" panose="020B0604020202020204" pitchFamily="34" charset="0"/>
                <a:cs typeface="Arial" panose="020B0604020202020204" pitchFamily="34" charset="0"/>
              </a:rPr>
              <a:t>приспособления </a:t>
            </a:r>
            <a:r>
              <a:rPr lang="ru-RU" sz="4800" b="1" dirty="0">
                <a:solidFill>
                  <a:srgbClr val="000000"/>
                </a:solidFill>
                <a:latin typeface="Arial" panose="020B0604020202020204" pitchFamily="34" charset="0"/>
                <a:cs typeface="Arial" panose="020B0604020202020204" pitchFamily="34" charset="0"/>
              </a:rPr>
              <a:t>применяемые при </a:t>
            </a:r>
            <a:r>
              <a:rPr lang="ru-RU" sz="4800" b="1" dirty="0" smtClean="0">
                <a:solidFill>
                  <a:srgbClr val="000000"/>
                </a:solidFill>
                <a:latin typeface="Arial" panose="020B0604020202020204" pitchFamily="34" charset="0"/>
                <a:cs typeface="Arial" panose="020B0604020202020204" pitchFamily="34" charset="0"/>
              </a:rPr>
              <a:t>резки;</a:t>
            </a:r>
            <a:endParaRPr lang="ru-RU" sz="4800" b="1" dirty="0">
              <a:solidFill>
                <a:srgbClr val="000000"/>
              </a:solidFill>
              <a:latin typeface="Arial" panose="020B0604020202020204" pitchFamily="34" charset="0"/>
              <a:cs typeface="Arial" panose="020B0604020202020204" pitchFamily="34" charset="0"/>
            </a:endParaRPr>
          </a:p>
          <a:p>
            <a:pPr marL="0" algn="just"/>
            <a:r>
              <a:rPr lang="ru-RU" sz="4800" b="1" dirty="0">
                <a:solidFill>
                  <a:srgbClr val="000000"/>
                </a:solidFill>
                <a:latin typeface="Arial" panose="020B0604020202020204" pitchFamily="34" charset="0"/>
                <a:cs typeface="Arial" panose="020B0604020202020204" pitchFamily="34" charset="0"/>
              </a:rPr>
              <a:t>-  правила  организации </a:t>
            </a:r>
            <a:r>
              <a:rPr lang="ru-RU" sz="4800" b="1" dirty="0" smtClean="0">
                <a:solidFill>
                  <a:srgbClr val="000000"/>
                </a:solidFill>
                <a:latin typeface="Arial" panose="020B0604020202020204" pitchFamily="34" charset="0"/>
                <a:cs typeface="Arial" panose="020B0604020202020204" pitchFamily="34" charset="0"/>
              </a:rPr>
              <a:t>рабочего </a:t>
            </a:r>
            <a:r>
              <a:rPr lang="ru-RU" sz="4800" b="1" dirty="0">
                <a:solidFill>
                  <a:srgbClr val="000000"/>
                </a:solidFill>
                <a:latin typeface="Arial" panose="020B0604020202020204" pitchFamily="34" charset="0"/>
                <a:cs typeface="Arial" panose="020B0604020202020204" pitchFamily="34" charset="0"/>
              </a:rPr>
              <a:t>места и безопасности труда при </a:t>
            </a:r>
            <a:r>
              <a:rPr lang="ru-RU" sz="4800" b="1" dirty="0" smtClean="0">
                <a:solidFill>
                  <a:srgbClr val="000000"/>
                </a:solidFill>
                <a:latin typeface="Arial" panose="020B0604020202020204" pitchFamily="34" charset="0"/>
                <a:cs typeface="Arial" panose="020B0604020202020204" pitchFamily="34" charset="0"/>
              </a:rPr>
              <a:t>резке металла различными                        инструментами.</a:t>
            </a:r>
            <a:endParaRPr lang="ru-RU" sz="4800" b="1" dirty="0">
              <a:solidFill>
                <a:srgbClr val="000000"/>
              </a:solidFill>
              <a:latin typeface="Arial" panose="020B0604020202020204" pitchFamily="34" charset="0"/>
              <a:cs typeface="Arial" panose="020B0604020202020204" pitchFamily="34" charset="0"/>
            </a:endParaRPr>
          </a:p>
          <a:p>
            <a:endParaRPr lang="ru-RU" sz="4800" b="1" dirty="0" smtClean="0">
              <a:solidFill>
                <a:srgbClr val="000000"/>
              </a:solidFill>
              <a:latin typeface="Arial" panose="020B0604020202020204" pitchFamily="34" charset="0"/>
              <a:cs typeface="Arial" panose="020B0604020202020204" pitchFamily="34" charset="0"/>
            </a:endParaRPr>
          </a:p>
          <a:p>
            <a:r>
              <a:rPr lang="ru-RU" sz="4800" b="1" dirty="0" smtClean="0">
                <a:solidFill>
                  <a:srgbClr val="000000"/>
                </a:solidFill>
                <a:latin typeface="Arial" panose="020B0604020202020204" pitchFamily="34" charset="0"/>
                <a:cs typeface="Arial" panose="020B0604020202020204" pitchFamily="34" charset="0"/>
              </a:rPr>
              <a:t>Уметь</a:t>
            </a:r>
            <a:r>
              <a:rPr lang="ru-RU" sz="4800" b="1" dirty="0">
                <a:solidFill>
                  <a:srgbClr val="000000"/>
                </a:solidFill>
                <a:latin typeface="Arial" panose="020B0604020202020204" pitchFamily="34" charset="0"/>
                <a:cs typeface="Arial" panose="020B0604020202020204" pitchFamily="34" charset="0"/>
              </a:rPr>
              <a:t>:</a:t>
            </a:r>
          </a:p>
          <a:p>
            <a:pPr marL="0"/>
            <a:r>
              <a:rPr lang="ru-RU" sz="4800" b="1" dirty="0">
                <a:solidFill>
                  <a:srgbClr val="000000"/>
                </a:solidFill>
                <a:latin typeface="Arial" panose="020B0604020202020204" pitchFamily="34" charset="0"/>
                <a:cs typeface="Arial" panose="020B0604020202020204" pitchFamily="34" charset="0"/>
              </a:rPr>
              <a:t>-  п</a:t>
            </a:r>
            <a:r>
              <a:rPr lang="ru-RU" sz="4800" b="1" dirty="0" smtClean="0">
                <a:solidFill>
                  <a:srgbClr val="000000"/>
                </a:solidFill>
                <a:latin typeface="Arial" panose="020B0604020202020204" pitchFamily="34" charset="0"/>
                <a:cs typeface="Arial" panose="020B0604020202020204" pitchFamily="34" charset="0"/>
              </a:rPr>
              <a:t>роизводить резку металла ножницами по металлу;</a:t>
            </a:r>
            <a:endParaRPr lang="ru-RU" sz="4800" b="1" dirty="0">
              <a:solidFill>
                <a:srgbClr val="000000"/>
              </a:solidFill>
              <a:latin typeface="Arial" panose="020B0604020202020204" pitchFamily="34" charset="0"/>
              <a:cs typeface="Arial" panose="020B0604020202020204" pitchFamily="34" charset="0"/>
            </a:endParaRPr>
          </a:p>
          <a:p>
            <a:pPr marL="0"/>
            <a:r>
              <a:rPr lang="ru-RU" sz="4800" b="1" dirty="0">
                <a:solidFill>
                  <a:srgbClr val="000000"/>
                </a:solidFill>
                <a:latin typeface="Arial" panose="020B0604020202020204" pitchFamily="34" charset="0"/>
                <a:cs typeface="Arial" panose="020B0604020202020204" pitchFamily="34" charset="0"/>
              </a:rPr>
              <a:t>-  производить </a:t>
            </a:r>
            <a:r>
              <a:rPr lang="ru-RU" sz="4800" b="1" dirty="0" smtClean="0">
                <a:solidFill>
                  <a:srgbClr val="000000"/>
                </a:solidFill>
                <a:latin typeface="Arial" panose="020B0604020202020204" pitchFamily="34" charset="0"/>
                <a:cs typeface="Arial" panose="020B0604020202020204" pitchFamily="34" charset="0"/>
              </a:rPr>
              <a:t>резку металла слесарной ножовкой;</a:t>
            </a:r>
            <a:endParaRPr lang="ru-RU" sz="4800" b="1" dirty="0">
              <a:solidFill>
                <a:srgbClr val="000000"/>
              </a:solidFill>
              <a:latin typeface="Arial" panose="020B0604020202020204" pitchFamily="34" charset="0"/>
              <a:cs typeface="Arial" panose="020B0604020202020204" pitchFamily="34" charset="0"/>
            </a:endParaRPr>
          </a:p>
          <a:p>
            <a:pPr marL="0"/>
            <a:r>
              <a:rPr lang="ru-RU" sz="4800" b="1" dirty="0" smtClean="0">
                <a:solidFill>
                  <a:srgbClr val="000000"/>
                </a:solidFill>
                <a:latin typeface="Arial" panose="020B0604020202020204" pitchFamily="34" charset="0"/>
                <a:cs typeface="Arial" panose="020B0604020202020204" pitchFamily="34" charset="0"/>
              </a:rPr>
              <a:t>-  правильно </a:t>
            </a:r>
            <a:r>
              <a:rPr lang="ru-RU" sz="4800" b="1" dirty="0">
                <a:solidFill>
                  <a:srgbClr val="000000"/>
                </a:solidFill>
                <a:latin typeface="Arial" panose="020B0604020202020204" pitchFamily="34" charset="0"/>
                <a:cs typeface="Arial" panose="020B0604020202020204" pitchFamily="34" charset="0"/>
              </a:rPr>
              <a:t>организовывать рабочее место;</a:t>
            </a:r>
          </a:p>
          <a:p>
            <a:pPr marL="0"/>
            <a:r>
              <a:rPr lang="ru-RU" sz="4800" b="1" dirty="0">
                <a:solidFill>
                  <a:srgbClr val="000000"/>
                </a:solidFill>
                <a:latin typeface="Arial" panose="020B0604020202020204" pitchFamily="34" charset="0"/>
                <a:cs typeface="Arial" panose="020B0604020202020204" pitchFamily="34" charset="0"/>
              </a:rPr>
              <a:t>-  соблюдать правила безопасности труда;</a:t>
            </a:r>
          </a:p>
          <a:p>
            <a:pPr marL="0"/>
            <a:r>
              <a:rPr lang="ru-RU" sz="4800" b="1" dirty="0">
                <a:solidFill>
                  <a:srgbClr val="000000"/>
                </a:solidFill>
                <a:latin typeface="Arial" panose="020B0604020202020204" pitchFamily="34" charset="0"/>
                <a:cs typeface="Arial" panose="020B0604020202020204" pitchFamily="34" charset="0"/>
              </a:rPr>
              <a:t>  </a:t>
            </a:r>
            <a:endParaRPr lang="ru-RU" sz="4800" b="1" dirty="0">
              <a:latin typeface="Arial" panose="020B0604020202020204" pitchFamily="34" charset="0"/>
              <a:cs typeface="Arial" panose="020B0604020202020204" pitchFamily="34" charset="0"/>
            </a:endParaRPr>
          </a:p>
        </p:txBody>
      </p:sp>
    </p:spTree>
    <p:custDataLst>
      <p:tags r:id="rId1"/>
    </p:custData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pPr algn="ctr"/>
            <a:r>
              <a:rPr lang="ru-RU" b="1" dirty="0" smtClean="0">
                <a:solidFill>
                  <a:srgbClr val="C00000"/>
                </a:solidFill>
              </a:rPr>
              <a:t> </a:t>
            </a:r>
            <a:r>
              <a:rPr lang="ru-RU" sz="3200" b="1" dirty="0" smtClean="0">
                <a:solidFill>
                  <a:srgbClr val="C00000"/>
                </a:solidFill>
                <a:latin typeface="Arial" panose="020B0604020202020204" pitchFamily="34" charset="0"/>
                <a:cs typeface="Arial" panose="020B0604020202020204" pitchFamily="34" charset="0"/>
              </a:rPr>
              <a:t>Резка металла</a:t>
            </a:r>
            <a:endParaRPr lang="ru-RU" sz="3200" b="1" dirty="0">
              <a:solidFill>
                <a:srgbClr val="C00000"/>
              </a:solidFill>
              <a:latin typeface="Arial" panose="020B0604020202020204" pitchFamily="34" charset="0"/>
              <a:cs typeface="Arial" panose="020B0604020202020204" pitchFamily="34" charset="0"/>
            </a:endParaRPr>
          </a:p>
        </p:txBody>
      </p:sp>
      <p:sp>
        <p:nvSpPr>
          <p:cNvPr id="3" name="Содержимое 2"/>
          <p:cNvSpPr>
            <a:spLocks noGrp="1"/>
          </p:cNvSpPr>
          <p:nvPr>
            <p:ph idx="1"/>
          </p:nvPr>
        </p:nvSpPr>
        <p:spPr>
          <a:xfrm>
            <a:off x="333872" y="1772816"/>
            <a:ext cx="8784976" cy="4869160"/>
          </a:xfrm>
        </p:spPr>
        <p:txBody>
          <a:bodyPr>
            <a:normAutofit fontScale="92500"/>
          </a:bodyPr>
          <a:lstStyle/>
          <a:p>
            <a:r>
              <a:rPr lang="ru-RU" sz="2800" b="1" dirty="0" smtClean="0">
                <a:latin typeface="Arial" pitchFamily="34" charset="0"/>
                <a:cs typeface="Arial" pitchFamily="34" charset="0"/>
              </a:rPr>
              <a:t>1. Сущность и назначение резки металла. </a:t>
            </a:r>
          </a:p>
          <a:p>
            <a:r>
              <a:rPr lang="ru-RU" sz="2800" b="1" dirty="0" smtClean="0">
                <a:latin typeface="Arial" pitchFamily="34" charset="0"/>
                <a:cs typeface="Arial" pitchFamily="34" charset="0"/>
              </a:rPr>
              <a:t>2. Примеры применения резки металла в профессиональной деятельности электромонтера.</a:t>
            </a:r>
          </a:p>
          <a:p>
            <a:r>
              <a:rPr lang="ru-RU" sz="2800" b="1" dirty="0" smtClean="0">
                <a:latin typeface="Arial" pitchFamily="34" charset="0"/>
                <a:cs typeface="Arial" pitchFamily="34" charset="0"/>
              </a:rPr>
              <a:t>3. Инструменты применяемые при резке металла. </a:t>
            </a:r>
          </a:p>
          <a:p>
            <a:r>
              <a:rPr lang="ru-RU" sz="2800" b="1" dirty="0" smtClean="0">
                <a:latin typeface="Arial" pitchFamily="34" charset="0"/>
                <a:cs typeface="Arial" pitchFamily="34" charset="0"/>
              </a:rPr>
              <a:t>4. Основные правила выполнения резки металла. </a:t>
            </a:r>
          </a:p>
          <a:p>
            <a:r>
              <a:rPr lang="ru-RU" sz="2800" b="1" dirty="0" smtClean="0">
                <a:latin typeface="Arial" pitchFamily="34" charset="0"/>
                <a:cs typeface="Arial" pitchFamily="34" charset="0"/>
              </a:rPr>
              <a:t>5. Типичные ошибки при выполнении резки, причины их появления и способы предупреждения. </a:t>
            </a:r>
          </a:p>
          <a:p>
            <a:r>
              <a:rPr lang="ru-RU" sz="2800" b="1" dirty="0" smtClean="0">
                <a:latin typeface="Arial" pitchFamily="34" charset="0"/>
                <a:cs typeface="Arial" pitchFamily="34" charset="0"/>
              </a:rPr>
              <a:t>6. Техника безопасности при резке металла.</a:t>
            </a:r>
            <a:endParaRPr lang="ru-RU" sz="2800" b="1" dirty="0">
              <a:latin typeface="Arial" pitchFamily="34" charset="0"/>
              <a:cs typeface="Arial" pitchFamily="34" charset="0"/>
            </a:endParaRPr>
          </a:p>
        </p:txBody>
      </p:sp>
      <p:sp>
        <p:nvSpPr>
          <p:cNvPr id="4" name="Прямоугольник 3"/>
          <p:cNvSpPr/>
          <p:nvPr/>
        </p:nvSpPr>
        <p:spPr>
          <a:xfrm>
            <a:off x="2915816" y="1092931"/>
            <a:ext cx="3744416" cy="523220"/>
          </a:xfrm>
          <a:prstGeom prst="rect">
            <a:avLst/>
          </a:prstGeom>
        </p:spPr>
        <p:txBody>
          <a:bodyPr wrap="square">
            <a:spAutoFit/>
          </a:bodyPr>
          <a:lstStyle/>
          <a:p>
            <a:pPr algn="ctr"/>
            <a:r>
              <a:rPr lang="ru-RU" sz="2800" b="1" dirty="0" smtClean="0">
                <a:solidFill>
                  <a:srgbClr val="C00000"/>
                </a:solidFill>
                <a:latin typeface="Arial" panose="020B0604020202020204" pitchFamily="34" charset="0"/>
                <a:cs typeface="Arial" panose="020B0604020202020204" pitchFamily="34" charset="0"/>
              </a:rPr>
              <a:t>Учебные вопросы: </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5342614"/>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32656"/>
            <a:ext cx="8640960" cy="980728"/>
          </a:xfrm>
        </p:spPr>
        <p:txBody>
          <a:bodyPr>
            <a:noAutofit/>
          </a:bodyPr>
          <a:lstStyle/>
          <a:p>
            <a:pPr algn="ctr"/>
            <a:r>
              <a:rPr lang="ru-RU" sz="2400" b="1" dirty="0" smtClean="0"/>
              <a:t/>
            </a:r>
            <a:br>
              <a:rPr lang="ru-RU" sz="2400" b="1" dirty="0" smtClean="0"/>
            </a:br>
            <a:r>
              <a:rPr lang="ru-RU" sz="2400" b="1" dirty="0" smtClean="0"/>
              <a:t/>
            </a:r>
            <a:br>
              <a:rPr lang="ru-RU" sz="2400" b="1" dirty="0" smtClean="0"/>
            </a:br>
            <a:r>
              <a:rPr lang="ru-RU" sz="2400" b="1" dirty="0" smtClean="0"/>
              <a:t/>
            </a:r>
            <a:br>
              <a:rPr lang="ru-RU" sz="2400" b="1" dirty="0" smtClean="0"/>
            </a:br>
            <a:r>
              <a:rPr lang="ru-RU" sz="2400" b="1" dirty="0" smtClean="0">
                <a:latin typeface="Arial" pitchFamily="34" charset="0"/>
                <a:cs typeface="Arial" pitchFamily="34" charset="0"/>
              </a:rPr>
              <a:t> </a:t>
            </a:r>
            <a:r>
              <a:rPr lang="ru-RU" sz="3200" b="1" dirty="0" smtClean="0">
                <a:solidFill>
                  <a:srgbClr val="C00000"/>
                </a:solidFill>
                <a:latin typeface="Arial" pitchFamily="34" charset="0"/>
                <a:cs typeface="Arial" pitchFamily="34" charset="0"/>
              </a:rPr>
              <a:t>1. Сущность и назначение резки металла</a:t>
            </a:r>
            <a:endParaRPr lang="ru-RU" sz="3200" b="1" dirty="0">
              <a:solidFill>
                <a:srgbClr val="C00000"/>
              </a:solidFill>
            </a:endParaRPr>
          </a:p>
        </p:txBody>
      </p:sp>
      <p:sp>
        <p:nvSpPr>
          <p:cNvPr id="7" name="Содержимое 2"/>
          <p:cNvSpPr txBox="1">
            <a:spLocks/>
          </p:cNvSpPr>
          <p:nvPr/>
        </p:nvSpPr>
        <p:spPr>
          <a:xfrm>
            <a:off x="539552" y="1772816"/>
            <a:ext cx="8280920" cy="4206255"/>
          </a:xfrm>
          <a:prstGeom prst="rect">
            <a:avLst/>
          </a:prstGeom>
        </p:spPr>
        <p:txBody>
          <a:bodyPr vert="horz">
            <a:normAutofit lnSpcReduction="10000"/>
          </a:bodyPr>
          <a:lstStyle/>
          <a:p>
            <a:pPr marL="274320" indent="-274320">
              <a:spcBef>
                <a:spcPct val="20000"/>
              </a:spcBef>
              <a:buClr>
                <a:srgbClr val="0BD0D9"/>
              </a:buClr>
              <a:buSzPct val="95000"/>
              <a:buFont typeface="Wingdings 2"/>
              <a:buChar char=""/>
              <a:defRPr/>
            </a:pPr>
            <a:r>
              <a:rPr sz="2800" b="1" dirty="0" smtClean="0">
                <a:solidFill>
                  <a:prstClr val="black"/>
                </a:solidFill>
                <a:latin typeface="Arial" pitchFamily="34" charset="0"/>
                <a:cs typeface="Arial" pitchFamily="34" charset="0"/>
              </a:rPr>
              <a:t>Резка - </a:t>
            </a:r>
            <a:r>
              <a:rPr lang="ru-RU" sz="2800" dirty="0"/>
              <a:t> — </a:t>
            </a:r>
            <a:r>
              <a:rPr lang="ru-RU" sz="2800" b="1" dirty="0">
                <a:latin typeface="Arial" panose="020B0604020202020204" pitchFamily="34" charset="0"/>
                <a:cs typeface="Arial" panose="020B0604020202020204" pitchFamily="34" charset="0"/>
              </a:rPr>
              <a:t>слесарная операция, выполняемая при надрезании, вырезании и разрезании на части металла и различных твердых материалов (текстолита, </a:t>
            </a:r>
            <a:r>
              <a:rPr lang="ru-RU" sz="2800" b="1" dirty="0" err="1">
                <a:latin typeface="Arial" panose="020B0604020202020204" pitchFamily="34" charset="0"/>
                <a:cs typeface="Arial" panose="020B0604020202020204" pitchFamily="34" charset="0"/>
              </a:rPr>
              <a:t>гетинакса</a:t>
            </a:r>
            <a:r>
              <a:rPr lang="ru-RU" sz="2800" b="1" dirty="0">
                <a:latin typeface="Arial" panose="020B0604020202020204" pitchFamily="34" charset="0"/>
                <a:cs typeface="Arial" panose="020B0604020202020204" pitchFamily="34" charset="0"/>
              </a:rPr>
              <a:t> и др.). В </a:t>
            </a:r>
            <a:r>
              <a:rPr lang="ru-RU" sz="2800" b="1" dirty="0" smtClean="0">
                <a:latin typeface="Arial" panose="020B0604020202020204" pitchFamily="34" charset="0"/>
                <a:cs typeface="Arial" panose="020B0604020202020204" pitchFamily="34" charset="0"/>
              </a:rPr>
              <a:t>электромонтажной  </a:t>
            </a:r>
            <a:r>
              <a:rPr lang="ru-RU" sz="2800" b="1" dirty="0">
                <a:latin typeface="Arial" panose="020B0604020202020204" pitchFamily="34" charset="0"/>
                <a:cs typeface="Arial" panose="020B0604020202020204" pitchFamily="34" charset="0"/>
              </a:rPr>
              <a:t>практике операции резки выполняют: </a:t>
            </a:r>
            <a:r>
              <a:rPr lang="ru-RU" sz="2800" b="1" dirty="0" smtClean="0">
                <a:latin typeface="Arial" panose="020B0604020202020204" pitchFamily="34" charset="0"/>
                <a:cs typeface="Arial" panose="020B0604020202020204" pitchFamily="34" charset="0"/>
              </a:rPr>
              <a:t> </a:t>
            </a:r>
            <a:r>
              <a:rPr lang="ru-RU" sz="2800" b="1" dirty="0">
                <a:latin typeface="Arial" panose="020B0604020202020204" pitchFamily="34" charset="0"/>
                <a:cs typeface="Arial" panose="020B0604020202020204" pitchFamily="34" charset="0"/>
              </a:rPr>
              <a:t>вручную — с помощью ножниц по </a:t>
            </a:r>
            <a:r>
              <a:rPr lang="ru-RU" sz="2800" b="1" dirty="0" smtClean="0">
                <a:latin typeface="Arial" panose="020B0604020202020204" pitchFamily="34" charset="0"/>
                <a:cs typeface="Arial" panose="020B0604020202020204" pitchFamily="34" charset="0"/>
              </a:rPr>
              <a:t>металлу</a:t>
            </a:r>
            <a:r>
              <a:rPr lang="ru-RU" sz="2800" b="1" dirty="0">
                <a:latin typeface="Arial" panose="020B0604020202020204" pitchFamily="34" charset="0"/>
                <a:cs typeface="Arial" panose="020B0604020202020204" pitchFamily="34" charset="0"/>
              </a:rPr>
              <a:t> и </a:t>
            </a:r>
            <a:r>
              <a:rPr lang="ru-RU" sz="2800" b="1" dirty="0" smtClean="0">
                <a:latin typeface="Arial" panose="020B0604020202020204" pitchFamily="34" charset="0"/>
                <a:cs typeface="Arial" panose="020B0604020202020204" pitchFamily="34" charset="0"/>
              </a:rPr>
              <a:t>ножовок; или с помощью специальных отрезных машинок.</a:t>
            </a:r>
            <a:endParaRPr sz="2600" dirty="0" smtClean="0">
              <a:solidFill>
                <a:prstClr val="black"/>
              </a:solidFill>
            </a:endParaRPr>
          </a:p>
        </p:txBody>
      </p:sp>
    </p:spTree>
    <p:extLst>
      <p:ext uri="{BB962C8B-B14F-4D97-AF65-F5344CB8AC3E}">
        <p14:creationId xmlns:p14="http://schemas.microsoft.com/office/powerpoint/2010/main" val="14399164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648"/>
            <a:ext cx="8229600" cy="1586440"/>
          </a:xfrm>
        </p:spPr>
        <p:txBody>
          <a:bodyPr>
            <a:noAutofit/>
          </a:bodyPr>
          <a:lstStyle/>
          <a:p>
            <a:r>
              <a:rPr lang="ru-RU" sz="3200" b="1" dirty="0" smtClean="0">
                <a:solidFill>
                  <a:srgbClr val="C00000"/>
                </a:solidFill>
                <a:latin typeface="Arial" panose="020B0604020202020204" pitchFamily="34" charset="0"/>
                <a:cs typeface="Arial" panose="020B0604020202020204" pitchFamily="34" charset="0"/>
              </a:rPr>
              <a:t>Примеры применения резки в профессиональной деятельности электромонтера:</a:t>
            </a:r>
            <a:endParaRPr lang="ru-RU" sz="3200" b="1" dirty="0">
              <a:solidFill>
                <a:srgbClr val="C00000"/>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lstStyle/>
          <a:p>
            <a:r>
              <a:rPr lang="ru-RU" b="1" dirty="0" smtClean="0">
                <a:latin typeface="Arial" panose="020B0604020202020204" pitchFamily="34" charset="0"/>
                <a:cs typeface="Arial" panose="020B0604020202020204" pitchFamily="34" charset="0"/>
              </a:rPr>
              <a:t>Резка в размер силового кабеля.</a:t>
            </a:r>
          </a:p>
          <a:p>
            <a:r>
              <a:rPr lang="ru-RU" b="1" dirty="0" smtClean="0">
                <a:latin typeface="Arial" panose="020B0604020202020204" pitchFamily="34" charset="0"/>
                <a:cs typeface="Arial" panose="020B0604020202020204" pitchFamily="34" charset="0"/>
              </a:rPr>
              <a:t>Резка в размер металлических элементов крепления </a:t>
            </a:r>
            <a:r>
              <a:rPr lang="ru-RU" b="1" dirty="0" err="1" smtClean="0">
                <a:latin typeface="Arial" panose="020B0604020202020204" pitchFamily="34" charset="0"/>
                <a:cs typeface="Arial" panose="020B0604020202020204" pitchFamily="34" charset="0"/>
              </a:rPr>
              <a:t>электроустановочной</a:t>
            </a:r>
            <a:r>
              <a:rPr lang="ru-RU" b="1" dirty="0" smtClean="0">
                <a:latin typeface="Arial" panose="020B0604020202020204" pitchFamily="34" charset="0"/>
                <a:cs typeface="Arial" panose="020B0604020202020204" pitchFamily="34" charset="0"/>
              </a:rPr>
              <a:t> арматуры.</a:t>
            </a:r>
          </a:p>
          <a:p>
            <a:r>
              <a:rPr lang="ru-RU" b="1" dirty="0" smtClean="0">
                <a:latin typeface="Arial" panose="020B0604020202020204" pitchFamily="34" charset="0"/>
                <a:cs typeface="Arial" panose="020B0604020202020204" pitchFamily="34" charset="0"/>
              </a:rPr>
              <a:t>Резка в размер лотков прокладки кабелей и проводов.</a:t>
            </a:r>
          </a:p>
          <a:p>
            <a:r>
              <a:rPr lang="ru-RU" b="1" dirty="0" smtClean="0">
                <a:latin typeface="Arial" panose="020B0604020202020204" pitchFamily="34" charset="0"/>
                <a:cs typeface="Arial" panose="020B0604020202020204" pitchFamily="34" charset="0"/>
              </a:rPr>
              <a:t>Резка в размер </a:t>
            </a:r>
            <a:r>
              <a:rPr lang="ru-RU" b="1" dirty="0" err="1" smtClean="0">
                <a:latin typeface="Arial" panose="020B0604020202020204" pitchFamily="34" charset="0"/>
                <a:cs typeface="Arial" panose="020B0604020202020204" pitchFamily="34" charset="0"/>
              </a:rPr>
              <a:t>кабельканалов</a:t>
            </a:r>
            <a:r>
              <a:rPr lang="ru-RU" b="1" dirty="0" smtClean="0">
                <a:latin typeface="Arial" panose="020B0604020202020204" pitchFamily="34" charset="0"/>
                <a:cs typeface="Arial" panose="020B0604020202020204" pitchFamily="34" charset="0"/>
              </a:rPr>
              <a:t> прокладки кабелей и проводов.</a:t>
            </a:r>
          </a:p>
          <a:p>
            <a:r>
              <a:rPr lang="ru-RU" b="1" dirty="0" smtClean="0">
                <a:latin typeface="Arial" panose="020B0604020202020204" pitchFamily="34" charset="0"/>
                <a:cs typeface="Arial" panose="020B0604020202020204" pitchFamily="34" charset="0"/>
              </a:rPr>
              <a:t>Резка крепежных элементов из различного профильного металла.</a:t>
            </a:r>
          </a:p>
          <a:p>
            <a:endParaRPr lang="ru-RU"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0639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704088"/>
            <a:ext cx="8363272" cy="1143000"/>
          </a:xfrm>
        </p:spPr>
        <p:txBody>
          <a:bodyPr>
            <a:normAutofit/>
          </a:bodyPr>
          <a:lstStyle/>
          <a:p>
            <a:pPr algn="ctr"/>
            <a:r>
              <a:rPr lang="ru-RU" sz="3200" b="1" dirty="0" smtClean="0">
                <a:solidFill>
                  <a:srgbClr val="FF0000"/>
                </a:solidFill>
                <a:latin typeface="Arial" panose="020B0604020202020204" pitchFamily="34" charset="0"/>
                <a:cs typeface="Arial" panose="020B0604020202020204" pitchFamily="34" charset="0"/>
              </a:rPr>
              <a:t>Инструменты применяемые при резке.                                </a:t>
            </a:r>
            <a:endParaRPr lang="ru-RU" sz="3200" b="1" dirty="0">
              <a:solidFill>
                <a:srgbClr val="FF0000"/>
              </a:solidFill>
              <a:latin typeface="Arial" panose="020B0604020202020204" pitchFamily="34" charset="0"/>
              <a:cs typeface="Arial" panose="020B0604020202020204" pitchFamily="34" charset="0"/>
            </a:endParaRPr>
          </a:p>
        </p:txBody>
      </p:sp>
      <p:sp>
        <p:nvSpPr>
          <p:cNvPr id="6" name="Прямоугольник 5"/>
          <p:cNvSpPr/>
          <p:nvPr/>
        </p:nvSpPr>
        <p:spPr>
          <a:xfrm>
            <a:off x="539552" y="2348880"/>
            <a:ext cx="3672408" cy="360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buFontTx/>
              <a:buAutoNum type="arabicPeriod"/>
            </a:pPr>
            <a:r>
              <a:rPr lang="ru-RU" sz="2400" b="1" dirty="0">
                <a:solidFill>
                  <a:prstClr val="black"/>
                </a:solidFill>
                <a:latin typeface="Arial" panose="020B0604020202020204" pitchFamily="34" charset="0"/>
                <a:cs typeface="Arial" panose="020B0604020202020204" pitchFamily="34" charset="0"/>
              </a:rPr>
              <a:t>Ножовка </a:t>
            </a:r>
            <a:r>
              <a:rPr lang="ru-RU" sz="2400" b="1" dirty="0" smtClean="0">
                <a:solidFill>
                  <a:prstClr val="black"/>
                </a:solidFill>
                <a:latin typeface="Arial" panose="020B0604020202020204" pitchFamily="34" charset="0"/>
                <a:cs typeface="Arial" panose="020B0604020202020204" pitchFamily="34" charset="0"/>
              </a:rPr>
              <a:t>                       слесарная</a:t>
            </a:r>
            <a:endParaRPr lang="ru-RU" sz="2400" b="1" dirty="0">
              <a:solidFill>
                <a:prstClr val="black"/>
              </a:solidFill>
              <a:latin typeface="Arial" panose="020B0604020202020204" pitchFamily="34" charset="0"/>
              <a:cs typeface="Arial" panose="020B0604020202020204" pitchFamily="34" charset="0"/>
            </a:endParaRPr>
          </a:p>
          <a:p>
            <a:pPr marL="342900" indent="-342900">
              <a:buFontTx/>
              <a:buAutoNum type="arabicPeriod"/>
            </a:pPr>
            <a:endParaRPr lang="ru-RU" sz="2400" b="1" dirty="0" smtClean="0">
              <a:solidFill>
                <a:prstClr val="black"/>
              </a:solidFill>
              <a:latin typeface="Arial" panose="020B0604020202020204" pitchFamily="34" charset="0"/>
              <a:cs typeface="Arial" panose="020B0604020202020204" pitchFamily="34" charset="0"/>
            </a:endParaRPr>
          </a:p>
          <a:p>
            <a:pPr marL="342900" indent="-342900">
              <a:buFontTx/>
              <a:buAutoNum type="arabicPeriod"/>
            </a:pPr>
            <a:r>
              <a:rPr lang="ru-RU" sz="2400" b="1" dirty="0" smtClean="0">
                <a:solidFill>
                  <a:prstClr val="black"/>
                </a:solidFill>
                <a:latin typeface="Arial" panose="020B0604020202020204" pitchFamily="34" charset="0"/>
                <a:cs typeface="Arial" panose="020B0604020202020204" pitchFamily="34" charset="0"/>
              </a:rPr>
              <a:t>Ножницы                      по металлу</a:t>
            </a:r>
            <a:endParaRPr sz="2400" b="1" dirty="0" smtClean="0">
              <a:solidFill>
                <a:prstClr val="black"/>
              </a:solidFill>
              <a:latin typeface="Arial" panose="020B0604020202020204" pitchFamily="34" charset="0"/>
              <a:cs typeface="Arial" panose="020B0604020202020204" pitchFamily="34" charset="0"/>
            </a:endParaRPr>
          </a:p>
          <a:p>
            <a:pPr marL="342900" indent="-342900">
              <a:buFontTx/>
              <a:buAutoNum type="arabicPeriod"/>
            </a:pPr>
            <a:endParaRPr sz="2400" b="1" dirty="0" smtClean="0">
              <a:solidFill>
                <a:prstClr val="black"/>
              </a:solidFill>
              <a:latin typeface="Arial" panose="020B0604020202020204" pitchFamily="34" charset="0"/>
              <a:cs typeface="Arial" panose="020B0604020202020204" pitchFamily="34" charset="0"/>
            </a:endParaRPr>
          </a:p>
          <a:p>
            <a:pPr marL="342900" indent="-342900">
              <a:buFontTx/>
              <a:buAutoNum type="arabicPeriod"/>
            </a:pPr>
            <a:r>
              <a:rPr lang="ru-RU" sz="2400" b="1" dirty="0" err="1" smtClean="0">
                <a:solidFill>
                  <a:prstClr val="black"/>
                </a:solidFill>
                <a:latin typeface="Arial" panose="020B0604020202020204" pitchFamily="34" charset="0"/>
                <a:cs typeface="Arial" panose="020B0604020202020204" pitchFamily="34" charset="0"/>
              </a:rPr>
              <a:t>Углошлифовальная</a:t>
            </a:r>
            <a:r>
              <a:rPr lang="ru-RU" sz="2400" b="1" dirty="0" smtClean="0">
                <a:solidFill>
                  <a:prstClr val="black"/>
                </a:solidFill>
                <a:latin typeface="Arial" panose="020B0604020202020204" pitchFamily="34" charset="0"/>
                <a:cs typeface="Arial" panose="020B0604020202020204" pitchFamily="34" charset="0"/>
              </a:rPr>
              <a:t> машинка</a:t>
            </a:r>
            <a:endParaRPr sz="2400" b="1" dirty="0">
              <a:solidFill>
                <a:prstClr val="black"/>
              </a:solidFill>
              <a:latin typeface="Arial" panose="020B0604020202020204" pitchFamily="34" charset="0"/>
              <a:cs typeface="Arial" panose="020B0604020202020204" pitchFamily="34" charset="0"/>
            </a:endParaRPr>
          </a:p>
        </p:txBody>
      </p:sp>
      <p:pic>
        <p:nvPicPr>
          <p:cNvPr id="4" name="Picture 2"/>
          <p:cNvPicPr>
            <a:picLocks noGrp="1" noChangeAspect="1" noChangeArrowheads="1"/>
          </p:cNvPicPr>
          <p:nvPr>
            <p:ph idx="1"/>
          </p:nvPr>
        </p:nvPicPr>
        <p:blipFill>
          <a:blip r:embed="rId2" cstate="email">
            <a:extLst>
              <a:ext uri="{28A0092B-C50C-407E-A947-70E740481C1C}">
                <a14:useLocalDpi xmlns:a14="http://schemas.microsoft.com/office/drawing/2010/main" val="0"/>
              </a:ext>
            </a:extLst>
          </a:blip>
          <a:srcRect/>
          <a:stretch>
            <a:fillRect/>
          </a:stretch>
        </p:blipFill>
        <p:spPr bwMode="auto">
          <a:xfrm>
            <a:off x="5292080" y="2875226"/>
            <a:ext cx="3024336" cy="148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https://stroiteltd.ru/upload/iblock/11d/11d2d7c2259f6ef41aba75615f9fd984.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22970" y="1988840"/>
            <a:ext cx="2880320" cy="139335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mastersm1\Desktop\G_850-125.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783164" y="4365104"/>
            <a:ext cx="3178071" cy="2084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416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500063" y="214313"/>
            <a:ext cx="8229600" cy="1198463"/>
          </a:xfrm>
        </p:spPr>
        <p:txBody>
          <a:bodyPr>
            <a:noAutofit/>
          </a:bodyPr>
          <a:lstStyle/>
          <a:p>
            <a:pPr algn="ctr"/>
            <a:r>
              <a:rPr lang="ru-RU" sz="3200" b="1" dirty="0" smtClean="0">
                <a:solidFill>
                  <a:srgbClr val="C00000"/>
                </a:solidFill>
                <a:latin typeface="Arial" panose="020B0604020202020204" pitchFamily="34" charset="0"/>
                <a:cs typeface="Arial" panose="020B0604020202020204" pitchFamily="34" charset="0"/>
              </a:rPr>
              <a:t>Основные правила выполнения резки слесарной ножовкой</a:t>
            </a:r>
          </a:p>
        </p:txBody>
      </p:sp>
      <p:sp>
        <p:nvSpPr>
          <p:cNvPr id="7171" name="Содержимое 2"/>
          <p:cNvSpPr>
            <a:spLocks noGrp="1"/>
          </p:cNvSpPr>
          <p:nvPr>
            <p:ph idx="1"/>
          </p:nvPr>
        </p:nvSpPr>
        <p:spPr>
          <a:xfrm>
            <a:off x="467544" y="1484784"/>
            <a:ext cx="5040560" cy="4608512"/>
          </a:xfrm>
        </p:spPr>
        <p:txBody>
          <a:bodyPr>
            <a:normAutofit/>
          </a:bodyPr>
          <a:lstStyle/>
          <a:p>
            <a:r>
              <a:rPr lang="ru-RU" sz="1800" b="1" dirty="0" smtClean="0">
                <a:latin typeface="Arial" pitchFamily="34" charset="0"/>
                <a:cs typeface="Arial" pitchFamily="34" charset="0"/>
              </a:rPr>
              <a:t> </a:t>
            </a:r>
            <a:r>
              <a:rPr lang="ru-RU" sz="1300" b="1" dirty="0">
                <a:latin typeface="Arial" pitchFamily="34" charset="0"/>
                <a:cs typeface="Arial" pitchFamily="34" charset="0"/>
              </a:rPr>
              <a:t>При резке металла ручной ножовкой становятся перед тисками прямо, свободно и устойчиво, вполоборота по отношению к губкам тисков или оси обрабатываемого предмета. Левую ногу несколько выставляют вперед, примерно по линии разрезаемого предмета, и на нее опирают корпус. Ступни ног ставят так, чтобы они образовали угол 60 — 70° при определенном расстоянии между пятками.</a:t>
            </a:r>
          </a:p>
          <a:p>
            <a:endParaRPr lang="ru-RU" sz="1300" b="1" dirty="0">
              <a:latin typeface="Arial" pitchFamily="34" charset="0"/>
              <a:cs typeface="Arial" pitchFamily="34" charset="0"/>
            </a:endParaRPr>
          </a:p>
          <a:p>
            <a:r>
              <a:rPr lang="ru-RU" sz="1300" b="1" dirty="0">
                <a:latin typeface="Arial" pitchFamily="34" charset="0"/>
                <a:cs typeface="Arial" pitchFamily="34" charset="0"/>
              </a:rPr>
              <a:t>Положение рук (хватка). Поза рабочего считается правильной, если правая рука с ножовкой, установленной на губки тисков (в исходное положение), согнутая в локте, образует прямой угол (90°) между плечевой и локтевой частями </a:t>
            </a:r>
            <a:r>
              <a:rPr lang="ru-RU" sz="1300" b="1" dirty="0" smtClean="0">
                <a:latin typeface="Arial" pitchFamily="34" charset="0"/>
                <a:cs typeface="Arial" pitchFamily="34" charset="0"/>
              </a:rPr>
              <a:t>руки.</a:t>
            </a:r>
            <a:endParaRPr lang="ru-RU" sz="1300" b="1" dirty="0">
              <a:latin typeface="Arial" pitchFamily="34" charset="0"/>
              <a:cs typeface="Arial" pitchFamily="34" charset="0"/>
            </a:endParaRPr>
          </a:p>
          <a:p>
            <a:endParaRPr lang="ru-RU" sz="1300" b="1" dirty="0">
              <a:latin typeface="Arial" pitchFamily="34" charset="0"/>
              <a:cs typeface="Arial" pitchFamily="34" charset="0"/>
            </a:endParaRPr>
          </a:p>
          <a:p>
            <a:r>
              <a:rPr lang="ru-RU" sz="1300" b="1" dirty="0">
                <a:latin typeface="Arial" pitchFamily="34" charset="0"/>
                <a:cs typeface="Arial" pitchFamily="34" charset="0"/>
              </a:rPr>
              <a:t>Ручку (рукоятку) захватывают правой рукой так, чтобы ручка упиралась в </a:t>
            </a:r>
            <a:r>
              <a:rPr lang="ru-RU" sz="1300" b="1" dirty="0" smtClean="0">
                <a:latin typeface="Arial" pitchFamily="34" charset="0"/>
                <a:cs typeface="Arial" pitchFamily="34" charset="0"/>
              </a:rPr>
              <a:t>ладонь. </a:t>
            </a:r>
            <a:r>
              <a:rPr lang="ru-RU" sz="1300" b="1" dirty="0">
                <a:latin typeface="Arial" pitchFamily="34" charset="0"/>
                <a:cs typeface="Arial" pitchFamily="34" charset="0"/>
              </a:rPr>
              <a:t>Ручку обхватывают четырьмя пальцами, большой палец накладывают сверху вдоль ручки. Пальцами левой руки обхватывают гайку и подвижную головку ножовки.</a:t>
            </a:r>
          </a:p>
          <a:p>
            <a:endParaRPr lang="ru-RU" sz="1800" b="1" dirty="0">
              <a:latin typeface="Arial" pitchFamily="34" charset="0"/>
              <a:cs typeface="Arial" pitchFamily="34" charset="0"/>
            </a:endParaRPr>
          </a:p>
          <a:p>
            <a:endParaRPr lang="ru-RU" sz="1800" b="1" dirty="0" smtClean="0">
              <a:latin typeface="Arial" pitchFamily="34" charset="0"/>
              <a:cs typeface="Arial" pitchFamily="34" charset="0"/>
            </a:endParaRPr>
          </a:p>
        </p:txBody>
      </p:sp>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580112" y="1628800"/>
            <a:ext cx="3347789" cy="4207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6176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500063" y="214313"/>
            <a:ext cx="8229600" cy="1198463"/>
          </a:xfrm>
        </p:spPr>
        <p:txBody>
          <a:bodyPr>
            <a:noAutofit/>
          </a:bodyPr>
          <a:lstStyle/>
          <a:p>
            <a:pPr algn="ctr"/>
            <a:r>
              <a:rPr lang="ru-RU" sz="3200" b="1" dirty="0" smtClean="0">
                <a:solidFill>
                  <a:srgbClr val="C00000"/>
                </a:solidFill>
                <a:latin typeface="Arial" panose="020B0604020202020204" pitchFamily="34" charset="0"/>
                <a:cs typeface="Arial" panose="020B0604020202020204" pitchFamily="34" charset="0"/>
              </a:rPr>
              <a:t>Основные правила выполнения резки металла ножницами по металлу</a:t>
            </a:r>
          </a:p>
        </p:txBody>
      </p:sp>
      <p:sp>
        <p:nvSpPr>
          <p:cNvPr id="7171" name="Содержимое 2"/>
          <p:cNvSpPr>
            <a:spLocks noGrp="1"/>
          </p:cNvSpPr>
          <p:nvPr>
            <p:ph idx="1"/>
          </p:nvPr>
        </p:nvSpPr>
        <p:spPr>
          <a:xfrm>
            <a:off x="467544" y="1484784"/>
            <a:ext cx="8280920" cy="5040560"/>
          </a:xfrm>
        </p:spPr>
        <p:txBody>
          <a:bodyPr>
            <a:normAutofit/>
          </a:bodyPr>
          <a:lstStyle/>
          <a:p>
            <a:r>
              <a:rPr lang="ru-RU" sz="1800" b="1" dirty="0" smtClean="0">
                <a:latin typeface="Arial" pitchFamily="34" charset="0"/>
                <a:cs typeface="Arial" pitchFamily="34" charset="0"/>
              </a:rPr>
              <a:t>1. </a:t>
            </a:r>
            <a:r>
              <a:rPr lang="ru-RU" sz="1800" b="1" dirty="0">
                <a:latin typeface="Arial" pitchFamily="34" charset="0"/>
                <a:cs typeface="Arial" pitchFamily="34" charset="0"/>
              </a:rPr>
              <a:t>Ручные ножницы применяют для раскроя стальных листов 0,5-0,7 мм толщиной, цветных металлов до 1,5 мм. </a:t>
            </a:r>
            <a:endParaRPr lang="ru-RU" sz="1800" b="1" dirty="0" smtClean="0">
              <a:latin typeface="Arial" pitchFamily="34" charset="0"/>
              <a:cs typeface="Arial" pitchFamily="34" charset="0"/>
            </a:endParaRPr>
          </a:p>
          <a:p>
            <a:r>
              <a:rPr lang="ru-RU" sz="1800" b="1" dirty="0">
                <a:latin typeface="Arial" pitchFamily="34" charset="0"/>
                <a:cs typeface="Arial" pitchFamily="34" charset="0"/>
              </a:rPr>
              <a:t>2. Для резки толстого стального листа или изделий из цветных металлов толщиной от 2 мм применяют силовые, </a:t>
            </a:r>
            <a:r>
              <a:rPr lang="ru-RU" sz="1800" b="1" dirty="0" err="1">
                <a:latin typeface="Arial" pitchFamily="34" charset="0"/>
                <a:cs typeface="Arial" pitchFamily="34" charset="0"/>
              </a:rPr>
              <a:t>стуловые</a:t>
            </a:r>
            <a:r>
              <a:rPr lang="ru-RU" sz="1800" b="1" dirty="0">
                <a:latin typeface="Arial" pitchFamily="34" charset="0"/>
                <a:cs typeface="Arial" pitchFamily="34" charset="0"/>
              </a:rPr>
              <a:t> и рычажные ножницы.</a:t>
            </a:r>
          </a:p>
          <a:p>
            <a:r>
              <a:rPr lang="ru-RU" sz="1800" b="1" dirty="0" smtClean="0">
                <a:latin typeface="Arial" pitchFamily="34" charset="0"/>
                <a:cs typeface="Arial" pitchFamily="34" charset="0"/>
              </a:rPr>
              <a:t>3. </a:t>
            </a:r>
            <a:r>
              <a:rPr lang="ru-RU" sz="1800" b="1" dirty="0">
                <a:latin typeface="Arial" pitchFamily="34" charset="0"/>
                <a:cs typeface="Arial" pitchFamily="34" charset="0"/>
              </a:rPr>
              <a:t>Тонкий металл режут следующим способом: берут инструмент за рукоятки так, чтобы большой палец располагался на верхней ручке, остальные пальцы должны обхватывать нижнюю ручку. Мизинец размещают между рукоятками, этим пальцем раздвигают ручки. При использовании тугого инструмента, между рукоятками размещают указательный палец</a:t>
            </a:r>
            <a:r>
              <a:rPr lang="ru-RU" sz="1800" b="1" dirty="0" smtClean="0">
                <a:latin typeface="Arial" pitchFamily="34" charset="0"/>
                <a:cs typeface="Arial" pitchFamily="34" charset="0"/>
              </a:rPr>
              <a:t>. (наличие рукавиц обязательно).</a:t>
            </a:r>
          </a:p>
          <a:p>
            <a:endParaRPr lang="ru-RU" sz="1800" b="1" dirty="0">
              <a:latin typeface="Arial" pitchFamily="34" charset="0"/>
              <a:cs typeface="Arial" pitchFamily="34" charset="0"/>
            </a:endParaRPr>
          </a:p>
          <a:p>
            <a:endParaRPr lang="ru-RU" sz="1800" b="1" dirty="0" smtClean="0">
              <a:latin typeface="Arial" pitchFamily="34" charset="0"/>
              <a:cs typeface="Arial"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4797152"/>
            <a:ext cx="394335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73610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500063" y="214313"/>
            <a:ext cx="8229600" cy="1198463"/>
          </a:xfrm>
        </p:spPr>
        <p:txBody>
          <a:bodyPr>
            <a:noAutofit/>
          </a:bodyPr>
          <a:lstStyle/>
          <a:p>
            <a:pPr algn="ctr"/>
            <a:r>
              <a:rPr lang="ru-RU" sz="3200" b="1" dirty="0" smtClean="0">
                <a:solidFill>
                  <a:srgbClr val="C00000"/>
                </a:solidFill>
                <a:latin typeface="Arial" panose="020B0604020202020204" pitchFamily="34" charset="0"/>
                <a:cs typeface="Arial" panose="020B0604020202020204" pitchFamily="34" charset="0"/>
              </a:rPr>
              <a:t>Основные правила выполнения резки слесарной ножовкой</a:t>
            </a:r>
          </a:p>
        </p:txBody>
      </p:sp>
      <p:sp>
        <p:nvSpPr>
          <p:cNvPr id="7171" name="Содержимое 2"/>
          <p:cNvSpPr>
            <a:spLocks noGrp="1"/>
          </p:cNvSpPr>
          <p:nvPr>
            <p:ph idx="1"/>
          </p:nvPr>
        </p:nvSpPr>
        <p:spPr>
          <a:xfrm>
            <a:off x="467544" y="1484784"/>
            <a:ext cx="8280920" cy="4608512"/>
          </a:xfrm>
        </p:spPr>
        <p:txBody>
          <a:bodyPr>
            <a:normAutofit fontScale="62500" lnSpcReduction="20000"/>
          </a:bodyPr>
          <a:lstStyle/>
          <a:p>
            <a:pPr algn="just"/>
            <a:r>
              <a:rPr lang="ru-RU" sz="2500" b="1" dirty="0" smtClean="0">
                <a:latin typeface="Arial" pitchFamily="34" charset="0"/>
                <a:cs typeface="Arial" pitchFamily="34" charset="0"/>
              </a:rPr>
              <a:t>Подготовка к работе ножовкой. Перед работой ножовочным станком (ножовкой) прочно закрепляют разрезаемый материал в тисках. Уровень крепления металла в тисках должен соответствовать росту работающего. Затем выбирают ножовочное полотно, сообразуясь с твердостью, формой и размерами разрезаемого металла.</a:t>
            </a:r>
          </a:p>
          <a:p>
            <a:pPr algn="just"/>
            <a:endParaRPr lang="ru-RU" sz="2500" b="1" dirty="0" smtClean="0">
              <a:latin typeface="Arial" pitchFamily="34" charset="0"/>
              <a:cs typeface="Arial" pitchFamily="34" charset="0"/>
            </a:endParaRPr>
          </a:p>
          <a:p>
            <a:pPr algn="just"/>
            <a:r>
              <a:rPr lang="ru-RU" sz="2500" b="1" dirty="0" smtClean="0">
                <a:latin typeface="Arial" pitchFamily="34" charset="0"/>
                <a:cs typeface="Arial" pitchFamily="34" charset="0"/>
              </a:rPr>
              <a:t>При длинных пропилах берут ножовочные полотна с крупным шагом зубьев, а при коротких — с мелким шагом зубьев.</a:t>
            </a:r>
          </a:p>
          <a:p>
            <a:pPr algn="just"/>
            <a:endParaRPr lang="ru-RU" sz="2500" b="1" dirty="0" smtClean="0">
              <a:latin typeface="Arial" pitchFamily="34" charset="0"/>
              <a:cs typeface="Arial" pitchFamily="34" charset="0"/>
            </a:endParaRPr>
          </a:p>
          <a:p>
            <a:pPr algn="just"/>
            <a:r>
              <a:rPr lang="ru-RU" sz="2500" b="1" dirty="0" smtClean="0">
                <a:latin typeface="Arial" pitchFamily="34" charset="0"/>
                <a:cs typeface="Arial" pitchFamily="34" charset="0"/>
              </a:rPr>
              <a:t>Ножовочное полотно устанавливают в прорези головки так, чтобы зубья были направлены от ручки, а не к ручке. При этом сначала вставляют конец полотна в неподвижную головку и фиксируют положение закладкой штифта, затем вставляют второй конец полотна в прорезь подвижного штыря и закрепляют его штифтом. Натягивают полотно вручную без большого усилия (запрещается применение плоскогубцев, тисков и др.) вращением барашковой гайки. При этом из-за опасения разрыва полотна ножовку держат удаленной от лица.</a:t>
            </a:r>
          </a:p>
          <a:p>
            <a:pPr algn="just"/>
            <a:endParaRPr lang="ru-RU" sz="1800" b="1" dirty="0" smtClean="0">
              <a:latin typeface="Arial" pitchFamily="34" charset="0"/>
              <a:cs typeface="Arial" pitchFamily="34" charset="0"/>
            </a:endParaRPr>
          </a:p>
          <a:p>
            <a:pPr algn="just"/>
            <a:r>
              <a:rPr lang="ru-RU" sz="2500" b="1" dirty="0" smtClean="0">
                <a:latin typeface="Arial" pitchFamily="34" charset="0"/>
                <a:cs typeface="Arial" pitchFamily="34" charset="0"/>
              </a:rPr>
              <a:t>Туго натянутое полотно при незначительном перекосе и слабо натянутое при усиленном нажиме создают перегиб полотна и могут вызвать излом. Степень натяжения полотна проверяют легким нажимом пальца на полотно сбоку: если полотно не прогибается, натяжение достаточное.</a:t>
            </a:r>
          </a:p>
          <a:p>
            <a:endParaRPr lang="ru-RU" sz="1800" b="1" dirty="0" smtClean="0">
              <a:latin typeface="Arial" pitchFamily="34" charset="0"/>
              <a:cs typeface="Arial" pitchFamily="34" charset="0"/>
            </a:endParaRPr>
          </a:p>
        </p:txBody>
      </p:sp>
    </p:spTree>
    <p:extLst>
      <p:ext uri="{BB962C8B-B14F-4D97-AF65-F5344CB8AC3E}">
        <p14:creationId xmlns:p14="http://schemas.microsoft.com/office/powerpoint/2010/main" val="423146110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HAPEID" val="0uhWvCQomImT50qU5y4Znw"/>
</p:tagLst>
</file>

<file path=ppt/tags/tag4.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5.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6.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heme/_rels/theme2.xml.rels><?xml version="1.0" encoding="UTF-8" standalone="yes"?>
<Relationships xmlns="http://schemas.openxmlformats.org/package/2006/relationships"><Relationship Id="rId1" Type="http://schemas.openxmlformats.org/officeDocument/2006/relationships/image" Target="../media/image6.jpeg"/></Relationships>
</file>

<file path=ppt/theme/_rels/theme3.xml.rels><?xml version="1.0" encoding="UTF-8" standalone="yes"?>
<Relationships xmlns="http://schemas.openxmlformats.org/package/2006/relationships"><Relationship Id="rId1" Type="http://schemas.openxmlformats.org/officeDocument/2006/relationships/image" Target="../media/image6.jpeg"/></Relationships>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_rels/theme5.xml.rels><?xml version="1.0" encoding="UTF-8" standalone="yes"?>
<Relationships xmlns="http://schemas.openxmlformats.org/package/2006/relationships"><Relationship Id="rId1" Type="http://schemas.openxmlformats.org/officeDocument/2006/relationships/image" Target="../media/image6.jpeg"/></Relationships>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_rels/theme7.xml.rels><?xml version="1.0" encoding="UTF-8" standalone="yes"?>
<Relationships xmlns="http://schemas.openxmlformats.org/package/2006/relationships"><Relationship Id="rId1" Type="http://schemas.openxmlformats.org/officeDocument/2006/relationships/image" Target="../media/image6.jpeg"/></Relationships>
</file>

<file path=ppt/theme/_rels/theme8.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Обучение">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1_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2_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3_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6.xml><?xml version="1.0" encoding="utf-8"?>
<a:theme xmlns:a="http://schemas.openxmlformats.org/drawingml/2006/main" name="4_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7.xml><?xml version="1.0" encoding="utf-8"?>
<a:theme xmlns:a="http://schemas.openxmlformats.org/drawingml/2006/main" name="5_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8.xml><?xml version="1.0" encoding="utf-8"?>
<a:theme xmlns:a="http://schemas.openxmlformats.org/drawingml/2006/main" name="6_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Template>
  <TotalTime>0</TotalTime>
  <Words>1369</Words>
  <Application>Microsoft Office PowerPoint</Application>
  <PresentationFormat>Экран (4:3)</PresentationFormat>
  <Paragraphs>129</Paragraphs>
  <Slides>14</Slides>
  <Notes>10</Notes>
  <HiddenSlides>0</HiddenSlides>
  <MMClips>0</MMClips>
  <ScaleCrop>false</ScaleCrop>
  <HeadingPairs>
    <vt:vector size="4" baseType="variant">
      <vt:variant>
        <vt:lpstr>Тема</vt:lpstr>
      </vt:variant>
      <vt:variant>
        <vt:i4>8</vt:i4>
      </vt:variant>
      <vt:variant>
        <vt:lpstr>Заголовки слайдов</vt:lpstr>
      </vt:variant>
      <vt:variant>
        <vt:i4>14</vt:i4>
      </vt:variant>
    </vt:vector>
  </HeadingPairs>
  <TitlesOfParts>
    <vt:vector size="22" baseType="lpstr">
      <vt:lpstr>Обучение</vt:lpstr>
      <vt:lpstr>Поток</vt:lpstr>
      <vt:lpstr>1_Поток</vt:lpstr>
      <vt:lpstr>2_Поток</vt:lpstr>
      <vt:lpstr>3_Поток</vt:lpstr>
      <vt:lpstr>4_Поток</vt:lpstr>
      <vt:lpstr>5_Поток</vt:lpstr>
      <vt:lpstr>6_Поток</vt:lpstr>
      <vt:lpstr>Специальность:  Код 27.02.03. «Автоматика и телемеханика на транспорте» ПМ ОЗ « Организация и проведение ремонта и регулировки устройств и приборов систем сигнализации, централизации и блокировки железнодорожной автоматики и телемеханики» Учебная практика Тема 4 Урок №1 </vt:lpstr>
      <vt:lpstr>Цели урока</vt:lpstr>
      <vt:lpstr> Резка металла</vt:lpstr>
      <vt:lpstr>    1. Сущность и назначение резки металла</vt:lpstr>
      <vt:lpstr>Примеры применения резки в профессиональной деятельности электромонтера:</vt:lpstr>
      <vt:lpstr>Инструменты применяемые при резке.                                </vt:lpstr>
      <vt:lpstr>Основные правила выполнения резки слесарной ножовкой</vt:lpstr>
      <vt:lpstr>Основные правила выполнения резки металла ножницами по металлу</vt:lpstr>
      <vt:lpstr>Основные правила выполнения резки слесарной ножовкой</vt:lpstr>
      <vt:lpstr>Основные правила выполнения резки слесарной ножовкой</vt:lpstr>
      <vt:lpstr>   ТИПИЧНЫЕ ОШИБКИ ПРИ ВЫПОЛНЕНИИ РЕЗКИ НОЖНИЦАМИ, ПРИЧИНЫ ИХ ПОЯВЛЕНИЯ И СПОСОБЫ ПРЕДУПРЕЖДЕНИЯ</vt:lpstr>
      <vt:lpstr>   ТИПИЧНЫЕ ОШИБКИ ПРИ ВЫПОЛНЕНИИ РЕЗКИ НОЖОВКОЙ, ПРИЧИНЫ ИХ ПОЯВЛЕНИЯ И СПОСОБЫ ПРЕДУПРЕЖДЕНИЯ</vt:lpstr>
      <vt:lpstr>Техника безопасности при резке ножницами.</vt:lpstr>
      <vt:lpstr>Техника безопасности при резке ножовкой.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2022-09-19T09:51:23Z</dcterms:created>
  <dcterms:modified xsi:type="dcterms:W3CDTF">2022-09-26T13:34:28Z</dcterms:modified>
</cp:coreProperties>
</file>