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629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484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92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336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628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608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98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046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263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1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897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7E64C-6C47-44AE-94D2-925BD7A45D9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F7C69-076B-4DEA-9867-8B2ED8460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75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167765"/>
            <a:ext cx="9758680" cy="149415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День солидарности в борьбе с терроризмом 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655" y="3081768"/>
            <a:ext cx="4140987" cy="25876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646" y="2253672"/>
            <a:ext cx="2829251" cy="212193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354618" y="4432585"/>
            <a:ext cx="4780279" cy="14941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800" dirty="0" smtClean="0">
                <a:latin typeface="Arial Black" panose="020B0A04020102020204" pitchFamily="34" charset="0"/>
              </a:rPr>
              <a:t>Учитель начальных классов</a:t>
            </a:r>
          </a:p>
          <a:p>
            <a:pPr algn="r"/>
            <a:r>
              <a:rPr lang="ru-RU" sz="1800" dirty="0" smtClean="0">
                <a:latin typeface="Arial Black" panose="020B0A04020102020204" pitchFamily="34" charset="0"/>
              </a:rPr>
              <a:t>МАОУ СОШ №6 им. П. Г. Березина </a:t>
            </a:r>
          </a:p>
          <a:p>
            <a:pPr algn="r"/>
            <a:r>
              <a:rPr lang="ru-RU" sz="1800" dirty="0" err="1" smtClean="0">
                <a:latin typeface="Arial Black" panose="020B0A04020102020204" pitchFamily="34" charset="0"/>
              </a:rPr>
              <a:t>Самойлина</a:t>
            </a:r>
            <a:r>
              <a:rPr lang="ru-RU" sz="1800" dirty="0" smtClean="0">
                <a:latin typeface="Arial Black" panose="020B0A04020102020204" pitchFamily="34" charset="0"/>
              </a:rPr>
              <a:t> Т.С.</a:t>
            </a:r>
            <a:endParaRPr lang="ru-RU" sz="1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438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4691" y="1196399"/>
            <a:ext cx="9589655" cy="7290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 ДЕЛАТЬ ЕСЛИ ВДРУГ ТЫ ОКАЗАЛСЯ В ЗАЛОЖНИКАХ?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/>
            </a:r>
            <a:br>
              <a:rPr lang="ru-RU" dirty="0">
                <a:solidFill>
                  <a:srgbClr val="333333"/>
                </a:solidFill>
                <a:latin typeface="Helvetica Neue"/>
              </a:rPr>
            </a:b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209963" y="1969419"/>
            <a:ext cx="7807037" cy="8497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Настройся на долгое ожидание. Специалистам требуется время, чтобы освободить тебя. </a:t>
            </a: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01673" y="3593089"/>
            <a:ext cx="5682673" cy="15006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Старайся не раздражать террористов: не кричи, не плачь, не возмущайся. Не требуй также немедленного освобождения - это невозможно.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34" y="2863087"/>
            <a:ext cx="3445166" cy="33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788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854" y="900834"/>
            <a:ext cx="6578600" cy="1325563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вступай в споры с террористами, выполняй все их требования. Помни: это вынужденная мера, ты спасаешь себя и окружающих.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969163" y="4292599"/>
            <a:ext cx="6520873" cy="10995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Помни, что, возможно, тебе придётся долгое время провести без воды и пищи - экономь свои силы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854" y="2807854"/>
            <a:ext cx="3829671" cy="2969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992" y="1025235"/>
            <a:ext cx="3957611" cy="275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45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800553"/>
            <a:ext cx="10515600" cy="161607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Ежегодно 3 сентября отмечается особая дата – День солидарности в борьбе с терроризмом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990600" y="2845366"/>
            <a:ext cx="6041570" cy="21746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B050"/>
                </a:solidFill>
              </a:rPr>
              <a:t>Террорист</a:t>
            </a:r>
            <a:r>
              <a:rPr lang="ru-RU" sz="3600" b="1" dirty="0" smtClean="0"/>
              <a:t> – это бандит, добивающийся своих целей путём захвата заложников, путём уничтожения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571" y="2416628"/>
            <a:ext cx="3461657" cy="346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51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43" y="1431925"/>
            <a:ext cx="10515600" cy="1325563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Террористический акт </a:t>
            </a:r>
            <a:r>
              <a:rPr lang="ru-RU" dirty="0" smtClean="0"/>
              <a:t>– совершение взрыва, поджога или иных действий, устрашающих население и создающих опасность мирным людям.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64" y="3526972"/>
            <a:ext cx="3656457" cy="2438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042" y="3167743"/>
            <a:ext cx="4978134" cy="279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8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2482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 нашей стране за последние 10 лет произошло очень много террористических актов:</a:t>
            </a:r>
            <a:endParaRPr lang="ru-RU" b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055914" y="215038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FF0000"/>
                </a:solidFill>
              </a:rPr>
              <a:t>1. Трагедия в Беслане (Северной Осетии) в 2004 году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3702408"/>
            <a:ext cx="5714999" cy="1681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Боевики захватили школу 1 сентября  и 3 дня удерживали всех в заложниках. Те, кто пытался сбежать - убивали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999" y="2852629"/>
            <a:ext cx="4298948" cy="322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723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886" y="778781"/>
            <a:ext cx="10515600" cy="272641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Bahnschrift Condensed" panose="020B0502040204020203" pitchFamily="34" charset="0"/>
              </a:rPr>
              <a:t>Итогом  данного террористического акта стала гибель 350 человек, что составило около 1 % населения города. Среди заложников были все: дети, взрослые, военнослужащие.</a:t>
            </a:r>
            <a:endParaRPr lang="ru-RU" dirty="0">
              <a:latin typeface="Bahnschrift Condensed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085" y="2982174"/>
            <a:ext cx="4071258" cy="30330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186" y="3616323"/>
            <a:ext cx="3602009" cy="239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743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057" y="386896"/>
            <a:ext cx="10940143" cy="1986189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Теракт в </a:t>
            </a:r>
            <a:r>
              <a:rPr lang="ru-RU" b="1" dirty="0" smtClean="0">
                <a:solidFill>
                  <a:srgbClr val="FF0000"/>
                </a:solidFill>
              </a:rPr>
              <a:t>Санкт-Петербургском </a:t>
            </a:r>
            <a:r>
              <a:rPr lang="ru-RU" b="1" dirty="0">
                <a:solidFill>
                  <a:srgbClr val="FF0000"/>
                </a:solidFill>
              </a:rPr>
              <a:t>метро в 2017-м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2628" y="1906565"/>
            <a:ext cx="1034142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0" i="0" dirty="0" smtClean="0">
                <a:solidFill>
                  <a:srgbClr val="1F1F1F"/>
                </a:solidFill>
                <a:effectLst/>
                <a:latin typeface="PT Sans"/>
              </a:rPr>
              <a:t>Взрыв прогремел в тоннеле между станциями «Сенная площадь» и «Технологический институт» 3 апреля в 14:33 по московскому времени. Террорист-смертник подорвал себя в одном из вагонов во время движения поезда.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628" y="3722447"/>
            <a:ext cx="4174672" cy="234518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2628" y="4288009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0" dirty="0" smtClean="0">
                <a:solidFill>
                  <a:srgbClr val="1F1F1F"/>
                </a:solidFill>
                <a:effectLst/>
                <a:latin typeface="PT Sans"/>
              </a:rPr>
              <a:t>В результате теракта погибли 16 человек, ранения получили 103.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07145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9057" y="539296"/>
            <a:ext cx="8588828" cy="1325563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</a:rPr>
              <a:t>2. Трагедия «Волгоград» 2013 год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35561" y="1985818"/>
            <a:ext cx="6651171" cy="3514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dirty="0" smtClean="0"/>
              <a:t>            </a:t>
            </a:r>
            <a:r>
              <a:rPr lang="ru-RU" sz="3200" b="1" dirty="0" smtClean="0"/>
              <a:t>29 </a:t>
            </a:r>
            <a:r>
              <a:rPr lang="ru-RU" sz="3200" b="1" dirty="0"/>
              <a:t>декабря 2013 года в здание железнодорожного вокзала пытался пройти </a:t>
            </a:r>
            <a:r>
              <a:rPr lang="ru-RU" sz="3200" b="1" dirty="0" smtClean="0"/>
              <a:t>террорист-смертник.</a:t>
            </a:r>
          </a:p>
          <a:p>
            <a:pPr algn="just"/>
            <a:r>
              <a:rPr lang="ru-RU" sz="3200" b="1" dirty="0" smtClean="0"/>
              <a:t>            Террорист </a:t>
            </a:r>
            <a:r>
              <a:rPr lang="ru-RU" sz="3200" b="1" dirty="0"/>
              <a:t>привёл взрывное устройство в действие на входе у </a:t>
            </a:r>
            <a:r>
              <a:rPr lang="ru-RU" sz="3200" b="1" dirty="0" smtClean="0"/>
              <a:t>смотровой </a:t>
            </a:r>
            <a:r>
              <a:rPr lang="ru-RU" sz="3200" b="1" dirty="0"/>
              <a:t>зоны. Погибли 18 человек, 45 были ранено.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171" y="1864859"/>
            <a:ext cx="3454063" cy="330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47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07" y="609600"/>
            <a:ext cx="5485721" cy="36541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9575" y="2380569"/>
            <a:ext cx="5651893" cy="376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29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6992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3 Теракт в Домодедово Московской области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995488"/>
            <a:ext cx="10134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222222"/>
                </a:solidFill>
                <a:effectLst/>
                <a:latin typeface="Segoe UI Regular"/>
              </a:rPr>
              <a:t>24 января 2011 года в Московском аэропорту Домодедово в зале международных прилётов террорист-смертник привёл в действие взрывное устройство. Взрыв прогремел в толпе встречающих. Погибли 38 человек, пострадали 116.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523" y="3879039"/>
            <a:ext cx="3645677" cy="21961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322" y="4038977"/>
            <a:ext cx="2920336" cy="187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232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305</Words>
  <Application>Microsoft Office PowerPoint</Application>
  <PresentationFormat>Широкоэкранный</PresentationFormat>
  <Paragraphs>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Arial Black</vt:lpstr>
      <vt:lpstr>Bahnschrift Condensed</vt:lpstr>
      <vt:lpstr>Calibri</vt:lpstr>
      <vt:lpstr>Calibri Light</vt:lpstr>
      <vt:lpstr>Helvetica Neue</vt:lpstr>
      <vt:lpstr>PT Sans</vt:lpstr>
      <vt:lpstr>Segoe UI Regular</vt:lpstr>
      <vt:lpstr>Times New Roman</vt:lpstr>
      <vt:lpstr>Тема Office</vt:lpstr>
      <vt:lpstr>День солидарности в борьбе с терроризмом </vt:lpstr>
      <vt:lpstr>Ежегодно 3 сентября отмечается особая дата – День солидарности в борьбе с терроризмом</vt:lpstr>
      <vt:lpstr>Террористический акт – совершение взрыва, поджога или иных действий, устрашающих население и создающих опасность мирным людям.</vt:lpstr>
      <vt:lpstr>В нашей стране за последние 10 лет произошло очень много террористических актов:</vt:lpstr>
      <vt:lpstr>Итогом  данного террористического акта стала гибель 350 человек, что составило около 1 % населения города. Среди заложников были все: дети, взрослые, военнослужащие.</vt:lpstr>
      <vt:lpstr>Теракт в Санкт-Петербургском метро в 2017-м</vt:lpstr>
      <vt:lpstr>2. Трагедия «Волгоград» 2013 год</vt:lpstr>
      <vt:lpstr>Презентация PowerPoint</vt:lpstr>
      <vt:lpstr>3 Теракт в Домодедово Московской области</vt:lpstr>
      <vt:lpstr>ЧТО НУЖНО ДЕЛАТЬ ЕСЛИ ВДРУГ ТЫ ОКАЗАЛСЯ В ЗАЛОЖНИКАХ? </vt:lpstr>
      <vt:lpstr>3. Не вступай в споры с террористами, выполняй все их требования. Помни: это вынужденная мера, ты спасаешь себя и окружающих.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солидарности в борьбе с терроризмом </dc:title>
  <dc:creator>Ноутбук HP</dc:creator>
  <cp:lastModifiedBy>Ноутбук HP</cp:lastModifiedBy>
  <cp:revision>18</cp:revision>
  <dcterms:created xsi:type="dcterms:W3CDTF">2022-08-31T07:03:24Z</dcterms:created>
  <dcterms:modified xsi:type="dcterms:W3CDTF">2022-09-26T13:59:56Z</dcterms:modified>
</cp:coreProperties>
</file>