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71" r:id="rId8"/>
    <p:sldId id="259" r:id="rId9"/>
    <p:sldId id="264" r:id="rId10"/>
    <p:sldId id="270" r:id="rId11"/>
    <p:sldId id="273" r:id="rId12"/>
    <p:sldId id="265" r:id="rId13"/>
    <p:sldId id="266" r:id="rId14"/>
    <p:sldId id="272" r:id="rId15"/>
    <p:sldId id="275" r:id="rId16"/>
    <p:sldId id="267" r:id="rId17"/>
    <p:sldId id="274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51570"/>
          </a:xfrm>
        </p:spPr>
        <p:txBody>
          <a:bodyPr>
            <a:normAutofit/>
          </a:bodyPr>
          <a:lstStyle/>
          <a:p>
            <a:r>
              <a:rPr lang="ru-RU" sz="1200" dirty="0" smtClean="0"/>
              <a:t>Управление образования г. Орска</a:t>
            </a:r>
            <a:br>
              <a:rPr lang="ru-RU" sz="1200" dirty="0" smtClean="0"/>
            </a:br>
            <a:r>
              <a:rPr lang="ru-RU" sz="1200" dirty="0" smtClean="0"/>
              <a:t>Муниципальное дошкольное образовательное автономное  учреждение «Детский сад №118 </a:t>
            </a:r>
            <a:r>
              <a:rPr lang="ru-RU" sz="1200" dirty="0" err="1" smtClean="0"/>
              <a:t>общеразвивающего</a:t>
            </a:r>
            <a:r>
              <a:rPr lang="ru-RU" sz="1200" dirty="0" smtClean="0"/>
              <a:t> вида</a:t>
            </a:r>
            <a:br>
              <a:rPr lang="ru-RU" sz="1200" dirty="0" smtClean="0"/>
            </a:br>
            <a:r>
              <a:rPr lang="ru-RU" sz="1200" dirty="0" smtClean="0"/>
              <a:t>с приоритетным осуществлением физического  развития  воспитанников «Дружба»  г. Орска»</a:t>
            </a:r>
            <a:br>
              <a:rPr lang="ru-RU" sz="1200" dirty="0" smtClean="0"/>
            </a:br>
            <a:r>
              <a:rPr lang="ru-RU" sz="1200" dirty="0" smtClean="0"/>
              <a:t>462421,  г. Орск  ул. Олимпийская 20 «А»</a:t>
            </a:r>
            <a:br>
              <a:rPr lang="ru-RU" sz="1200" dirty="0" smtClean="0"/>
            </a:br>
            <a:r>
              <a:rPr lang="ru-RU" sz="1200" dirty="0" smtClean="0"/>
              <a:t>тел</a:t>
            </a:r>
            <a:r>
              <a:rPr lang="en-US" sz="1200" dirty="0" smtClean="0"/>
              <a:t>. (3537)  28-96-90 </a:t>
            </a:r>
            <a:r>
              <a:rPr lang="ru-RU" sz="1200" dirty="0" smtClean="0"/>
              <a:t>тел</a:t>
            </a:r>
            <a:r>
              <a:rPr lang="en-US" sz="1200" dirty="0" smtClean="0"/>
              <a:t>./</a:t>
            </a:r>
            <a:r>
              <a:rPr lang="ru-RU" sz="1200" dirty="0" smtClean="0"/>
              <a:t>факс</a:t>
            </a:r>
            <a:r>
              <a:rPr lang="en-US" sz="1200" dirty="0" smtClean="0"/>
              <a:t> (3537) 28-88-64 E-mail: MDOAY118@ </a:t>
            </a:r>
            <a:r>
              <a:rPr lang="en-US" sz="1200" dirty="0" err="1" smtClean="0"/>
              <a:t>yandex</a:t>
            </a:r>
            <a:r>
              <a:rPr lang="en-US" sz="1200" dirty="0" smtClean="0"/>
              <a:t>. </a:t>
            </a:r>
            <a:r>
              <a:rPr lang="en-US" sz="1200" dirty="0" err="1" smtClean="0"/>
              <a:t>ru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en-US" sz="1200" dirty="0" smtClean="0"/>
              <a:t> </a:t>
            </a:r>
            <a:r>
              <a:rPr lang="ru-RU" sz="1200" dirty="0" smtClean="0"/>
              <a:t>ИНН / КПП   561 501 7463 / 561 401 001  ОКПО   36375891</a:t>
            </a: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8280920" cy="504056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«Вот так песок»</a:t>
            </a:r>
            <a:r>
              <a:rPr lang="ru-RU" sz="3600" b="1" i="1" dirty="0" smtClean="0">
                <a:solidFill>
                  <a:schemeClr val="tx1"/>
                </a:solidFill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– исследовательский проект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первой младшей группы «Ладушки»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b="1" i="1" dirty="0" smtClean="0">
                <a:solidFill>
                  <a:schemeClr val="tx1"/>
                </a:solidFill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</a:rPr>
            </a:br>
            <a:r>
              <a:rPr lang="ru-RU" sz="3600" b="1" i="1" dirty="0" smtClean="0">
                <a:solidFill>
                  <a:schemeClr val="tx1"/>
                </a:solidFill>
              </a:rPr>
              <a:t>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Проценко Елена Ивановна.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  <a:p>
            <a:endParaRPr lang="ru-RU" sz="1400" dirty="0" smtClean="0"/>
          </a:p>
          <a:p>
            <a:r>
              <a:rPr lang="ru-RU" sz="2000" b="1" dirty="0" smtClean="0">
                <a:solidFill>
                  <a:schemeClr val="tx1"/>
                </a:solidFill>
              </a:rPr>
              <a:t>2021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440160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</a:rPr>
              <a:t>Экспериментальная деятельность </a:t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r>
              <a:rPr lang="ru-RU" sz="2800" b="1" i="1" u="sng" dirty="0" smtClean="0">
                <a:solidFill>
                  <a:srgbClr val="FF0000"/>
                </a:solidFill>
              </a:rPr>
              <a:t>«От песчинки к песку»</a:t>
            </a:r>
            <a:endParaRPr lang="ru-RU" sz="2800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mrFaa\OneDrive\Рабочий стол\20210511_070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24544" y="2132856"/>
            <a:ext cx="5184576" cy="3888432"/>
          </a:xfrm>
          <a:prstGeom prst="rect">
            <a:avLst/>
          </a:prstGeom>
          <a:noFill/>
        </p:spPr>
      </p:pic>
      <p:pic>
        <p:nvPicPr>
          <p:cNvPr id="5123" name="Picture 3" descr="C:\Users\mrFaa\OneDrive\Рабочий стол\20210511_070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42081" y="2616122"/>
            <a:ext cx="4847861" cy="3635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Экспериментальная деятельность : «Мокрый, сухой песок»</a:t>
            </a:r>
            <a:endParaRPr lang="ru-RU" sz="2400" dirty="0"/>
          </a:p>
        </p:txBody>
      </p:sp>
      <p:pic>
        <p:nvPicPr>
          <p:cNvPr id="4" name="Picture 8" descr="C:\Users\mrFaa\OneDrive\Рабочий стол\20210429_0924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3528392" cy="2448272"/>
          </a:xfrm>
          <a:prstGeom prst="rect">
            <a:avLst/>
          </a:prstGeom>
          <a:noFill/>
        </p:spPr>
      </p:pic>
      <p:pic>
        <p:nvPicPr>
          <p:cNvPr id="2050" name="Picture 2" descr="C:\Users\mrFaa\OneDrive\Рабочий стол\20210429_092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3648405" cy="2520280"/>
          </a:xfrm>
          <a:prstGeom prst="rect">
            <a:avLst/>
          </a:prstGeom>
          <a:noFill/>
        </p:spPr>
      </p:pic>
      <p:pic>
        <p:nvPicPr>
          <p:cNvPr id="6" name="Picture 2" descr="C:\Users\mrFaa\OneDrive\Рабочий стол\20210429_0927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915226"/>
            <a:ext cx="3528392" cy="2654742"/>
          </a:xfrm>
          <a:prstGeom prst="rect">
            <a:avLst/>
          </a:prstGeom>
          <a:noFill/>
        </p:spPr>
      </p:pic>
      <p:pic>
        <p:nvPicPr>
          <p:cNvPr id="8" name="Picture 3" descr="C:\Users\mrFaa\OneDrive\Рабочий стол\20210429_0928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933055"/>
            <a:ext cx="3672408" cy="2592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Рисование на песке.</a:t>
            </a:r>
            <a:endParaRPr lang="ru-RU" sz="2400" u="sng" dirty="0"/>
          </a:p>
        </p:txBody>
      </p:sp>
      <p:pic>
        <p:nvPicPr>
          <p:cNvPr id="6146" name="Picture 2" descr="C:\Users\mrFaa\OneDrive\Рабочий стол\20210511_085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132856"/>
            <a:ext cx="4283968" cy="3212976"/>
          </a:xfrm>
          <a:prstGeom prst="rect">
            <a:avLst/>
          </a:prstGeom>
          <a:noFill/>
        </p:spPr>
      </p:pic>
      <p:pic>
        <p:nvPicPr>
          <p:cNvPr id="6147" name="Picture 3" descr="C:\Users\mrFaa\OneDrive\Рабочий стол\20210511_085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9688"/>
            <a:ext cx="3744416" cy="2808312"/>
          </a:xfrm>
          <a:prstGeom prst="rect">
            <a:avLst/>
          </a:prstGeom>
          <a:noFill/>
        </p:spPr>
      </p:pic>
      <p:pic>
        <p:nvPicPr>
          <p:cNvPr id="7" name="Picture 2" descr="C:\Users\mrFaa\OneDrive\Рабочий стол\20210511_08555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980728"/>
            <a:ext cx="3672408" cy="275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Вот какие картинки у нас получились!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/>
          </a:p>
        </p:txBody>
      </p:sp>
      <p:pic>
        <p:nvPicPr>
          <p:cNvPr id="7171" name="Picture 3" descr="C:\Users\mrFaa\OneDrive\Рабочий стол\20210511_085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563888" cy="2672917"/>
          </a:xfrm>
          <a:prstGeom prst="rect">
            <a:avLst/>
          </a:prstGeom>
          <a:noFill/>
        </p:spPr>
      </p:pic>
      <p:pic>
        <p:nvPicPr>
          <p:cNvPr id="7172" name="Picture 4" descr="C:\Users\mrFaa\OneDrive\Рабочий стол\20210511_085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836712"/>
            <a:ext cx="3563888" cy="2672916"/>
          </a:xfrm>
          <a:prstGeom prst="rect">
            <a:avLst/>
          </a:prstGeom>
          <a:noFill/>
        </p:spPr>
      </p:pic>
      <p:pic>
        <p:nvPicPr>
          <p:cNvPr id="7173" name="Picture 5" descr="C:\Users\mrFaa\OneDrive\Рабочий стол\20210511_085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861047"/>
            <a:ext cx="3672408" cy="2803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Игра-эксперимент «Кто же спрятался в песочке?»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спрятался   в  песочке?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узнать нам очень.</a:t>
            </a:r>
            <a:endParaRPr lang="ru-RU" dirty="0"/>
          </a:p>
        </p:txBody>
      </p:sp>
      <p:pic>
        <p:nvPicPr>
          <p:cNvPr id="4098" name="Picture 2" descr="C:\Users\mrFaa\OneDrive\Рабочий стол\20210511_090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852936"/>
            <a:ext cx="3360373" cy="2520280"/>
          </a:xfrm>
          <a:prstGeom prst="rect">
            <a:avLst/>
          </a:prstGeom>
          <a:noFill/>
        </p:spPr>
      </p:pic>
      <p:pic>
        <p:nvPicPr>
          <p:cNvPr id="4101" name="Picture 5" descr="C:\Users\mrFaa\OneDrive\Рабочий стол\20210511_0903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35654" y="3749655"/>
            <a:ext cx="3552395" cy="2664296"/>
          </a:xfrm>
          <a:prstGeom prst="rect">
            <a:avLst/>
          </a:prstGeom>
          <a:noFill/>
        </p:spPr>
      </p:pic>
      <p:pic>
        <p:nvPicPr>
          <p:cNvPr id="4102" name="Picture 6" descr="C:\Users\mrFaa\OneDrive\Рабочий стол\20210511_0903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 flipH="1">
            <a:off x="-548937" y="2825807"/>
            <a:ext cx="3725655" cy="262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Лепка из песка.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4" descr="C:\Users\mrFaa\OneDrive\Рабочий стол\20210429_093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3936438" cy="2952328"/>
          </a:xfrm>
          <a:prstGeom prst="rect">
            <a:avLst/>
          </a:prstGeom>
          <a:noFill/>
        </p:spPr>
      </p:pic>
      <p:pic>
        <p:nvPicPr>
          <p:cNvPr id="8194" name="Picture 2" descr="C:\Users\mrFaa\OneDrive\Рабочий стол\20210429_093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836712"/>
            <a:ext cx="3744416" cy="2808312"/>
          </a:xfrm>
          <a:prstGeom prst="rect">
            <a:avLst/>
          </a:prstGeom>
          <a:noFill/>
        </p:spPr>
      </p:pic>
      <p:pic>
        <p:nvPicPr>
          <p:cNvPr id="8195" name="Picture 3" descr="C:\Users\mrFaa\OneDrive\Рабочий стол\20210429_0941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005064"/>
            <a:ext cx="3744416" cy="2852936"/>
          </a:xfrm>
          <a:prstGeom prst="rect">
            <a:avLst/>
          </a:prstGeom>
          <a:noFill/>
        </p:spPr>
      </p:pic>
      <p:pic>
        <p:nvPicPr>
          <p:cNvPr id="8196" name="Picture 4" descr="C:\Users\mrFaa\OneDrive\Рабочий стол\20210429_0942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905672"/>
            <a:ext cx="3936437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с песком на улице, </a:t>
            </a:r>
            <a:b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сухой песок и мокрый.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mrFaa\OneDrive\Рабочий стол\20210426_102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528392" cy="2646294"/>
          </a:xfrm>
          <a:prstGeom prst="rect">
            <a:avLst/>
          </a:prstGeom>
          <a:noFill/>
        </p:spPr>
      </p:pic>
      <p:pic>
        <p:nvPicPr>
          <p:cNvPr id="1033" name="Picture 9" descr="C:\Users\mrFaa\OneDrive\Рабочий стол\20210426_1025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103694"/>
            <a:ext cx="3672408" cy="2754306"/>
          </a:xfrm>
          <a:prstGeom prst="rect">
            <a:avLst/>
          </a:prstGeom>
          <a:noFill/>
        </p:spPr>
      </p:pic>
      <p:pic>
        <p:nvPicPr>
          <p:cNvPr id="1034" name="Picture 10" descr="C:\Users\mrFaa\OneDrive\Рабочий стол\20210511_0947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954352" y="2686608"/>
            <a:ext cx="4536504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Игра: «Отпечатки на сухом песке»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 descr="C:\Users\mrFaa\OneDrive\Рабочий стол\20210511_094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495" y="2213865"/>
            <a:ext cx="4104456" cy="3078342"/>
          </a:xfrm>
          <a:prstGeom prst="rect">
            <a:avLst/>
          </a:prstGeom>
          <a:noFill/>
        </p:spPr>
      </p:pic>
      <p:pic>
        <p:nvPicPr>
          <p:cNvPr id="3078" name="Picture 6" descr="C:\Users\mrFaa\OneDrive\Рабочий стол\20210511_094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73039" y="2177861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  <a:r>
              <a:rPr lang="ru-RU" sz="2000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Песок –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это природный материал, относится к неживой природе, состоит из песчинок, мелких камешков, сухой песок сыпучий, влажный лепится, сухой песок имеет общее с водой качество «текучесть».</a:t>
            </a:r>
            <a:endParaRPr lang="ru-RU" sz="3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Результаты проекта: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ДЕТИ: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появилось положительное отношение к опытно-экспериментальной деятельности                    </a:t>
            </a:r>
          </a:p>
          <a:p>
            <a:pPr lvl="0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улучшилось состояние мелкой моторики;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</a:t>
            </a:r>
          </a:p>
          <a:p>
            <a:pPr lvl="0">
              <a:spcAft>
                <a:spcPts val="0"/>
              </a:spcAft>
              <a:buNone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-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повысился уровень познавательного интереса, развития речи, развития игровой </a:t>
            </a:r>
          </a:p>
          <a:p>
            <a:pPr lvl="0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деятельности, психических процессов, как память, восприятие формы, цвета, размера, </a:t>
            </a:r>
          </a:p>
          <a:p>
            <a:pPr lvl="0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устойчивости и распределения внимания, работоспособности, воображения.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РОДИТЕЛИ: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- 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осознают важность экспериментальной деятельности воспитания в раннем </a:t>
            </a: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дошкольном детстве;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-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проявляют готовность к сотрудничеству  в рамках реализации Проекта;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-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оказывают помощь  в организации предметного окружения группы.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Малыш – природный исследователь окружающего мира. Мир открывается ребенку через опыт его личных ощущений, действий, переживаний. С самого рождения детей окружают различные явления</a:t>
            </a:r>
            <a:r>
              <a:rPr lang="ru-RU" sz="3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природы: летним днем они видят солнце и  ощущают теплый ветер, зимним вечером с удивлением смотрят на луну, темное небо в звездах, чувствуют, как мороз пощипывает щеки, собирают камни, рисуют на асфальте мелом, играют с песком, водой – предметы и явления природы входят в их жизнедеятельность, являются объектом наблюдений. И для того, чтобы ребенок как можно лучше познал мир, в своей группе я веду</a:t>
            </a:r>
            <a:r>
              <a:rPr lang="ru-RU" sz="3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работу по экспериментальной деятельности</a:t>
            </a:r>
            <a: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Моя задача – на отдельных темах, наблюдениях сформировать у детей познавательную инициативу, умение сравнивать</a:t>
            </a:r>
            <a:r>
              <a:rPr lang="ru-RU" sz="3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(различать и объединять)</a:t>
            </a:r>
            <a:r>
              <a:rPr lang="ru-RU" sz="3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вещи и явления, устанавливать простые связи и отношения между ними, то есть упорядочивать свои представления о мире .</a:t>
            </a:r>
            <a:r>
              <a:rPr lang="ru-RU" sz="3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изучают все, как могут и чем могут – глазами, руками, языком, носом. Они радуются даже самому маленькому открытию.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Федеральный государственный образовательный стандарт дошкольного образования настоятельно рекомендует применять в работе проектную и экспериментально-исследовательские технологии, которые позволяют поднять уровень дошкольного образования на более высокую и качественную ступень.  Конечно, по отношению к детям раннего дошкольного возраста проектная и экспериментальная деятельность во многом упрощена и носит игровой характер.</a:t>
            </a:r>
            <a:endParaRPr lang="ru-RU" sz="3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323528" y="0"/>
            <a:ext cx="8640960" cy="119675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Вид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познавательно-исследовательский, краткосрочный.             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недели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первой младшей группы « Ладушки», воспитатель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познавательной активности детей раннего дошкольного возраста через включение в процесс экспериментирования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расширению знаний детей о свойствах сухого и мокрого песка.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Задачи: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знакомить детей со свойствами песка (сухой- мокрый, сыпется, из мокрого песка можно лепить);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обогащать словарный запас новыми словами (сухой, мокрый, сыпется, лепить);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-повысить уровень компетентности родителей в вопросах ознакомления детей со свойствами песка.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Развивающие: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познавательную активность детей в процессе экспериментирования с песком, любознательность, стремление к самостоятельному познанию и размышлению;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тактильную чувствительность и мелкую моторику рук.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умение играть со сверстниками рядом;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самостоятельность;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бережное отношение к своему здоровью, уметь соблюдать правила безопасности при игре с песком</a:t>
            </a:r>
            <a:r>
              <a:rPr lang="ru-RU" sz="1400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Почему я выбрала именно песок?                                                                                 Во-первых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существенно усиливается желание ребенка узнавать что-то новое, экспериментировать работать самостоятельно.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песочнице  развивается тактильная чувствительность как основа «ручного интеллекта».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В-третьих,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играх с песком более гармонично и интенсивно развиваются все познавательные функции (восприятие, внимание, память, мышление), а также речь и моторика. Формирование построек из песка можно считать началом конструирования.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В-четвертых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совершенствуется предметно-игровая деятельность, что в дальнейшем способствует развитию сюжетно-ролевой игры и коммуникативных навыков ребенка.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В-пятых,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песок, как и вода, является прекрасным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психо-профилактическим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средством.  Способен «заземлять» отрицательную энергию, стабилизировать эмоциональное состояние,  что особенно актуально в работе с детьми первой младшей группы.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элементарных исследовательских умений;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умения осознанно выполнять действия с сухим и влажным песком. При необходимости добавлять воду в сухой песок;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проявление у детей элементарного контроля за способом действия;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интереса к результату своей деятельности  и чувства удовлетворения от продукта деятельности;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родители активно включаются в практическую, экспериментальную и игровую деятельность с детьми.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освоения исследовательской деятельности: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Определение общей темы исследования, разработка занятий-экспериментов, работа с родителями, оснащение предметной среды;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дидактического материала, проведение игровых занятий - экспериментов, опытов, наблюдений;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Самостоятельная деятельность с предметами в центре «Песка и воды» и сенсорного развития, совместные игры детей и воспитателя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детьми: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 игровых  занятий;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опытно-экспериментальная  деятельность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 игр  с  песком  и  водой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 художественной  литературы;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рассматривание  иллюстраций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игры  развивающие (пальчиковые, дидактические, строительные)</a:t>
            </a:r>
          </a:p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 с родителями </a:t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Консультации :«Игры с водой и песком. Это интересно».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«Игры с песком. Огромная польза маленьких песчинок»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«Нужна ли ребенку песочница дома?»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творческих заданий.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Совместная опытно-экспериментальная деятельность.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 проекта  для  родителей.</a:t>
            </a:r>
          </a:p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проектной деятельности: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 предметно-развивающей  среды; 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 проекта; 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 среда: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пополнение  центра  детского  экспериментирования  материалами  и  оборудованием  для  экспериментальной  деятельности;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изготовление  картотеки  игр  с  песком и водой.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Развивающая среда. «Центр песка и воды»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фотки 5\20200326_1244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159732" y="1088740"/>
            <a:ext cx="5184576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243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Управление образования г. Орска Муниципальное дошкольное образовательное автономное  учреждение «Детский сад №118 общеразвивающего вида с приоритетным осуществлением физического  развития  воспитанников «Дружба»  г. Орска» 462421,  г. Орск  ул. Олимпийская 20 «А» тел. (3537)  28-96-90 тел./факс (3537) 28-88-64 E-mail: MDOAY118@ yandex. ru  ИНН / КПП   561 501 7463 / 561 401 001  ОКПО   36375891</vt:lpstr>
      <vt:lpstr>АКТУАЛЬНОСТЬ.</vt:lpstr>
      <vt:lpstr>Слайд 3</vt:lpstr>
      <vt:lpstr>Слайд 4</vt:lpstr>
      <vt:lpstr>Ожидаемые результаты:</vt:lpstr>
      <vt:lpstr>Этапы освоения исследовательской деятельности:</vt:lpstr>
      <vt:lpstr>Слайд 7</vt:lpstr>
      <vt:lpstr>Предметно-развивающая среда:</vt:lpstr>
      <vt:lpstr>Развивающая среда. «Центр песка и воды»</vt:lpstr>
      <vt:lpstr>Экспериментальная деятельность  «От песчинки к песку»</vt:lpstr>
      <vt:lpstr>Экспериментальная деятельность : «Мокрый, сухой песок»</vt:lpstr>
      <vt:lpstr>Рисование на песке.</vt:lpstr>
      <vt:lpstr>Вот какие картинки у нас получились!</vt:lpstr>
      <vt:lpstr>Игра-эксперимент «Кто же спрятался в песочке?»</vt:lpstr>
      <vt:lpstr>Лепка из песка.</vt:lpstr>
      <vt:lpstr>Игра с песком на улице,  понятия сухой песок и мокрый.</vt:lpstr>
      <vt:lpstr>Игра: «Отпечатки на сухом песке»</vt:lpstr>
      <vt:lpstr>ЗАКЛЮЧЕНИЕ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Sanya Protsenko</dc:creator>
  <cp:lastModifiedBy>Sanya Protsenko</cp:lastModifiedBy>
  <cp:revision>31</cp:revision>
  <dcterms:created xsi:type="dcterms:W3CDTF">2021-05-05T14:12:49Z</dcterms:created>
  <dcterms:modified xsi:type="dcterms:W3CDTF">2022-09-21T14:23:29Z</dcterms:modified>
</cp:coreProperties>
</file>