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1" r:id="rId2"/>
    <p:sldId id="257" r:id="rId3"/>
    <p:sldId id="262" r:id="rId4"/>
    <p:sldId id="259" r:id="rId5"/>
    <p:sldId id="260" r:id="rId6"/>
    <p:sldId id="261" r:id="rId7"/>
    <p:sldId id="258" r:id="rId8"/>
    <p:sldId id="265" r:id="rId9"/>
    <p:sldId id="263" r:id="rId10"/>
    <p:sldId id="264" r:id="rId11"/>
    <p:sldId id="266" r:id="rId12"/>
    <p:sldId id="267" r:id="rId13"/>
    <p:sldId id="268" r:id="rId14"/>
    <p:sldId id="256" r:id="rId15"/>
    <p:sldId id="272" r:id="rId16"/>
    <p:sldId id="273" r:id="rId17"/>
    <p:sldId id="274" r:id="rId18"/>
    <p:sldId id="269" r:id="rId19"/>
    <p:sldId id="270" r:id="rId20"/>
    <p:sldId id="280" r:id="rId21"/>
    <p:sldId id="271" r:id="rId22"/>
    <p:sldId id="278" r:id="rId23"/>
    <p:sldId id="275" r:id="rId24"/>
    <p:sldId id="276" r:id="rId25"/>
    <p:sldId id="27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86" autoAdjust="0"/>
    <p:restoredTop sz="94660"/>
  </p:normalViewPr>
  <p:slideViewPr>
    <p:cSldViewPr>
      <p:cViewPr>
        <p:scale>
          <a:sx n="60" d="100"/>
          <a:sy n="60" d="100"/>
        </p:scale>
        <p:origin x="-1530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E1641A-F594-4018-80AA-9166669C5201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7C447-5717-430F-BBD3-BC9FBBADE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7C447-5717-430F-BBD3-BC9FBBADECF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A124-F24D-4838-A5CE-77DC2A7CDCC8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01F37-921E-47D3-A993-576732D72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A124-F24D-4838-A5CE-77DC2A7CDCC8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01F37-921E-47D3-A993-576732D72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A124-F24D-4838-A5CE-77DC2A7CDCC8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01F37-921E-47D3-A993-576732D72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A124-F24D-4838-A5CE-77DC2A7CDCC8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01F37-921E-47D3-A993-576732D72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A124-F24D-4838-A5CE-77DC2A7CDCC8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01F37-921E-47D3-A993-576732D72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A124-F24D-4838-A5CE-77DC2A7CDCC8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01F37-921E-47D3-A993-576732D72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A124-F24D-4838-A5CE-77DC2A7CDCC8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01F37-921E-47D3-A993-576732D72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A124-F24D-4838-A5CE-77DC2A7CDCC8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01F37-921E-47D3-A993-576732D72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A124-F24D-4838-A5CE-77DC2A7CDCC8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01F37-921E-47D3-A993-576732D72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A124-F24D-4838-A5CE-77DC2A7CDCC8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01F37-921E-47D3-A993-576732D72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A124-F24D-4838-A5CE-77DC2A7CDCC8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01F37-921E-47D3-A993-576732D72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5A124-F24D-4838-A5CE-77DC2A7CDCC8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01F37-921E-47D3-A993-576732D72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Contacts\Downloads\Картинки детский сад\1579549115_7-p-nezhnie-detskie-foni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4" name="Picture 2" descr="F:\de56a773105a11f760aeb3184a0b3e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7" y="3384067"/>
            <a:ext cx="2880320" cy="2281214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5" name="Прямоугольник 4"/>
          <p:cNvSpPr/>
          <p:nvPr/>
        </p:nvSpPr>
        <p:spPr>
          <a:xfrm>
            <a:off x="2286000" y="5691157"/>
            <a:ext cx="4590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Комсомольск – на – Амуре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2020 г.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340768"/>
            <a:ext cx="712879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«ОДИН ДЕНЬ ИЗ ЖИЗНИ ГРУППЫ»</a:t>
            </a:r>
          </a:p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 РАННЕГО ВОЗРАСТА № 1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«Солнечные зайчики»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Подготовил воспитатель: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Мартемьянова Лариса Анатольевна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476672"/>
            <a:ext cx="73448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дошкольное образовательное учреждение детский сад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общеразвивающего вида с приоритетным осуществлением деятельности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познавательно-речевому развитию детей № 104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Contacts\Downloads\Картинки детский сад\602028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55776" y="692696"/>
            <a:ext cx="43204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зарядкой занимались: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носочки поднимались,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тянули ручки ввысь,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Ну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солнышка коснись!!!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9632" y="404664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Утренняя гимнастика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F:\Фото КГН 2020 г\IMG-20201103-WA0093.jpg"/>
          <p:cNvPicPr>
            <a:picLocks noChangeAspect="1" noChangeArrowheads="1"/>
          </p:cNvPicPr>
          <p:nvPr/>
        </p:nvPicPr>
        <p:blipFill>
          <a:blip r:embed="rId3" cstate="print"/>
          <a:srcRect l="5901" t="5201" r="31099" b="2401"/>
          <a:stretch>
            <a:fillRect/>
          </a:stretch>
        </p:blipFill>
        <p:spPr bwMode="auto">
          <a:xfrm>
            <a:off x="467544" y="2636912"/>
            <a:ext cx="4102274" cy="3384376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29" name="Picture 5" descr="F:\Фото КГН 2020 г\IMG-20201103-WA0092.jpg"/>
          <p:cNvPicPr>
            <a:picLocks noChangeAspect="1" noChangeArrowheads="1"/>
          </p:cNvPicPr>
          <p:nvPr/>
        </p:nvPicPr>
        <p:blipFill>
          <a:blip r:embed="rId4" cstate="print"/>
          <a:srcRect t="1001" r="47068" b="9274"/>
          <a:stretch>
            <a:fillRect/>
          </a:stretch>
        </p:blipFill>
        <p:spPr bwMode="auto">
          <a:xfrm>
            <a:off x="5004048" y="2640261"/>
            <a:ext cx="3600400" cy="3432939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Contacts\Downloads\Картинки детский сад\0033-03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139952" y="1196752"/>
            <a:ext cx="4104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Тёплою водою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Ручки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чисто мою!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Кусочек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мыла я возьму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ладошки им потру!</a:t>
            </a:r>
          </a:p>
        </p:txBody>
      </p:sp>
      <p:pic>
        <p:nvPicPr>
          <p:cNvPr id="6" name="Picture 2" descr="C:\Users\User\Desktop\0_7e9ce_3d429bf0_XL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19672" y="1124744"/>
            <a:ext cx="1512168" cy="1740983"/>
          </a:xfrm>
          <a:prstGeom prst="rect">
            <a:avLst/>
          </a:prstGeom>
          <a:noFill/>
          <a:ln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</p:pic>
      <p:sp>
        <p:nvSpPr>
          <p:cNvPr id="7" name="TextBox 6"/>
          <p:cNvSpPr txBox="1"/>
          <p:nvPr/>
        </p:nvSpPr>
        <p:spPr>
          <a:xfrm>
            <a:off x="1115616" y="404665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Моем руки перед завтраком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Фото КГН 2020 г\IMG-20201207-WA0014.jpg"/>
          <p:cNvPicPr>
            <a:picLocks noChangeAspect="1" noChangeArrowheads="1"/>
          </p:cNvPicPr>
          <p:nvPr/>
        </p:nvPicPr>
        <p:blipFill>
          <a:blip r:embed="rId4" cstate="print"/>
          <a:srcRect r="12201"/>
          <a:stretch>
            <a:fillRect/>
          </a:stretch>
        </p:blipFill>
        <p:spPr bwMode="auto">
          <a:xfrm>
            <a:off x="467544" y="3068960"/>
            <a:ext cx="4248472" cy="2721845"/>
          </a:xfrm>
          <a:prstGeom prst="rect">
            <a:avLst/>
          </a:prstGeom>
          <a:noFill/>
          <a:ln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1" name="Picture 3" descr="F:\Фото КГН 2020 г\IMG-20201207-WA0018.jpg"/>
          <p:cNvPicPr>
            <a:picLocks noChangeAspect="1" noChangeArrowheads="1"/>
          </p:cNvPicPr>
          <p:nvPr/>
        </p:nvPicPr>
        <p:blipFill>
          <a:blip r:embed="rId5" cstate="print"/>
          <a:srcRect r="27163"/>
          <a:stretch>
            <a:fillRect/>
          </a:stretch>
        </p:blipFill>
        <p:spPr bwMode="auto">
          <a:xfrm>
            <a:off x="5076056" y="3068960"/>
            <a:ext cx="3543195" cy="2736304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Contacts\Downloads\Картинки детский сад\0033-03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51920" y="1340768"/>
            <a:ext cx="42484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Мы за столиком сидим,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Вкусный завтрак мы едим.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Постарались повара,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Приготовили с утра!!!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User\Desktop\0_82094_7a99b0d_XL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648" y="1196752"/>
            <a:ext cx="1584176" cy="1520809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1115616" y="548681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Завтрак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Фото КГН 2020 г\IMG-20201207-WA0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924944"/>
            <a:ext cx="4176464" cy="3132348"/>
          </a:xfrm>
          <a:prstGeom prst="rect">
            <a:avLst/>
          </a:prstGeom>
          <a:noFill/>
          <a:ln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7" name="Picture 3" descr="F:\Фото КГН 2020 г\IMG-20201207-WA0011.jpg"/>
          <p:cNvPicPr>
            <a:picLocks noChangeAspect="1" noChangeArrowheads="1"/>
          </p:cNvPicPr>
          <p:nvPr/>
        </p:nvPicPr>
        <p:blipFill>
          <a:blip r:embed="rId5" cstate="print"/>
          <a:srcRect t="4200" r="33463"/>
          <a:stretch>
            <a:fillRect/>
          </a:stretch>
        </p:blipFill>
        <p:spPr bwMode="auto">
          <a:xfrm>
            <a:off x="4893838" y="2924944"/>
            <a:ext cx="3823190" cy="3096344"/>
          </a:xfrm>
          <a:prstGeom prst="rect">
            <a:avLst/>
          </a:prstGeom>
          <a:noFill/>
          <a:ln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Contacts\Downloads\Картинки детский сад\0033-03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</p:spPr>
      </p:pic>
      <p:pic>
        <p:nvPicPr>
          <p:cNvPr id="10243" name="Picture 3" descr="G:\Фото КГН 2020 г\IMG-20201106-WA0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21088"/>
            <a:ext cx="3816424" cy="2148587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4932040" y="1484784"/>
            <a:ext cx="338437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Играть мы любим очень,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 знаете, друзья!!!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Без игр прожить ребёнку Никак, никак нельзя!!!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Picture 2" descr="G:\Фото КГН 2020 г\20201106_1748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077072"/>
            <a:ext cx="4224470" cy="2376264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827584" y="332656"/>
            <a:ext cx="6336704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332657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НОД «Рассказывание сказки «Колобок»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79712" y="3645024"/>
            <a:ext cx="5184576" cy="5040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907704" y="3645025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Самостоятельная деятельность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Фото КГН 2020 г\IMG-20201103-WA01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908720"/>
            <a:ext cx="4188288" cy="2357941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Contacts\Downloads\Картинки детский сад\602028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17024" cy="6912768"/>
          </a:xfrm>
          <a:prstGeom prst="rect">
            <a:avLst/>
          </a:prstGeom>
          <a:noFill/>
        </p:spPr>
      </p:pic>
      <p:pic>
        <p:nvPicPr>
          <p:cNvPr id="10" name="Picture 3" descr="G:\20201109_105309_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268760"/>
            <a:ext cx="3547886" cy="1995686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1" name="Picture 5" descr="G:\20201109_1033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645024"/>
            <a:ext cx="4059943" cy="2283718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2" name="Picture 4" descr="G:\20201109_105248.jpg"/>
          <p:cNvPicPr>
            <a:picLocks noChangeAspect="1" noChangeArrowheads="1"/>
          </p:cNvPicPr>
          <p:nvPr/>
        </p:nvPicPr>
        <p:blipFill>
          <a:blip r:embed="rId6" cstate="print"/>
          <a:srcRect t="-399" r="12345" b="-433"/>
          <a:stretch>
            <a:fillRect/>
          </a:stretch>
        </p:blipFill>
        <p:spPr bwMode="auto">
          <a:xfrm>
            <a:off x="4788024" y="3573016"/>
            <a:ext cx="3672408" cy="2376264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644008" y="1268760"/>
            <a:ext cx="3600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Раз, два, три, четыре, пять-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Собираемся гулять.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Будем быстро одеваться.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зевать и не толкаться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пойдем скорей гулять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Прыгать, бегать и скакать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3568" y="476673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Одеваемся на прогулку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Contacts\Downloads\Картинки детский сад\602028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9552" y="476672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Прогулка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G:\20201109_1042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56992"/>
            <a:ext cx="3955932" cy="2225212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5123" name="Picture 3" descr="G:\20201109_1045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836712"/>
            <a:ext cx="4224468" cy="2376264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5124" name="Picture 4" descr="G:\20201109_1047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645024"/>
            <a:ext cx="4279460" cy="2407196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539552" y="1268760"/>
            <a:ext cx="3240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Свежий воздух малышам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Нужен и полезен!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Очень весело гулять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никаких болезней!!!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Contacts\Downloads\Картинки детский сад\602028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27584" y="404664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Умываемся после прогулки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G:\Фото КГН 2020 г\IMG-20201106-WA0010.jpg"/>
          <p:cNvPicPr>
            <a:picLocks noChangeAspect="1" noChangeArrowheads="1"/>
          </p:cNvPicPr>
          <p:nvPr/>
        </p:nvPicPr>
        <p:blipFill>
          <a:blip r:embed="rId3" cstate="print"/>
          <a:srcRect t="15108" r="1800"/>
          <a:stretch>
            <a:fillRect/>
          </a:stretch>
        </p:blipFill>
        <p:spPr bwMode="auto">
          <a:xfrm>
            <a:off x="755576" y="2492896"/>
            <a:ext cx="3312368" cy="3817975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4339" name="Picture 3" descr="G:\Фото КГН 2020 г\IMG-20201106-WA0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2420888"/>
            <a:ext cx="2862318" cy="3816424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1259632" y="980728"/>
            <a:ext cx="65527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Ты, дружок, меня послушай,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очень важно не забыть: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прежде чем садишься кушать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руки с мылом нужно мыть!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Contacts\Downloads\Картинки детский сад\602028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35696" y="260648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Обед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G:\Фото КГН 2020 г\IMG-20201103-WA0085.jpg"/>
          <p:cNvPicPr>
            <a:picLocks noChangeAspect="1" noChangeArrowheads="1"/>
          </p:cNvPicPr>
          <p:nvPr/>
        </p:nvPicPr>
        <p:blipFill>
          <a:blip r:embed="rId3" cstate="print"/>
          <a:srcRect t="13251" r="-356"/>
          <a:stretch>
            <a:fillRect/>
          </a:stretch>
        </p:blipFill>
        <p:spPr bwMode="auto">
          <a:xfrm>
            <a:off x="1187624" y="2060848"/>
            <a:ext cx="2774703" cy="4260337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2339752" y="764704"/>
            <a:ext cx="489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Вкусный на столе обед,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болтает мой сосед,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тарелки опустели,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Весь обед мы дружно съели!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F:\Фото КГН 2020 г\IMG-20201103-WA0018.jpg"/>
          <p:cNvPicPr>
            <a:picLocks noChangeAspect="1" noChangeArrowheads="1"/>
          </p:cNvPicPr>
          <p:nvPr/>
        </p:nvPicPr>
        <p:blipFill>
          <a:blip r:embed="rId4" cstate="print"/>
          <a:srcRect t="20600" r="-356"/>
          <a:stretch>
            <a:fillRect/>
          </a:stretch>
        </p:blipFill>
        <p:spPr bwMode="auto">
          <a:xfrm>
            <a:off x="4932040" y="2060848"/>
            <a:ext cx="3024336" cy="4250195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Contacts\Downloads\Картинки детский сад\0033-03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755576" y="980728"/>
            <a:ext cx="4104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целый день играть,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Можем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даже мы устать!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тогда, спасая нас,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нам приходит ТИХИЙ ЧАС!!!</a:t>
            </a:r>
          </a:p>
        </p:txBody>
      </p:sp>
      <p:pic>
        <p:nvPicPr>
          <p:cNvPr id="7" name="Picture 2" descr="C:\Users\User\Desktop\146524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6096" y="620688"/>
            <a:ext cx="1651000" cy="112712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</p:pic>
      <p:sp>
        <p:nvSpPr>
          <p:cNvPr id="8" name="TextBox 7"/>
          <p:cNvSpPr txBox="1"/>
          <p:nvPr/>
        </p:nvSpPr>
        <p:spPr>
          <a:xfrm>
            <a:off x="755576" y="332656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Подготовка ко сну, сон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F:\Фото КГН 2020 г\IMG-20201103-WA0075.jpg"/>
          <p:cNvPicPr>
            <a:picLocks noChangeAspect="1" noChangeArrowheads="1"/>
          </p:cNvPicPr>
          <p:nvPr/>
        </p:nvPicPr>
        <p:blipFill>
          <a:blip r:embed="rId4" cstate="print"/>
          <a:srcRect l="8263" r="27163"/>
          <a:stretch>
            <a:fillRect/>
          </a:stretch>
        </p:blipFill>
        <p:spPr bwMode="auto">
          <a:xfrm>
            <a:off x="5364088" y="1844824"/>
            <a:ext cx="3240360" cy="376353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6" name="Picture 4" descr="F:\Фото КГН 2020 г\IMG-20201103-WA0063.jpg"/>
          <p:cNvPicPr>
            <a:picLocks noChangeAspect="1" noChangeArrowheads="1"/>
          </p:cNvPicPr>
          <p:nvPr/>
        </p:nvPicPr>
        <p:blipFill>
          <a:blip r:embed="rId5" cstate="print"/>
          <a:srcRect t="2442" r="7476"/>
          <a:stretch>
            <a:fillRect/>
          </a:stretch>
        </p:blipFill>
        <p:spPr bwMode="auto">
          <a:xfrm>
            <a:off x="539552" y="2780928"/>
            <a:ext cx="4644008" cy="2756752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Contacts\Downloads\Картинки детский сад\0033-03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260648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Гимнастика после сна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Хождение по массажным дорожкам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G:\Фото КГН 2020 г\IMG-20201106-WA0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72816"/>
            <a:ext cx="2520280" cy="4476641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5363" name="Picture 3" descr="G:\Фото КГН 2020 г\IMG-20201106-WA00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700808"/>
            <a:ext cx="2592288" cy="4604544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3203848" y="1340768"/>
            <a:ext cx="29523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После сна как все проснулись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Улыбнулись , потянулись,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Мы по коврикам прошлись,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закаляйся не ленись!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Contacts\Downloads\Картинки детский сад\1117489_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788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476672"/>
            <a:ext cx="820891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АКТУАЛЬНОСТЬ ФОРМИРОВАНИЯ КУЛЬТУРНО-ГИГИЕНИЧЕСКИХ НАВЫКОВ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Известно, что самые прочные привычки формируются в детстве. Вот почему так важно с самого раннего возраста воспитывать у ребенка полезные навыки, закреплять их, чтобы они стали привычками. Культурно - гигиеническое воспитание – основа санитарной культуры, необходимое условие формирования у детей установки на здоровый образ жизни в будущем.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Воспитание у детей навыков личной гигиены и общественной гигиены играет важнейшую роль в охране их здоровья, способствует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правильному поведению в быту, в общественных местах.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первых дней жизни при формировании культурно- гигиенических навыков идет не просто усвоение правил и норм поведения, а чрезвычайно важный процесс социализации, вхождения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малыша в мир взрослых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Contacts\Downloads\Картинки детский сад\1117489_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4" descr="G:\Фото КГН 2020 г\20201106_150311.jpg"/>
          <p:cNvPicPr>
            <a:picLocks noChangeAspect="1" noChangeArrowheads="1"/>
          </p:cNvPicPr>
          <p:nvPr/>
        </p:nvPicPr>
        <p:blipFill>
          <a:blip r:embed="rId3" cstate="print"/>
          <a:srcRect l="9417" t="8400" r="14435" b="3401"/>
          <a:stretch>
            <a:fillRect/>
          </a:stretch>
        </p:blipFill>
        <p:spPr bwMode="auto">
          <a:xfrm>
            <a:off x="467543" y="2924944"/>
            <a:ext cx="3868337" cy="2520280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3131840" y="1124744"/>
            <a:ext cx="331236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мою малышку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Наденем мы штанишки. Повторяй за мной слова: «Ножка раз и ножка два</a:t>
            </a:r>
            <a:r>
              <a:rPr lang="ru-RU" sz="2000" b="1" dirty="0" smtClean="0"/>
              <a:t>»</a:t>
            </a:r>
          </a:p>
          <a:p>
            <a:endParaRPr lang="ru-RU" dirty="0"/>
          </a:p>
        </p:txBody>
      </p:sp>
      <p:pic>
        <p:nvPicPr>
          <p:cNvPr id="1026" name="Picture 2" descr="G:\Фото КГН 2020 г\IMG-20201106-WA0078.jpg"/>
          <p:cNvPicPr>
            <a:picLocks noChangeAspect="1" noChangeArrowheads="1"/>
          </p:cNvPicPr>
          <p:nvPr/>
        </p:nvPicPr>
        <p:blipFill>
          <a:blip r:embed="rId4" cstate="print"/>
          <a:srcRect r="16526"/>
          <a:stretch>
            <a:fillRect/>
          </a:stretch>
        </p:blipFill>
        <p:spPr bwMode="auto">
          <a:xfrm>
            <a:off x="4716016" y="2924944"/>
            <a:ext cx="3744416" cy="2525400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899592" y="404665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Одеваемся после сна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Contacts\Downloads\Картинки детский сад\0033-03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G:\Фото КГН 2020 г\IMG-20201103-WA0045.jpg"/>
          <p:cNvPicPr>
            <a:picLocks noChangeAspect="1" noChangeArrowheads="1"/>
          </p:cNvPicPr>
          <p:nvPr/>
        </p:nvPicPr>
        <p:blipFill>
          <a:blip r:embed="rId3" cstate="print"/>
          <a:srcRect t="21651" r="19287" b="5901"/>
          <a:stretch>
            <a:fillRect/>
          </a:stretch>
        </p:blipFill>
        <p:spPr bwMode="auto">
          <a:xfrm>
            <a:off x="323528" y="2060848"/>
            <a:ext cx="3744416" cy="2520804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291" name="Picture 3" descr="G:\Фото КГН 2020 г\IMG-20201103-WA00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501008"/>
            <a:ext cx="4476644" cy="2520280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4211960" y="1268760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Чтоб здоровым быть сполна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Физкультура всем нужна.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Нам полезно без сомненья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Всё, что связано с движеньем.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548680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Физическое развитие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Contacts\Downloads\Картинки детский сад\602028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1560" y="404665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Самостоятельная деятельность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3" descr="G:\Фото КГН 2020 г\20201106_1752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365104"/>
            <a:ext cx="3456382" cy="1944216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7412" name="Picture 4" descr="G:\Фото КГН 2020 г\20201106_180122.jpg"/>
          <p:cNvPicPr>
            <a:picLocks noChangeAspect="1" noChangeArrowheads="1"/>
          </p:cNvPicPr>
          <p:nvPr/>
        </p:nvPicPr>
        <p:blipFill>
          <a:blip r:embed="rId4" cstate="print"/>
          <a:srcRect l="12988" r="16925" b="601"/>
          <a:stretch>
            <a:fillRect/>
          </a:stretch>
        </p:blipFill>
        <p:spPr bwMode="auto">
          <a:xfrm>
            <a:off x="4932040" y="2924944"/>
            <a:ext cx="3249488" cy="2592288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7413" name="Picture 5" descr="G:\Фото КГН 2020 г\IMG-20201106-WA0036.jpg"/>
          <p:cNvPicPr>
            <a:picLocks noChangeAspect="1" noChangeArrowheads="1"/>
          </p:cNvPicPr>
          <p:nvPr/>
        </p:nvPicPr>
        <p:blipFill>
          <a:blip r:embed="rId5" cstate="print"/>
          <a:srcRect t="20601" r="1001" b="16400"/>
          <a:stretch>
            <a:fillRect/>
          </a:stretch>
        </p:blipFill>
        <p:spPr bwMode="auto">
          <a:xfrm>
            <a:off x="467544" y="1052736"/>
            <a:ext cx="3795886" cy="3220729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9" name="TextBox 8"/>
          <p:cNvSpPr txBox="1"/>
          <p:nvPr/>
        </p:nvSpPr>
        <p:spPr>
          <a:xfrm>
            <a:off x="5004048" y="1412776"/>
            <a:ext cx="302433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Мы играем целый день,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Целый день играть не лень.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Contacts\Downloads\Картинки детский сад\602028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91680" y="476672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Ужин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08" y="1556792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Ужин, вкусный ужин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Нам с тобою нужен!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Быть голодным очень глупо,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Мы уже большая группа!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G:\Фото КГН 2020 г\20201110_1711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789040"/>
            <a:ext cx="4264474" cy="2398766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52" name="Picture 4" descr="G:\Фото КГН 2020 г\20201110_171855.jpg"/>
          <p:cNvPicPr>
            <a:picLocks noChangeAspect="1" noChangeArrowheads="1"/>
          </p:cNvPicPr>
          <p:nvPr/>
        </p:nvPicPr>
        <p:blipFill>
          <a:blip r:embed="rId4" cstate="print"/>
          <a:srcRect t="12201" r="26375"/>
          <a:stretch>
            <a:fillRect/>
          </a:stretch>
        </p:blipFill>
        <p:spPr bwMode="auto">
          <a:xfrm>
            <a:off x="323528" y="1700808"/>
            <a:ext cx="3998439" cy="2682142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Contacts\Downloads\Картинки детский сад\602028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332657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Уход детей домой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908720"/>
            <a:ext cx="29523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Солнышко, не заходи,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дворе нас подожди!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Мы сейчас идём гулять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родителей встречать.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соскучилась по маме,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Не могу дождаться прямо!!!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Пусть она скорей придёт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домой меня возьмёт!!!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Фото КГН 2020 г\20201110_163130_006.jpg"/>
          <p:cNvPicPr>
            <a:picLocks noChangeAspect="1" noChangeArrowheads="1"/>
          </p:cNvPicPr>
          <p:nvPr/>
        </p:nvPicPr>
        <p:blipFill>
          <a:blip r:embed="rId3" cstate="print"/>
          <a:srcRect r="20863"/>
          <a:stretch>
            <a:fillRect/>
          </a:stretch>
        </p:blipFill>
        <p:spPr bwMode="auto">
          <a:xfrm>
            <a:off x="2987824" y="3789040"/>
            <a:ext cx="3600400" cy="255913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1027" name="Picture 3" descr="G:\Фото КГН 2020 г\20201110_180910.jpg"/>
          <p:cNvPicPr>
            <a:picLocks noChangeAspect="1" noChangeArrowheads="1"/>
          </p:cNvPicPr>
          <p:nvPr/>
        </p:nvPicPr>
        <p:blipFill>
          <a:blip r:embed="rId4" cstate="print"/>
          <a:srcRect t="18500" r="-399"/>
          <a:stretch>
            <a:fillRect/>
          </a:stretch>
        </p:blipFill>
        <p:spPr bwMode="auto">
          <a:xfrm>
            <a:off x="323528" y="1340768"/>
            <a:ext cx="2736304" cy="394881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29" name="Picture 5" descr="G:\Фото КГН 2020 г\20201110_181724.jpg"/>
          <p:cNvPicPr>
            <a:picLocks noChangeAspect="1" noChangeArrowheads="1"/>
          </p:cNvPicPr>
          <p:nvPr/>
        </p:nvPicPr>
        <p:blipFill>
          <a:blip r:embed="rId5" cstate="print"/>
          <a:srcRect t="4851" r="-399"/>
          <a:stretch>
            <a:fillRect/>
          </a:stretch>
        </p:blipFill>
        <p:spPr bwMode="auto">
          <a:xfrm>
            <a:off x="6084168" y="1124744"/>
            <a:ext cx="2592289" cy="4367533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Contacts\Downloads\Картинки детский сад\602028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G:\20201109_112439.jpg"/>
          <p:cNvPicPr>
            <a:picLocks noChangeAspect="1" noChangeArrowheads="1"/>
          </p:cNvPicPr>
          <p:nvPr/>
        </p:nvPicPr>
        <p:blipFill>
          <a:blip r:embed="rId3" cstate="print"/>
          <a:srcRect l="11413" t="8001" r="14563" b="-399"/>
          <a:stretch>
            <a:fillRect/>
          </a:stretch>
        </p:blipFill>
        <p:spPr bwMode="auto">
          <a:xfrm>
            <a:off x="2555776" y="2348880"/>
            <a:ext cx="3897160" cy="273630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1835696" y="404664"/>
            <a:ext cx="54726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люблю свой детский сад!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нём полным полно ребят.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1,2,3,4,5 – жаль, что всех не сосчитать!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Может сто их, может двести.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Хорошо, когда мы вместе!!!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013176"/>
            <a:ext cx="84969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2690336"/>
            <a:ext cx="7326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Contacts\Downloads\Картинки детский сад\602028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9552" y="548680"/>
            <a:ext cx="7992888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Культурно – гигиенические навыки совпадают с такой  линией психического развития, как развитие воли. При этом формируются такие волевые качества личности, как целеустремленность, организованность,  дисциплинированность, выдержка, настойчивость и самостоятельность.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Освоение культурно - гигиенических навыков связано с этическим развитием дошкольника. Трехлетний малыш уже может дать моральную оценку действиям человека или героя сказки. С формированием культурно – гигиенических навыков развиваются и нравственные качества. Малыши до трех лет испытывают удовольствие от того, что они в начале выполняют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действия вместе со взрослым, а потом самостоятельно. </a:t>
            </a: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Актуальность проблемы развития культурно – гигиенических навыков  дошкольного возраста всегда будет стоять на одном из первых мест в проблеме воспитания  дошкольников.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Contacts\Downloads\Картинки детский сад\1117489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87" y="0"/>
            <a:ext cx="9147887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332656"/>
            <a:ext cx="828092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И ЗАДАЧИ РАБОТЫ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формировать у детей основы культуры поведения через привитие культурно – гигиенических навыков.</a:t>
            </a:r>
          </a:p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 Познавательные задачи: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Формировать у детей умение самостоятельно обслуживать себя (во время раздевания, одевания, умывания и еды);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Учить под контролем взрослого, а потом самостоятельно, мыть руки по мере загрязнения и перед едой, насухо вытирать их полотенцем;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Формировать навык пользования индивидуальными предметами (носовым платком, салфеткой, полотенцем, горшком).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   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Развивающие задачи: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Развивать у детей умение запоминать последовательность действий;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Развивать и обобщать знания о назначении предметов гигиены (мыло,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полотенце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зубная щетка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 Развивать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 детей интерес к совместным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действиям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 взрослым (воспитателем) и между сверстниками.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  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Воспитательные задачи: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Воспитывать у детей аккуратность во время приема пищи,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Соблюдать правила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поведения за столом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Формировать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 детей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Стремление быть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опрятными, бережно относиться к одежде,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игрушкам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поощрять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самостоятельность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Воспитывать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 детей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вежливость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общение (говорить слова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спасибо! здравствуйте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свидания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»); Воспитывать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чувство взаимопомощи.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Contacts\Downloads\Картинки детский сад\0033-03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260648"/>
            <a:ext cx="864096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РАБОТЫ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Подготовительный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Диагностическое исследование сформированности культурно-гигиенических навыков у детей.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Подбор методической, научно-популярной и художественной литературы, иллюстрированного материала.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содержания; приобрести наглядный материал,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Изготовить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дидактические игры по теме;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материалы для работы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родителями.</a:t>
            </a:r>
          </a:p>
          <a:p>
            <a:pPr lvl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Основной этап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Составление перспективно – тематического плана по развитию культурно – гигиенических навыков у детей 2 – 3 лет на год; Совместная деятельность детей и воспитателя с подключением родителей.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Занятия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«Одежда»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«Помоги зайке сберечь здоровье»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«Кукла Маша умывается»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«Купание куклы Даши»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«Чистюля и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грязнуля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«Доктор Айболит»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«Чтобы быть здоровым»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«Учим куклу Дашу мыть руки»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«Как нужно ухаживать за собой»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«Сохраним свое здоровье»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«Мои здоровые зубки»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«Доброе утро, расческа»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Кукла Катя заболела»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и др.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Опытно-исследовательская деятельность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«В чем поможет нам вода»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«Разноцветная вода»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«Тонет не тонет»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Чтение худ. лит.: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Г. Зайцев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«Дружи с водой»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К. Чуковский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Мойдодыр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Барто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«Девочка чумазая»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Бягковская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«Юля-Чистюля»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Александрова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«Купание»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Шуржик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«Вода и мыло»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Демьянов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«Замарашка»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Яснов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«Я мою руки»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Contacts\Downloads\Картинки детский сад\0033-03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260648"/>
            <a:ext cx="864096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Потешки: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«Водичка, водичка»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«Расти, коса, до пояса»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Беседы: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«Кукла Катя пришла в гости»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«Хорошо у нас в детском саду»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«Кукла идет на прогулку»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«Катя заболела»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«Не ходи в мокрой одежде»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«Старайся выглядеть опрятно»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«Перед едой мой руки с мылом»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«Не балуйся за столом»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«Учись есть, не спеша и аккуратно»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«Не болтай за столом»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 «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Чистота и здоровье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Дидактические игры: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«Сделаем куклам разные прически»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«Вымоем куклу»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«Кому что нужно»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«Разложи картинки по порядку»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«Уложи Машу спать»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Угостим кукол чаем»,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«Кукла идет гулять»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«Водичка, водичка»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«Вымой руки»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«Почистим зубы»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«Таня простудилась»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«Оденем куклу на прогулку»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«Таня простудилась»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«Вымоем куклу»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«Правила гигиены»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«Водичка, водичка»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Умывалочка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Творческие игры: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«Парикмахерская»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«Больница»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«Кухня»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«Мы в гостях»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Продуктивная деятельность: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«Укрась платочек»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«Уборка и мытье игрушек, умывание кукол, стирка кукольной одежды»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и др.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с родителями: Консультации на тему: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«Правила гигиены»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«Пойти в детский сад и не болеть»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«Чтобы избежать простудных заболеваний»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«Как правильно одеть ребенка весной»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«Учимся мыть руки вместе»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«Здоровые зубы»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«Учимся трудиться»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и др.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Завершающий этап.</a:t>
            </a:r>
            <a:r>
              <a:rPr lang="ru-RU" sz="2400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Диагностическое исследование сформированности культурно-гигиенических навыков у детей. Оформление устного журнала  для родителей «Культурно-гигиенические навыки раннего возраста». Развлечение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«Да здравствует мыло душистое»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Подведение итогов работы. 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Contacts\Downloads\Картинки детский сад\1117489_1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35696" y="332657"/>
            <a:ext cx="7128792" cy="5616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ПЛАНИРУЕМЫЕ РЕЗУЛЬТАТЫ</a:t>
            </a:r>
          </a:p>
          <a:p>
            <a:pPr lvl="0"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стали активнее в общении со взрослыми и сверстниками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Быстро откликаются на просьбы взрослых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Стали более самостоятельны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Эмоционально реагируют на происходящие события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Бережно относятся к своим вещам и игрушкам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Умеют самостоятельно одеваться и раздеваться в определенной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последовательности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Проявляют навыки опрятности (замечают непорядок в одежде), устраняют его при небольшой помощи взрослых.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небольшой помощи взрослых пользуются индивидуальными предметами (носовым платком, салфеткой, полотенцем, горшком, расческой).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Умеют самостоятельно есть.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научатся самостоятельно мыть руки, умываться, насухо вытирать руки личным полотенцем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(вначале под контролем взрослого)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Contacts\Downloads\Картинки детский сад\602028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</p:spPr>
      </p:pic>
      <p:pic>
        <p:nvPicPr>
          <p:cNvPr id="3074" name="Picture 2" descr="G:\20201109_081634_003.jpg"/>
          <p:cNvPicPr>
            <a:picLocks noChangeAspect="1" noChangeArrowheads="1"/>
          </p:cNvPicPr>
          <p:nvPr/>
        </p:nvPicPr>
        <p:blipFill>
          <a:blip r:embed="rId3" cstate="print"/>
          <a:srcRect l="9838" t="26200" r="12988" b="2401"/>
          <a:stretch>
            <a:fillRect/>
          </a:stretch>
        </p:blipFill>
        <p:spPr bwMode="auto">
          <a:xfrm>
            <a:off x="1475656" y="2780928"/>
            <a:ext cx="6048672" cy="3147778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1331640" y="476672"/>
            <a:ext cx="64087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группа «СОЛНЕЧНЫЕ ЗАЙЧИКИ»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Рано –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рано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утру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«Солнечные зайчики» ждут детвору.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Весело встречают,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 гости приглашают!!!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Contacts\Downloads\Картинки детский сад\602028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51720" y="836712"/>
            <a:ext cx="518457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Лишь утром мы в садик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шагнём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порог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нас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всех так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манит живой уголок</a:t>
            </a:r>
          </a:p>
        </p:txBody>
      </p:sp>
      <p:pic>
        <p:nvPicPr>
          <p:cNvPr id="1026" name="Picture 2" descr="G:\20201109_073221_008.jpg"/>
          <p:cNvPicPr>
            <a:picLocks noChangeAspect="1" noChangeArrowheads="1"/>
          </p:cNvPicPr>
          <p:nvPr/>
        </p:nvPicPr>
        <p:blipFill>
          <a:blip r:embed="rId3" cstate="print"/>
          <a:srcRect l="19288" b="-399"/>
          <a:stretch>
            <a:fillRect/>
          </a:stretch>
        </p:blipFill>
        <p:spPr bwMode="auto">
          <a:xfrm>
            <a:off x="395536" y="2924731"/>
            <a:ext cx="3744416" cy="2619985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27" name="Picture 3" descr="G:\20201109_073717.jpg"/>
          <p:cNvPicPr>
            <a:picLocks noChangeAspect="1" noChangeArrowheads="1"/>
          </p:cNvPicPr>
          <p:nvPr/>
        </p:nvPicPr>
        <p:blipFill>
          <a:blip r:embed="rId4" cstate="print"/>
          <a:srcRect t="1001" r="12201"/>
          <a:stretch>
            <a:fillRect/>
          </a:stretch>
        </p:blipFill>
        <p:spPr bwMode="auto">
          <a:xfrm>
            <a:off x="4644008" y="2924944"/>
            <a:ext cx="4115494" cy="2610267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1115616" y="404664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Уход за комнатными растениями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939</TotalTime>
  <Words>842</Words>
  <Application>Microsoft Office PowerPoint</Application>
  <PresentationFormat>Экран (4:3)</PresentationFormat>
  <Paragraphs>170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99</cp:revision>
  <dcterms:created xsi:type="dcterms:W3CDTF">2020-11-08T02:27:35Z</dcterms:created>
  <dcterms:modified xsi:type="dcterms:W3CDTF">2021-12-13T08:32:28Z</dcterms:modified>
</cp:coreProperties>
</file>