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65CF34DD-418C-416A-B305-79DFA5C0FD94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EB661C78-AB5E-43BA-A49F-9AED281485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787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F34DD-418C-416A-B305-79DFA5C0FD94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61C78-AB5E-43BA-A49F-9AED281485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35212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F34DD-418C-416A-B305-79DFA5C0FD94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61C78-AB5E-43BA-A49F-9AED281485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4985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F34DD-418C-416A-B305-79DFA5C0FD94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61C78-AB5E-43BA-A49F-9AED2814859B}" type="slidenum">
              <a:rPr lang="ru-RU" smtClean="0"/>
              <a:t>‹#›</a:t>
            </a:fld>
            <a:endParaRPr lang="ru-RU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878557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F34DD-418C-416A-B305-79DFA5C0FD94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61C78-AB5E-43BA-A49F-9AED281485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37955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F34DD-418C-416A-B305-79DFA5C0FD94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61C78-AB5E-43BA-A49F-9AED281485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34924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F34DD-418C-416A-B305-79DFA5C0FD94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61C78-AB5E-43BA-A49F-9AED281485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2581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F34DD-418C-416A-B305-79DFA5C0FD94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61C78-AB5E-43BA-A49F-9AED281485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84105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F34DD-418C-416A-B305-79DFA5C0FD94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61C78-AB5E-43BA-A49F-9AED281485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9549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F34DD-418C-416A-B305-79DFA5C0FD94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61C78-AB5E-43BA-A49F-9AED281485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64971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F34DD-418C-416A-B305-79DFA5C0FD94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61C78-AB5E-43BA-A49F-9AED281485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265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F34DD-418C-416A-B305-79DFA5C0FD94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61C78-AB5E-43BA-A49F-9AED281485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71779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F34DD-418C-416A-B305-79DFA5C0FD94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61C78-AB5E-43BA-A49F-9AED281485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616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F34DD-418C-416A-B305-79DFA5C0FD94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61C78-AB5E-43BA-A49F-9AED281485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1090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F34DD-418C-416A-B305-79DFA5C0FD94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61C78-AB5E-43BA-A49F-9AED281485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8899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F34DD-418C-416A-B305-79DFA5C0FD94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61C78-AB5E-43BA-A49F-9AED281485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9871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F34DD-418C-416A-B305-79DFA5C0FD94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61C78-AB5E-43BA-A49F-9AED281485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2879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CF34DD-418C-416A-B305-79DFA5C0FD94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661C78-AB5E-43BA-A49F-9AED281485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042109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port-express.ru/zozh/reviews/kak-pravilno-prisedat-varianty-korrektnyh-prisedaniy-polza-i-vred-bazovye-oshibki-kakie-prisedaniya-podoydut-vam-1832246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Сухое плавание, </a:t>
            </a:r>
            <a:r>
              <a:rPr lang="ru-RU" dirty="0" smtClean="0"/>
              <a:t>разминка</a:t>
            </a:r>
            <a:r>
              <a:rPr lang="ru-RU" dirty="0"/>
              <a:t>. 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34798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1. Раскрутка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Легкое и спокойное движение двумя руками. Для гибкости и подвижности плечевого сустава. 20 махов вперед, 20 махов назад.</a:t>
            </a:r>
          </a:p>
          <a:p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7554" y="3562481"/>
            <a:ext cx="4531946" cy="2471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739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2. Имитационное движение кролем на груд. Выполняем в наклоне.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935660"/>
          </a:xfrm>
        </p:spPr>
        <p:txBody>
          <a:bodyPr/>
          <a:lstStyle/>
          <a:p>
            <a:r>
              <a:rPr lang="ru-RU" dirty="0" smtClean="0"/>
              <a:t>Для разработки плечевого пляса, наклон вперед, глазами смотрим в пол, раскручиваем руки. Большой палец кисти направлен в низ, ладонь развернута от себя, 40 раз 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982" y="3188075"/>
            <a:ext cx="5408002" cy="3259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7353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3.Лодочка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Для проработки мышц спины, упражнение помогает держать корпусу тела  на воде прямым. 2Х10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738" y="3011893"/>
            <a:ext cx="4114800" cy="27157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3538" y="3011893"/>
            <a:ext cx="4923692" cy="369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4210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4. Кроль в планке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Упражнение планка, положение тела прямое, выполняется мах правой рукой после левой, кисть развернута от себя , глазами смотрим в пол 2Х20.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031" y="3278554"/>
            <a:ext cx="3033346" cy="303334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4476" y="3209192"/>
            <a:ext cx="3324225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9738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5. Кроль ногами сидя.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Ноги в прямом положении упор руками, носочки тянем. Передняя поверхность бедра и пресс проработали  2Х30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675" y="3323492"/>
            <a:ext cx="3852185" cy="275235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831" y="2710900"/>
            <a:ext cx="3141542" cy="15707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9832" y="4396154"/>
            <a:ext cx="2200325" cy="1651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208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6. Лодочка с имитации кроль на груди 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Проработка задней поверхности  бедра, спины , рук. 2Х1 мин.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4115" y="2724911"/>
            <a:ext cx="4621823" cy="3050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0622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u="sng" dirty="0">
                <a:solidFill>
                  <a:schemeClr val="tx1">
                    <a:lumMod val="75000"/>
                    <a:lumOff val="25000"/>
                  </a:schemeClr>
                </a:solidFill>
                <a:hlinkClick r:id="rId2"/>
              </a:rPr>
              <a:t>Приседания</a:t>
            </a:r>
            <a:r>
              <a:rPr lang="ru-RU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Ноги на ширине плеч, пятки от пола не отрываем</a:t>
            </a:r>
          </a:p>
          <a:p>
            <a:r>
              <a:rPr lang="ru-RU" dirty="0" smtClean="0"/>
              <a:t>Руки за голову , локти развернуты </a:t>
            </a:r>
          </a:p>
          <a:p>
            <a:r>
              <a:rPr lang="ru-RU" dirty="0" smtClean="0"/>
              <a:t>Лопатки сведены</a:t>
            </a:r>
          </a:p>
          <a:p>
            <a:r>
              <a:rPr lang="ru-RU" dirty="0" smtClean="0"/>
              <a:t>Взгляд в перед </a:t>
            </a:r>
          </a:p>
          <a:p>
            <a:r>
              <a:rPr lang="ru-RU" dirty="0" smtClean="0"/>
              <a:t>Держим спину ровно </a:t>
            </a:r>
          </a:p>
          <a:p>
            <a:r>
              <a:rPr lang="ru-RU" dirty="0" smtClean="0"/>
              <a:t>Глубокий присед.</a:t>
            </a:r>
          </a:p>
          <a:p>
            <a:r>
              <a:rPr lang="ru-RU" dirty="0" smtClean="0"/>
              <a:t>2Х10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984304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Контур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Контур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онтур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35</TotalTime>
  <Words>193</Words>
  <Application>Microsoft Office PowerPoint</Application>
  <PresentationFormat>Широкоэкранный</PresentationFormat>
  <Paragraphs>23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Trebuchet MS</vt:lpstr>
      <vt:lpstr>Tw Cen MT</vt:lpstr>
      <vt:lpstr>Контур</vt:lpstr>
      <vt:lpstr>Сухое плавание, разминка.  </vt:lpstr>
      <vt:lpstr>1. Раскрутка </vt:lpstr>
      <vt:lpstr>2. Имитационное движение кролем на груд. Выполняем в наклоне.</vt:lpstr>
      <vt:lpstr>3.Лодочка</vt:lpstr>
      <vt:lpstr>4. Кроль в планке  </vt:lpstr>
      <vt:lpstr>5. Кроль ногами сидя.</vt:lpstr>
      <vt:lpstr>6. Лодочка с имитации кроль на груди .</vt:lpstr>
      <vt:lpstr>Приседания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Сухое плавание, разминка, 8 упражнений  </dc:title>
  <dc:creator>User</dc:creator>
  <cp:lastModifiedBy>User</cp:lastModifiedBy>
  <cp:revision>5</cp:revision>
  <dcterms:created xsi:type="dcterms:W3CDTF">2022-09-26T14:01:53Z</dcterms:created>
  <dcterms:modified xsi:type="dcterms:W3CDTF">2022-09-26T14:36:54Z</dcterms:modified>
</cp:coreProperties>
</file>