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14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8962" y="1340768"/>
            <a:ext cx="6585406" cy="288032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Презентация к занятию</a:t>
            </a:r>
            <a:br>
              <a:rPr lang="ru-RU" sz="3600" dirty="0" smtClean="0"/>
            </a:br>
            <a:r>
              <a:rPr lang="ru-RU" sz="3600" dirty="0" smtClean="0"/>
              <a:t>по ознакомлению с природой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Тема 2. «Экологическая тропа осенью»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7200" y="4581128"/>
            <a:ext cx="5712179" cy="10081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Для занятий с детьми старшей группы (от 5 до 6 лет)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07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92697"/>
            <a:ext cx="6965245" cy="79208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Остановка 4. «Скворечник»</a:t>
            </a:r>
            <a:endParaRPr lang="ru-RU" sz="3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439248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40203"/>
            <a:ext cx="3096144" cy="30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432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65245" cy="73921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Остановка 5. «Деревья»</a:t>
            </a:r>
            <a:endParaRPr lang="ru-RU" sz="3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9" r="25367"/>
          <a:stretch/>
        </p:blipFill>
        <p:spPr bwMode="auto">
          <a:xfrm>
            <a:off x="899592" y="1576816"/>
            <a:ext cx="257561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6" t="3975" r="51786" b="2332"/>
          <a:stretch/>
        </p:blipFill>
        <p:spPr bwMode="auto">
          <a:xfrm>
            <a:off x="5364088" y="1588213"/>
            <a:ext cx="286853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6" r="38034"/>
          <a:stretch/>
        </p:blipFill>
        <p:spPr bwMode="auto">
          <a:xfrm>
            <a:off x="2483768" y="1412776"/>
            <a:ext cx="4057913" cy="4756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963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83226"/>
          </a:xfrm>
        </p:spPr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624736" cy="416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686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248" y="836712"/>
            <a:ext cx="6965245" cy="595194"/>
          </a:xfrm>
        </p:spPr>
        <p:txBody>
          <a:bodyPr>
            <a:noAutofit/>
          </a:bodyPr>
          <a:lstStyle/>
          <a:p>
            <a:r>
              <a:rPr lang="ru-RU" sz="3600" dirty="0" smtClean="0"/>
              <a:t>Остановка 1. «Клумба»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3" r="13450"/>
          <a:stretch/>
        </p:blipFill>
        <p:spPr bwMode="auto">
          <a:xfrm>
            <a:off x="1331640" y="1668470"/>
            <a:ext cx="6586463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63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Осенние цветы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24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261" y="1772816"/>
            <a:ext cx="2279650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03209"/>
            <a:ext cx="2401887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9"/>
          <a:stretch/>
        </p:blipFill>
        <p:spPr bwMode="auto">
          <a:xfrm>
            <a:off x="3491881" y="3837940"/>
            <a:ext cx="2279650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757" y="1772816"/>
            <a:ext cx="24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30"/>
          <a:stretch/>
        </p:blipFill>
        <p:spPr bwMode="auto">
          <a:xfrm>
            <a:off x="5908380" y="3823233"/>
            <a:ext cx="2372489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95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1" r="22349"/>
          <a:stretch/>
        </p:blipFill>
        <p:spPr bwMode="auto">
          <a:xfrm>
            <a:off x="1259632" y="980728"/>
            <a:ext cx="273457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dirty="0" smtClean="0"/>
              <a:t>Цветок астры похож на </a:t>
            </a:r>
            <a:r>
              <a:rPr lang="ru-RU" dirty="0"/>
              <a:t>пушистый снежный </a:t>
            </a:r>
            <a:r>
              <a:rPr lang="ru-RU" dirty="0" smtClean="0"/>
              <a:t>комок</a:t>
            </a:r>
            <a:r>
              <a:rPr lang="ru-RU" dirty="0"/>
              <a:t>. Лепестки в один или два ряда окружают желтоватую </a:t>
            </a:r>
            <a:r>
              <a:rPr lang="ru-RU" dirty="0" smtClean="0"/>
              <a:t>сердцевину</a:t>
            </a:r>
          </a:p>
          <a:p>
            <a:pPr algn="ctr"/>
            <a:r>
              <a:rPr lang="ru-RU" dirty="0" smtClean="0"/>
              <a:t>Листья </a:t>
            </a:r>
            <a:r>
              <a:rPr lang="ru-RU" dirty="0"/>
              <a:t>у астры достаточно неприметные. Они зеленого цвета, а форма их утонченная, </a:t>
            </a:r>
            <a:r>
              <a:rPr lang="ru-RU" dirty="0" smtClean="0"/>
              <a:t>фигурная.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581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Остановка 2. «Сирень»</a:t>
            </a:r>
            <a:endParaRPr lang="ru-RU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6792"/>
            <a:ext cx="4896544" cy="449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Цветы у сирени мелкие. Каждый цветок состоит из четырех лепестков.</a:t>
            </a:r>
          </a:p>
          <a:p>
            <a:pPr algn="ctr"/>
            <a:r>
              <a:rPr lang="ru-RU" dirty="0" smtClean="0"/>
              <a:t>Листья </a:t>
            </a:r>
            <a:r>
              <a:rPr lang="ru-RU" dirty="0"/>
              <a:t>сирени </a:t>
            </a:r>
            <a:r>
              <a:rPr lang="ru-RU" dirty="0" smtClean="0"/>
              <a:t>удлиненной </a:t>
            </a:r>
            <a:r>
              <a:rPr lang="ru-RU" dirty="0"/>
              <a:t>формы с заостренным носиком. Листья сирени имеют светло или темно-зеленую </a:t>
            </a:r>
            <a:r>
              <a:rPr lang="ru-RU" dirty="0" smtClean="0"/>
              <a:t>окраску.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7" r="7971"/>
          <a:stretch/>
        </p:blipFill>
        <p:spPr bwMode="auto">
          <a:xfrm>
            <a:off x="1121434" y="1556792"/>
            <a:ext cx="307963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530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31973" y="692696"/>
            <a:ext cx="6965245" cy="72008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Виды сирени</a:t>
            </a:r>
            <a:endParaRPr lang="ru-RU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1516050"/>
            <a:ext cx="2088232" cy="2784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507260"/>
            <a:ext cx="2101416" cy="280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566" y="1488164"/>
            <a:ext cx="2101416" cy="280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12976"/>
            <a:ext cx="2148830" cy="2865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418" y="3205370"/>
            <a:ext cx="2154534" cy="287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1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92696"/>
            <a:ext cx="6965245" cy="64807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Кустарники</a:t>
            </a:r>
            <a:endParaRPr lang="ru-RU" sz="36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5335"/>
            <a:ext cx="3509592" cy="2617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0663"/>
            <a:ext cx="3672408" cy="2552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0"/>
          <a:stretch/>
        </p:blipFill>
        <p:spPr bwMode="auto">
          <a:xfrm>
            <a:off x="2373683" y="3501008"/>
            <a:ext cx="4325406" cy="262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647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92697"/>
            <a:ext cx="6965245" cy="72008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Остановка 3. «Пень»</a:t>
            </a:r>
            <a:endParaRPr lang="ru-RU" sz="3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6480120" cy="43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322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Другая 1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44</TotalTime>
  <Words>117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Кнопка</vt:lpstr>
      <vt:lpstr>Презентация к занятию по ознакомлению с природой Тема 2. «Экологическая тропа осенью»</vt:lpstr>
      <vt:lpstr>Остановка 1. «Клумба»</vt:lpstr>
      <vt:lpstr>Осенние цветы</vt:lpstr>
      <vt:lpstr>Презентация PowerPoint</vt:lpstr>
      <vt:lpstr>Остановка 2. «Сирень»</vt:lpstr>
      <vt:lpstr>Презентация PowerPoint</vt:lpstr>
      <vt:lpstr>Виды сирени</vt:lpstr>
      <vt:lpstr>Кустарники</vt:lpstr>
      <vt:lpstr>Остановка 3. «Пень»</vt:lpstr>
      <vt:lpstr>Остановка 4. «Скворечник»</vt:lpstr>
      <vt:lpstr>Остановка 5. «Деревья»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занятию по ознакомлению с природой Тема 2. «Экологическая тропа осенью»</dc:title>
  <dc:creator>User</dc:creator>
  <cp:lastModifiedBy>User</cp:lastModifiedBy>
  <cp:revision>6</cp:revision>
  <dcterms:created xsi:type="dcterms:W3CDTF">2022-09-26T13:39:24Z</dcterms:created>
  <dcterms:modified xsi:type="dcterms:W3CDTF">2022-09-26T14:34:47Z</dcterms:modified>
</cp:coreProperties>
</file>