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60" r:id="rId4"/>
    <p:sldId id="269" r:id="rId5"/>
    <p:sldId id="261" r:id="rId6"/>
    <p:sldId id="262" r:id="rId7"/>
    <p:sldId id="270" r:id="rId8"/>
    <p:sldId id="264" r:id="rId9"/>
    <p:sldId id="263" r:id="rId10"/>
    <p:sldId id="276" r:id="rId11"/>
    <p:sldId id="267" r:id="rId12"/>
    <p:sldId id="268" r:id="rId13"/>
    <p:sldId id="275" r:id="rId14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7F98A"/>
    <a:srgbClr val="00FFCC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2802C1E1-366D-4ED0-B050-F76269C66DF3}" type="datetimeFigureOut">
              <a:rPr lang="ru-RU"/>
              <a:pPr>
                <a:defRPr/>
              </a:pPr>
              <a:t>26.09.2022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D30BFB2F-1891-4B3C-83EF-54E5679240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060231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EC2C5F-70C4-4D1D-B79E-357589470F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07943338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DED4F1-C4FE-486B-8386-466342B543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91577720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2C35EB-F7E0-4CBF-861B-7F519B030A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46758968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9DC945-42BD-4BFF-BFC1-930844973E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56807091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DF75E4-629E-45E5-8FDF-5EC1E13516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98051264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58F478-2192-469D-83A0-667BE7E877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12647113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6279EE-AD1E-4EE6-BD4F-3D150025AF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58488632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E43994-5F72-4916-B941-C85643B181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07754617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53D58D-15AD-4AD0-A668-C1CE761722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89111658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52A62B-763C-4434-B271-676512B541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89945240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E8A097-3E2B-4306-BF19-70B108CBAD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57391003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53BC34-F3DD-4886-A7CC-2F0F304753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35531551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9B1D2910-2BED-4033-A8AE-D27D76F03A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2"/>
          <p:cNvSpPr>
            <a:spLocks noChangeArrowheads="1" noChangeShapeType="1" noTextEdit="1"/>
          </p:cNvSpPr>
          <p:nvPr/>
        </p:nvSpPr>
        <p:spPr bwMode="auto">
          <a:xfrm>
            <a:off x="304800" y="1295400"/>
            <a:ext cx="8534400" cy="23431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3600" b="1" kern="10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/>
              </a:rPr>
              <a:t>Общество как форма</a:t>
            </a:r>
          </a:p>
          <a:p>
            <a:pPr algn="ctr" eaLnBrk="1" hangingPunct="1">
              <a:defRPr/>
            </a:pPr>
            <a:r>
              <a:rPr lang="ru-RU" sz="3600" b="1" kern="10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/>
              </a:rPr>
              <a:t> жизнедеятельности </a:t>
            </a:r>
          </a:p>
          <a:p>
            <a:pPr algn="ctr" eaLnBrk="1" hangingPunct="1">
              <a:defRPr/>
            </a:pPr>
            <a:r>
              <a:rPr lang="ru-RU" sz="3600" b="1" kern="10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/>
              </a:rPr>
              <a:t>людей</a:t>
            </a:r>
          </a:p>
        </p:txBody>
      </p:sp>
      <p:pic>
        <p:nvPicPr>
          <p:cNvPr id="4099" name="Picture 3" descr="globe3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4191000"/>
            <a:ext cx="2101850" cy="210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400" y="5943600"/>
            <a:ext cx="31213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+mn-lt"/>
              </a:rPr>
              <a:t>Д/З: параграф 3</a:t>
            </a:r>
            <a:endParaRPr lang="ru-RU" sz="3200" b="1" dirty="0"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82962"/>
          </a:xfrm>
        </p:spPr>
        <p:txBody>
          <a:bodyPr/>
          <a:lstStyle/>
          <a:p>
            <a:pPr algn="just"/>
            <a:r>
              <a:rPr lang="ru-RU" sz="3600" b="1" dirty="0" smtClean="0">
                <a:solidFill>
                  <a:srgbClr val="C00000"/>
                </a:solidFill>
              </a:rPr>
              <a:t>Задание: </a:t>
            </a:r>
            <a:r>
              <a:rPr lang="ru-RU" sz="3600" b="1" dirty="0" smtClean="0"/>
              <a:t>найдите в учебнике на стр. 24-25 черты трех этапов развития общества, выпишите их в тетрадь и поясните каждую на примере.</a:t>
            </a:r>
            <a:endParaRPr lang="ru-RU" sz="3600" b="1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9342" y="3352800"/>
            <a:ext cx="5791200" cy="333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22406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algn="l" eaLnBrk="1" hangingPunct="1"/>
            <a:r>
              <a:rPr lang="ru-RU" altLang="ru-RU" sz="2400" b="1" smtClean="0">
                <a:solidFill>
                  <a:schemeClr val="accent2"/>
                </a:solidFill>
              </a:rPr>
              <a:t>Задание:</a:t>
            </a:r>
            <a:r>
              <a:rPr lang="ru-RU" altLang="ru-RU" sz="2400" b="1" smtClean="0"/>
              <a:t> определи ступень развития общества в каждом примере</a:t>
            </a: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228600" y="1066800"/>
            <a:ext cx="5791200" cy="990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chemeClr val="accent2"/>
                </a:solidFill>
                <a:latin typeface="+mn-lt"/>
              </a:rPr>
              <a:t>Примеры</a:t>
            </a: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6019800" y="1066800"/>
            <a:ext cx="2895600" cy="990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chemeClr val="accent2"/>
                </a:solidFill>
                <a:latin typeface="+mn-lt"/>
              </a:rPr>
              <a:t>Ступень развития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chemeClr val="accent2"/>
                </a:solidFill>
                <a:latin typeface="+mn-lt"/>
              </a:rPr>
              <a:t>общества</a:t>
            </a:r>
          </a:p>
        </p:txBody>
      </p:sp>
      <p:sp>
        <p:nvSpPr>
          <p:cNvPr id="18441" name="Rectangle 9"/>
          <p:cNvSpPr>
            <a:spLocks noChangeArrowheads="1"/>
          </p:cNvSpPr>
          <p:nvPr/>
        </p:nvSpPr>
        <p:spPr bwMode="auto">
          <a:xfrm>
            <a:off x="228600" y="2057400"/>
            <a:ext cx="5791200" cy="2362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ru-RU" altLang="ru-RU" sz="2200" b="1" dirty="0">
                <a:latin typeface="+mn-lt"/>
              </a:rPr>
              <a:t>В обществе </a:t>
            </a:r>
            <a:r>
              <a:rPr lang="en-US" altLang="ru-RU" sz="2200" b="1" dirty="0">
                <a:latin typeface="+mn-lt"/>
              </a:rPr>
              <a:t>Z</a:t>
            </a:r>
            <a:r>
              <a:rPr lang="ru-RU" altLang="ru-RU" sz="2200" b="1" dirty="0">
                <a:latin typeface="+mn-lt"/>
              </a:rPr>
              <a:t> большинство населения </a:t>
            </a:r>
          </a:p>
          <a:p>
            <a:pPr eaLnBrk="1" hangingPunct="1">
              <a:buFontTx/>
              <a:buNone/>
            </a:pPr>
            <a:r>
              <a:rPr lang="ru-RU" altLang="ru-RU" sz="2200" b="1" dirty="0">
                <a:latin typeface="+mn-lt"/>
              </a:rPr>
              <a:t>живет в крупных городах. Во всех </a:t>
            </a:r>
          </a:p>
          <a:p>
            <a:pPr eaLnBrk="1" hangingPunct="1">
              <a:buFontTx/>
              <a:buNone/>
            </a:pPr>
            <a:r>
              <a:rPr lang="ru-RU" altLang="ru-RU" sz="2200" b="1" dirty="0">
                <a:latin typeface="+mn-lt"/>
              </a:rPr>
              <a:t>сферах жизни общества широко</a:t>
            </a:r>
          </a:p>
          <a:p>
            <a:pPr eaLnBrk="1" hangingPunct="1">
              <a:buFontTx/>
              <a:buNone/>
            </a:pPr>
            <a:r>
              <a:rPr lang="ru-RU" altLang="ru-RU" sz="2200" b="1" dirty="0">
                <a:latin typeface="+mn-lt"/>
              </a:rPr>
              <a:t> используются компьютерные</a:t>
            </a:r>
          </a:p>
          <a:p>
            <a:pPr eaLnBrk="1" hangingPunct="1">
              <a:buFontTx/>
              <a:buNone/>
            </a:pPr>
            <a:r>
              <a:rPr lang="ru-RU" altLang="ru-RU" sz="2200" b="1" dirty="0">
                <a:latin typeface="+mn-lt"/>
              </a:rPr>
              <a:t>технологии, интенсивно развивается</a:t>
            </a:r>
          </a:p>
          <a:p>
            <a:pPr eaLnBrk="1" hangingPunct="1">
              <a:buFontTx/>
              <a:buNone/>
            </a:pPr>
            <a:r>
              <a:rPr lang="ru-RU" altLang="ru-RU" sz="2200" b="1" dirty="0">
                <a:latin typeface="+mn-lt"/>
              </a:rPr>
              <a:t> наука.</a:t>
            </a:r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228600" y="4419600"/>
            <a:ext cx="5791200" cy="228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ru-RU" sz="2200" b="1" dirty="0">
                <a:latin typeface="+mn-lt"/>
              </a:rPr>
              <a:t>N</a:t>
            </a:r>
            <a:r>
              <a:rPr lang="ru-RU" altLang="ru-RU" sz="2200" b="1" dirty="0">
                <a:latin typeface="+mn-lt"/>
              </a:rPr>
              <a:t> – небольшое островное государство, </a:t>
            </a:r>
          </a:p>
          <a:p>
            <a:pPr eaLnBrk="1" hangingPunct="1">
              <a:buFontTx/>
              <a:buNone/>
            </a:pPr>
            <a:r>
              <a:rPr lang="ru-RU" altLang="ru-RU" sz="2200" b="1" dirty="0">
                <a:latin typeface="+mn-lt"/>
              </a:rPr>
              <a:t>в котором активно развивается </a:t>
            </a:r>
          </a:p>
          <a:p>
            <a:pPr eaLnBrk="1" hangingPunct="1">
              <a:buFontTx/>
              <a:buNone/>
            </a:pPr>
            <a:r>
              <a:rPr lang="ru-RU" altLang="ru-RU" sz="2200" b="1" dirty="0">
                <a:latin typeface="+mn-lt"/>
              </a:rPr>
              <a:t>массовое промышленное производство,</a:t>
            </a:r>
          </a:p>
          <a:p>
            <a:pPr eaLnBrk="1" hangingPunct="1">
              <a:buFontTx/>
              <a:buNone/>
            </a:pPr>
            <a:r>
              <a:rPr lang="ru-RU" altLang="ru-RU" sz="2200" b="1" dirty="0">
                <a:latin typeface="+mn-lt"/>
              </a:rPr>
              <a:t> увеличивается численность </a:t>
            </a:r>
          </a:p>
          <a:p>
            <a:pPr eaLnBrk="1" hangingPunct="1">
              <a:buFontTx/>
              <a:buNone/>
            </a:pPr>
            <a:r>
              <a:rPr lang="ru-RU" altLang="ru-RU" sz="2200" b="1" dirty="0">
                <a:latin typeface="+mn-lt"/>
              </a:rPr>
              <a:t>рабочего класса, появляются новые </a:t>
            </a:r>
          </a:p>
          <a:p>
            <a:pPr eaLnBrk="1" hangingPunct="1">
              <a:buFontTx/>
              <a:buNone/>
            </a:pPr>
            <a:r>
              <a:rPr lang="ru-RU" altLang="ru-RU" sz="2200" b="1" dirty="0">
                <a:latin typeface="+mn-lt"/>
              </a:rPr>
              <a:t>города.</a:t>
            </a:r>
          </a:p>
        </p:txBody>
      </p:sp>
      <p:sp>
        <p:nvSpPr>
          <p:cNvPr id="18443" name="Rectangle 11"/>
          <p:cNvSpPr>
            <a:spLocks noChangeArrowheads="1"/>
          </p:cNvSpPr>
          <p:nvPr/>
        </p:nvSpPr>
        <p:spPr bwMode="auto">
          <a:xfrm>
            <a:off x="6019800" y="2057400"/>
            <a:ext cx="2895600" cy="2362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latin typeface="+mn-lt"/>
              </a:rPr>
              <a:t>Постиндустриальное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latin typeface="+mn-lt"/>
              </a:rPr>
              <a:t>(информационное)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latin typeface="+mn-lt"/>
              </a:rPr>
              <a:t>общество</a:t>
            </a:r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6019800" y="4419600"/>
            <a:ext cx="2895600" cy="228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altLang="ru-RU" sz="2400" b="1" dirty="0">
                <a:latin typeface="+mn-lt"/>
              </a:rPr>
              <a:t>Индустриальное </a:t>
            </a:r>
          </a:p>
          <a:p>
            <a:pPr algn="ctr" eaLnBrk="1" hangingPunct="1">
              <a:buFontTx/>
              <a:buNone/>
            </a:pPr>
            <a:r>
              <a:rPr lang="ru-RU" altLang="ru-RU" sz="2400" b="1" dirty="0">
                <a:latin typeface="+mn-lt"/>
              </a:rPr>
              <a:t>общество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400" dirty="0"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18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8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8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8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184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84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84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84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184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84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184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84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184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84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184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184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184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84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84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184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 decel="100000"/>
                                        <p:tgtEl>
                                          <p:spTgt spid="184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84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184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84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800" decel="100000"/>
                                        <p:tgtEl>
                                          <p:spTgt spid="18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18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18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8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800" decel="100000"/>
                                        <p:tgtEl>
                                          <p:spTgt spid="18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18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18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18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800" decel="100000"/>
                                        <p:tgtEl>
                                          <p:spTgt spid="18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18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18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18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800" decel="100000"/>
                                        <p:tgtEl>
                                          <p:spTgt spid="18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800" decel="100000" fill="hold"/>
                                        <p:tgtEl>
                                          <p:spTgt spid="18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800" decel="100000" fill="hold"/>
                                        <p:tgtEl>
                                          <p:spTgt spid="18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18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800" decel="100000"/>
                                        <p:tgtEl>
                                          <p:spTgt spid="184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184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800" decel="100000" fill="hold"/>
                                        <p:tgtEl>
                                          <p:spTgt spid="184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184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800" decel="100000"/>
                                        <p:tgtEl>
                                          <p:spTgt spid="184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800" decel="100000" fill="hold"/>
                                        <p:tgtEl>
                                          <p:spTgt spid="184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800" decel="100000" fill="hold"/>
                                        <p:tgtEl>
                                          <p:spTgt spid="184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184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800" decel="100000"/>
                                        <p:tgtEl>
                                          <p:spTgt spid="184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800" decel="100000" fill="hold"/>
                                        <p:tgtEl>
                                          <p:spTgt spid="184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800" decel="100000" fill="hold"/>
                                        <p:tgtEl>
                                          <p:spTgt spid="184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800" decel="100000" fill="hold"/>
                                        <p:tgtEl>
                                          <p:spTgt spid="184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800" decel="100000"/>
                                        <p:tgtEl>
                                          <p:spTgt spid="184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800" decel="100000" fill="hold"/>
                                        <p:tgtEl>
                                          <p:spTgt spid="184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800" decel="100000" fill="hold"/>
                                        <p:tgtEl>
                                          <p:spTgt spid="184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800" decel="100000" fill="hold"/>
                                        <p:tgtEl>
                                          <p:spTgt spid="184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800" decel="100000"/>
                                        <p:tgtEl>
                                          <p:spTgt spid="184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800" decel="100000" fill="hold"/>
                                        <p:tgtEl>
                                          <p:spTgt spid="184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800" decel="100000" fill="hold"/>
                                        <p:tgtEl>
                                          <p:spTgt spid="184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800" decel="100000" fill="hold"/>
                                        <p:tgtEl>
                                          <p:spTgt spid="184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 nodeType="clickPar">
                      <p:stCondLst>
                        <p:cond delay="indefinite"/>
                      </p:stCondLst>
                      <p:childTnLst>
                        <p:par>
                          <p:cTn id="1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800" decel="100000"/>
                                        <p:tgtEl>
                                          <p:spTgt spid="18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800" decel="100000" fill="hold"/>
                                        <p:tgtEl>
                                          <p:spTgt spid="18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800" decel="100000" fill="hold"/>
                                        <p:tgtEl>
                                          <p:spTgt spid="18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800" decel="100000" fill="hold"/>
                                        <p:tgtEl>
                                          <p:spTgt spid="18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800" decel="100000"/>
                                        <p:tgtEl>
                                          <p:spTgt spid="18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800" decel="100000" fill="hold"/>
                                        <p:tgtEl>
                                          <p:spTgt spid="18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800" decel="100000" fill="hold"/>
                                        <p:tgtEl>
                                          <p:spTgt spid="18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800" decel="100000" fill="hold"/>
                                        <p:tgtEl>
                                          <p:spTgt spid="18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algn="l" eaLnBrk="1" hangingPunct="1"/>
            <a:r>
              <a:rPr lang="ru-RU" altLang="ru-RU" sz="2400" b="1" smtClean="0">
                <a:solidFill>
                  <a:schemeClr val="accent2"/>
                </a:solidFill>
                <a:latin typeface="+mn-lt"/>
              </a:rPr>
              <a:t>Задание:</a:t>
            </a:r>
            <a:r>
              <a:rPr lang="ru-RU" altLang="ru-RU" sz="2400" b="1" smtClean="0">
                <a:latin typeface="+mn-lt"/>
              </a:rPr>
              <a:t> определи ступень развития общества в каждом примере</a:t>
            </a: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228600" y="1066800"/>
            <a:ext cx="5791200" cy="990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chemeClr val="accent2"/>
                </a:solidFill>
                <a:latin typeface="+mn-lt"/>
              </a:rPr>
              <a:t>Примеры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6019800" y="1066800"/>
            <a:ext cx="2895600" cy="990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chemeClr val="accent2"/>
                </a:solidFill>
                <a:latin typeface="+mn-lt"/>
              </a:rPr>
              <a:t>Ступень развития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chemeClr val="accent2"/>
                </a:solidFill>
                <a:latin typeface="+mn-lt"/>
              </a:rPr>
              <a:t>общества</a:t>
            </a: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228600" y="2057400"/>
            <a:ext cx="5791200" cy="2362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latin typeface="+mn-lt"/>
              </a:rPr>
              <a:t>В государстве </a:t>
            </a:r>
            <a:r>
              <a:rPr lang="en-US" altLang="ru-RU" sz="2400" b="1" dirty="0">
                <a:latin typeface="+mn-lt"/>
              </a:rPr>
              <a:t>S</a:t>
            </a:r>
            <a:r>
              <a:rPr lang="ru-RU" altLang="ru-RU" sz="2400" b="1" dirty="0">
                <a:latin typeface="+mn-lt"/>
              </a:rPr>
              <a:t> крайне ограничено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latin typeface="+mn-lt"/>
              </a:rPr>
              <a:t>число образованных людей, школы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latin typeface="+mn-lt"/>
              </a:rPr>
              <a:t>существуют только для тех, кто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latin typeface="+mn-lt"/>
              </a:rPr>
              <a:t>принадлежит к высшим сословиям.</a:t>
            </a: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228600" y="4419600"/>
            <a:ext cx="5791200" cy="228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latin typeface="+mn-lt"/>
              </a:rPr>
              <a:t>В государстве </a:t>
            </a:r>
            <a:r>
              <a:rPr lang="en-US" altLang="ru-RU" sz="2200" b="1" dirty="0">
                <a:latin typeface="+mn-lt"/>
              </a:rPr>
              <a:t>R</a:t>
            </a:r>
            <a:r>
              <a:rPr lang="ru-RU" altLang="ru-RU" sz="2200" b="1" dirty="0">
                <a:latin typeface="+mn-lt"/>
              </a:rPr>
              <a:t> активно развиваются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latin typeface="+mn-lt"/>
              </a:rPr>
              <a:t>средства коммуникации и транспорт, </a:t>
            </a:r>
            <a:r>
              <a:rPr lang="ru-RU" altLang="ru-RU" sz="2200" b="1" dirty="0" smtClean="0">
                <a:latin typeface="+mn-lt"/>
              </a:rPr>
              <a:t>резко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 smtClean="0">
                <a:latin typeface="+mn-lt"/>
              </a:rPr>
              <a:t>увеличивается удельный вес рабочих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 smtClean="0">
                <a:latin typeface="+mn-lt"/>
              </a:rPr>
              <a:t>составе </a:t>
            </a:r>
            <a:r>
              <a:rPr lang="ru-RU" altLang="ru-RU" sz="2200" b="1" dirty="0">
                <a:latin typeface="+mn-lt"/>
              </a:rPr>
              <a:t>населения, растет число городов</a:t>
            </a:r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6019800" y="2057400"/>
            <a:ext cx="2895600" cy="2362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+mn-lt"/>
              </a:rPr>
              <a:t>Традиционное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+mn-lt"/>
              </a:rPr>
              <a:t> общество</a:t>
            </a:r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6019800" y="4419600"/>
            <a:ext cx="2895600" cy="228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altLang="ru-RU" sz="2400" b="1">
                <a:latin typeface="+mn-lt"/>
              </a:rPr>
              <a:t>Индустриальное </a:t>
            </a:r>
          </a:p>
          <a:p>
            <a:pPr algn="ctr" eaLnBrk="1" hangingPunct="1">
              <a:buFontTx/>
              <a:buNone/>
            </a:pPr>
            <a:r>
              <a:rPr lang="ru-RU" altLang="ru-RU" sz="2400" b="1">
                <a:latin typeface="+mn-lt"/>
              </a:rPr>
              <a:t>общество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19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9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19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19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800" decel="100000"/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194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94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194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194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800" decel="100000"/>
                                        <p:tgtEl>
                                          <p:spTgt spid="19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19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19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9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800" decel="100000"/>
                                        <p:tgtEl>
                                          <p:spTgt spid="19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19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19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9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800" decel="100000"/>
                                        <p:tgtEl>
                                          <p:spTgt spid="194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800" decel="100000" fill="hold"/>
                                        <p:tgtEl>
                                          <p:spTgt spid="194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800" decel="100000" fill="hold"/>
                                        <p:tgtEl>
                                          <p:spTgt spid="194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194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800" decel="100000"/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800" decel="100000" fill="hold"/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800" decel="100000" fill="hold"/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800" decel="100000"/>
                                        <p:tgtEl>
                                          <p:spTgt spid="194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194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800" decel="100000" fill="hold"/>
                                        <p:tgtEl>
                                          <p:spTgt spid="194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800" decel="100000" fill="hold"/>
                                        <p:tgtEl>
                                          <p:spTgt spid="194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2"/>
          <p:cNvSpPr>
            <a:spLocks noChangeArrowheads="1" noChangeShapeType="1" noTextEdit="1"/>
          </p:cNvSpPr>
          <p:nvPr/>
        </p:nvSpPr>
        <p:spPr bwMode="auto">
          <a:xfrm>
            <a:off x="304800" y="1295400"/>
            <a:ext cx="8534400" cy="23431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3600" b="1" kern="10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/>
              </a:rPr>
              <a:t>Общество как форма</a:t>
            </a:r>
          </a:p>
          <a:p>
            <a:pPr algn="ctr" eaLnBrk="1" hangingPunct="1">
              <a:defRPr/>
            </a:pPr>
            <a:r>
              <a:rPr lang="ru-RU" sz="3600" b="1" kern="10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/>
              </a:rPr>
              <a:t> жизнедеятельности </a:t>
            </a:r>
          </a:p>
          <a:p>
            <a:pPr algn="ctr" eaLnBrk="1" hangingPunct="1">
              <a:defRPr/>
            </a:pPr>
            <a:r>
              <a:rPr lang="ru-RU" sz="3600" b="1" kern="10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/>
              </a:rPr>
              <a:t>людей</a:t>
            </a:r>
          </a:p>
        </p:txBody>
      </p:sp>
      <p:pic>
        <p:nvPicPr>
          <p:cNvPr id="4099" name="Picture 3" descr="globe3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4191000"/>
            <a:ext cx="2101850" cy="210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4800" y="5943600"/>
            <a:ext cx="31213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+mn-lt"/>
              </a:rPr>
              <a:t>Д/З: </a:t>
            </a:r>
            <a:r>
              <a:rPr lang="ru-RU" sz="3200" b="1" smtClean="0">
                <a:latin typeface="+mn-lt"/>
              </a:rPr>
              <a:t>параграф 3</a:t>
            </a:r>
            <a:endParaRPr lang="ru-RU" sz="3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746394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23781" y="2743373"/>
            <a:ext cx="6858000" cy="3809828"/>
            <a:chOff x="480" y="1244"/>
            <a:chExt cx="3555" cy="2156"/>
          </a:xfrm>
        </p:grpSpPr>
        <p:grpSp>
          <p:nvGrpSpPr>
            <p:cNvPr id="6159" name="Group 3"/>
            <p:cNvGrpSpPr>
              <a:grpSpLocks/>
            </p:cNvGrpSpPr>
            <p:nvPr/>
          </p:nvGrpSpPr>
          <p:grpSpPr bwMode="auto">
            <a:xfrm>
              <a:off x="1517" y="1244"/>
              <a:ext cx="2518" cy="2015"/>
              <a:chOff x="1517" y="1244"/>
              <a:chExt cx="2518" cy="2015"/>
            </a:xfrm>
          </p:grpSpPr>
          <p:sp>
            <p:nvSpPr>
              <p:cNvPr id="6161" name="Text Box 4"/>
              <p:cNvSpPr txBox="1">
                <a:spLocks noChangeArrowheads="1"/>
              </p:cNvSpPr>
              <p:nvPr/>
            </p:nvSpPr>
            <p:spPr bwMode="auto">
              <a:xfrm>
                <a:off x="1517" y="2928"/>
                <a:ext cx="2518" cy="331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ru-RU" altLang="ru-RU" b="1" dirty="0">
                    <a:latin typeface="Times New Roman" panose="02020603050405020304" pitchFamily="18" charset="0"/>
                    <a:cs typeface="Arial" panose="020B0604020202020204" pitchFamily="34" charset="0"/>
                  </a:rPr>
                  <a:t>Человечество в целом</a:t>
                </a:r>
                <a:endParaRPr lang="ru-RU" altLang="ru-RU" dirty="0">
                  <a:latin typeface="Times New Roman" panose="02020603050405020304" pitchFamily="18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62" name="AutoShape 5"/>
              <p:cNvSpPr>
                <a:spLocks noChangeArrowheads="1"/>
              </p:cNvSpPr>
              <p:nvPr/>
            </p:nvSpPr>
            <p:spPr bwMode="auto">
              <a:xfrm>
                <a:off x="2566" y="1244"/>
                <a:ext cx="242" cy="1248"/>
              </a:xfrm>
              <a:prstGeom prst="downArrow">
                <a:avLst>
                  <a:gd name="adj1" fmla="val 50000"/>
                  <a:gd name="adj2" fmla="val 101961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</p:grpSp>
        <p:pic>
          <p:nvPicPr>
            <p:cNvPr id="6160" name="Picture 6" descr="BD06662_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" y="2400"/>
              <a:ext cx="1130" cy="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3224354" y="648643"/>
            <a:ext cx="2959499" cy="6463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ОБЩЕСТВО</a:t>
            </a:r>
            <a:endParaRPr lang="ru-RU" altLang="ru-RU" sz="2400" dirty="0"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228495" y="627062"/>
            <a:ext cx="4295775" cy="1811338"/>
            <a:chOff x="456" y="1067"/>
            <a:chExt cx="2706" cy="1141"/>
          </a:xfrm>
        </p:grpSpPr>
        <p:grpSp>
          <p:nvGrpSpPr>
            <p:cNvPr id="6155" name="Group 10"/>
            <p:cNvGrpSpPr>
              <a:grpSpLocks/>
            </p:cNvGrpSpPr>
            <p:nvPr/>
          </p:nvGrpSpPr>
          <p:grpSpPr bwMode="auto">
            <a:xfrm>
              <a:off x="456" y="1248"/>
              <a:ext cx="2706" cy="960"/>
              <a:chOff x="456" y="1248"/>
              <a:chExt cx="2706" cy="960"/>
            </a:xfrm>
          </p:grpSpPr>
          <p:sp>
            <p:nvSpPr>
              <p:cNvPr id="6157" name="Text Box 11"/>
              <p:cNvSpPr txBox="1">
                <a:spLocks noChangeArrowheads="1"/>
              </p:cNvSpPr>
              <p:nvPr/>
            </p:nvSpPr>
            <p:spPr bwMode="auto">
              <a:xfrm>
                <a:off x="456" y="1840"/>
                <a:ext cx="2706" cy="368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ru-RU" altLang="ru-RU" b="1">
                    <a:latin typeface="Times New Roman" panose="02020603050405020304" pitchFamily="18" charset="0"/>
                    <a:cs typeface="Arial" panose="020B0604020202020204" pitchFamily="34" charset="0"/>
                  </a:rPr>
                  <a:t>По виду деятельности</a:t>
                </a:r>
                <a:endParaRPr lang="ru-RU" altLang="ru-RU">
                  <a:latin typeface="Times New Roman" panose="02020603050405020304" pitchFamily="18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58" name="AutoShape 12"/>
              <p:cNvSpPr>
                <a:spLocks noChangeArrowheads="1"/>
              </p:cNvSpPr>
              <p:nvPr/>
            </p:nvSpPr>
            <p:spPr bwMode="auto">
              <a:xfrm>
                <a:off x="1680" y="1248"/>
                <a:ext cx="462" cy="528"/>
              </a:xfrm>
              <a:prstGeom prst="curvedRightArrow">
                <a:avLst>
                  <a:gd name="adj1" fmla="val 22857"/>
                  <a:gd name="adj2" fmla="val 45714"/>
                  <a:gd name="adj3" fmla="val 33333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</p:grpSp>
        <p:pic>
          <p:nvPicPr>
            <p:cNvPr id="6156" name="Picture 13" descr="pe07364_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12" y="1067"/>
              <a:ext cx="747" cy="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Group 14"/>
          <p:cNvGrpSpPr>
            <a:grpSpLocks/>
          </p:cNvGrpSpPr>
          <p:nvPr/>
        </p:nvGrpSpPr>
        <p:grpSpPr bwMode="auto">
          <a:xfrm>
            <a:off x="5182388" y="537057"/>
            <a:ext cx="3809999" cy="2887663"/>
            <a:chOff x="3005" y="990"/>
            <a:chExt cx="2400" cy="1819"/>
          </a:xfrm>
        </p:grpSpPr>
        <p:grpSp>
          <p:nvGrpSpPr>
            <p:cNvPr id="6151" name="Group 15"/>
            <p:cNvGrpSpPr>
              <a:grpSpLocks/>
            </p:cNvGrpSpPr>
            <p:nvPr/>
          </p:nvGrpSpPr>
          <p:grpSpPr bwMode="auto">
            <a:xfrm>
              <a:off x="3005" y="1248"/>
              <a:ext cx="2400" cy="1561"/>
              <a:chOff x="3005" y="1248"/>
              <a:chExt cx="2400" cy="1561"/>
            </a:xfrm>
          </p:grpSpPr>
          <p:sp>
            <p:nvSpPr>
              <p:cNvPr id="6153" name="Text Box 16"/>
              <p:cNvSpPr txBox="1">
                <a:spLocks noChangeArrowheads="1"/>
              </p:cNvSpPr>
              <p:nvPr/>
            </p:nvSpPr>
            <p:spPr bwMode="auto">
              <a:xfrm>
                <a:off x="3005" y="1820"/>
                <a:ext cx="2400" cy="989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ru-RU" altLang="ru-RU" b="1" dirty="0">
                    <a:latin typeface="Times New Roman" panose="02020603050405020304" pitchFamily="18" charset="0"/>
                    <a:cs typeface="Arial" panose="020B0604020202020204" pitchFamily="34" charset="0"/>
                  </a:rPr>
                  <a:t>Этап развития</a:t>
                </a:r>
              </a:p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ru-RU" altLang="ru-RU" b="1" dirty="0">
                    <a:latin typeface="Times New Roman" panose="02020603050405020304" pitchFamily="18" charset="0"/>
                    <a:cs typeface="Arial" panose="020B0604020202020204" pitchFamily="34" charset="0"/>
                  </a:rPr>
                  <a:t> человечества,</a:t>
                </a:r>
              </a:p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ru-RU" altLang="ru-RU" b="1" dirty="0">
                    <a:latin typeface="Times New Roman" panose="02020603050405020304" pitchFamily="18" charset="0"/>
                    <a:cs typeface="Arial" panose="020B0604020202020204" pitchFamily="34" charset="0"/>
                  </a:rPr>
                  <a:t>конкретная страна</a:t>
                </a:r>
              </a:p>
            </p:txBody>
          </p:sp>
          <p:sp>
            <p:nvSpPr>
              <p:cNvPr id="6154" name="AutoShape 17"/>
              <p:cNvSpPr>
                <a:spLocks noChangeArrowheads="1"/>
              </p:cNvSpPr>
              <p:nvPr/>
            </p:nvSpPr>
            <p:spPr bwMode="auto">
              <a:xfrm flipH="1">
                <a:off x="3840" y="1248"/>
                <a:ext cx="462" cy="528"/>
              </a:xfrm>
              <a:prstGeom prst="curvedRightArrow">
                <a:avLst>
                  <a:gd name="adj1" fmla="val 22857"/>
                  <a:gd name="adj2" fmla="val 45714"/>
                  <a:gd name="adj3" fmla="val 33333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</p:grpSp>
        <p:pic>
          <p:nvPicPr>
            <p:cNvPr id="6152" name="Picture 18" descr="bd04864_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0" y="990"/>
              <a:ext cx="960" cy="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" y="152400"/>
            <a:ext cx="8839200" cy="4525963"/>
          </a:xfrm>
        </p:spPr>
        <p:txBody>
          <a:bodyPr/>
          <a:lstStyle/>
          <a:p>
            <a:pPr marL="71438" indent="14288" eaLnBrk="1" hangingPunct="1">
              <a:buFontTx/>
              <a:buNone/>
            </a:pPr>
            <a:r>
              <a:rPr lang="ru-RU" altLang="ru-RU" b="1" u="sng" dirty="0" smtClean="0">
                <a:solidFill>
                  <a:srgbClr val="800000"/>
                </a:solidFill>
              </a:rPr>
              <a:t>ОБЩЕСТВО </a:t>
            </a:r>
            <a:r>
              <a:rPr lang="ru-RU" altLang="ru-RU" b="1" dirty="0" smtClean="0">
                <a:solidFill>
                  <a:srgbClr val="000099"/>
                </a:solidFill>
              </a:rPr>
              <a:t>– ОБОСОБИВШАЯСЯ ОТ ПРИРОДЫ, НО ТЕСНО СВЯЗАННАЯ С НЕЙ ЧАСТЬ МАТЕРИАЛЬНОГО МИРА, КОТОРАЯ СОСТОИТ ИЗ ИНДИВИДУМОВ, ОБЛАДАЮЩИХ ВОЛЕЙ И СОЗНАНИЕМ, И ВКЛЮЧАЕТ В СЕБЯ СПОСОБЫ ВЗАИМОДЕЙСТВИЯ ЛЮДЕЙ И ФОРМЫ ИХ ОБЪЕДИНЕНИЯ.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lum bright="-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4551485"/>
            <a:ext cx="2971800" cy="23065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792162"/>
          </a:xfrm>
        </p:spPr>
        <p:txBody>
          <a:bodyPr/>
          <a:lstStyle/>
          <a:p>
            <a:pPr algn="l" eaLnBrk="1" hangingPunct="1"/>
            <a:r>
              <a:rPr lang="ru-RU" altLang="ru-RU" sz="3200" b="1" dirty="0" smtClean="0">
                <a:solidFill>
                  <a:srgbClr val="FF0000"/>
                </a:solidFill>
              </a:rPr>
              <a:t>ПРИЗНАКИ ОБЩЕСТВА: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6243" y="1058562"/>
            <a:ext cx="8458200" cy="4602163"/>
          </a:xfrm>
        </p:spPr>
        <p:txBody>
          <a:bodyPr/>
          <a:lstStyle/>
          <a:p>
            <a:pPr marL="514350" indent="-514350" eaLnBrk="1" hangingPunct="1">
              <a:buFontTx/>
              <a:buAutoNum type="arabicPeriod"/>
            </a:pPr>
            <a:r>
              <a:rPr lang="ru-RU" altLang="ru-RU" b="1" dirty="0" smtClean="0"/>
              <a:t>Общество – целостный организм</a:t>
            </a:r>
          </a:p>
          <a:p>
            <a:pPr marL="514350" indent="-514350" eaLnBrk="1" hangingPunct="1">
              <a:buFontTx/>
              <a:buAutoNum type="arabicPeriod"/>
            </a:pPr>
            <a:r>
              <a:rPr lang="ru-RU" altLang="ru-RU" b="1" dirty="0" smtClean="0"/>
              <a:t>Общество имеет сложную структуру</a:t>
            </a:r>
          </a:p>
          <a:p>
            <a:pPr marL="514350" indent="-514350" eaLnBrk="1" hangingPunct="1">
              <a:buFontTx/>
              <a:buAutoNum type="arabicPeriod"/>
            </a:pPr>
            <a:r>
              <a:rPr lang="ru-RU" altLang="ru-RU" b="1" dirty="0" smtClean="0"/>
              <a:t>Общество характеризуется наличием взаимосвязей и взаимозависимости его элементов.</a:t>
            </a:r>
          </a:p>
          <a:p>
            <a:pPr marL="514350" indent="-514350" eaLnBrk="1" hangingPunct="1">
              <a:buFontTx/>
              <a:buAutoNum type="arabicPeriod"/>
            </a:pPr>
            <a:r>
              <a:rPr lang="ru-RU" altLang="ru-RU" b="1" dirty="0" smtClean="0"/>
              <a:t>Общество - непрерывно развивающаяся система.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16243" y="5181600"/>
            <a:ext cx="8915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200" b="1" dirty="0" smtClean="0">
                <a:solidFill>
                  <a:srgbClr val="FF0000"/>
                </a:solidFill>
                <a:latin typeface="+mn-lt"/>
              </a:rPr>
              <a:t>Задание: </a:t>
            </a:r>
            <a:r>
              <a:rPr lang="ru-RU" altLang="ru-RU" sz="3200" b="1" dirty="0" smtClean="0">
                <a:latin typeface="+mn-lt"/>
              </a:rPr>
              <a:t>найдите в учебнике на стр. 250 определение </a:t>
            </a:r>
            <a:r>
              <a:rPr lang="ru-RU" alt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«общественные отношения» </a:t>
            </a:r>
            <a:r>
              <a:rPr lang="ru-RU" altLang="ru-RU" sz="3200" b="1" dirty="0" smtClean="0">
                <a:latin typeface="+mn-lt"/>
              </a:rPr>
              <a:t>и выпишите в тетрадь.</a:t>
            </a:r>
            <a:endParaRPr lang="ru-RU" sz="3200" dirty="0"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9"/>
          <p:cNvSpPr>
            <a:spLocks noChangeArrowheads="1"/>
          </p:cNvSpPr>
          <p:nvPr/>
        </p:nvSpPr>
        <p:spPr bwMode="auto">
          <a:xfrm>
            <a:off x="3771015" y="3884355"/>
            <a:ext cx="2500849" cy="1093624"/>
          </a:xfrm>
          <a:prstGeom prst="ellipse">
            <a:avLst/>
          </a:prstGeom>
          <a:solidFill>
            <a:srgbClr val="87F98A"/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panose="020B0604020202020204" pitchFamily="34" charset="0"/>
              </a:rPr>
              <a:t>Духовная </a:t>
            </a:r>
          </a:p>
        </p:txBody>
      </p:sp>
      <p:sp>
        <p:nvSpPr>
          <p:cNvPr id="9233" name="Oval 17"/>
          <p:cNvSpPr>
            <a:spLocks noChangeArrowheads="1"/>
          </p:cNvSpPr>
          <p:nvPr/>
        </p:nvSpPr>
        <p:spPr bwMode="auto">
          <a:xfrm>
            <a:off x="3187497" y="95037"/>
            <a:ext cx="3422759" cy="1071650"/>
          </a:xfrm>
          <a:prstGeom prst="ellipse">
            <a:avLst/>
          </a:prstGeom>
          <a:solidFill>
            <a:srgbClr val="FFFF00"/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 dirty="0">
                <a:latin typeface="+mn-lt"/>
                <a:cs typeface="Arial" panose="020B0604020202020204" pitchFamily="34" charset="0"/>
              </a:rPr>
              <a:t>Экономическая </a:t>
            </a:r>
          </a:p>
        </p:txBody>
      </p:sp>
      <p:sp>
        <p:nvSpPr>
          <p:cNvPr id="10" name="Oval 7"/>
          <p:cNvSpPr>
            <a:spLocks noChangeArrowheads="1"/>
          </p:cNvSpPr>
          <p:nvPr/>
        </p:nvSpPr>
        <p:spPr bwMode="auto">
          <a:xfrm>
            <a:off x="3359034" y="1570088"/>
            <a:ext cx="3117959" cy="1998191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panose="020B0604020202020204" pitchFamily="34" charset="0"/>
              </a:rPr>
              <a:t>Сферы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panose="020B0604020202020204" pitchFamily="34" charset="0"/>
              </a:rPr>
              <a:t>общественной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panose="020B0604020202020204" pitchFamily="34" charset="0"/>
              </a:rPr>
              <a:t> жизни</a:t>
            </a:r>
          </a:p>
        </p:txBody>
      </p:sp>
      <p:sp>
        <p:nvSpPr>
          <p:cNvPr id="11" name="Oval 8"/>
          <p:cNvSpPr>
            <a:spLocks noChangeArrowheads="1"/>
          </p:cNvSpPr>
          <p:nvPr/>
        </p:nvSpPr>
        <p:spPr bwMode="auto">
          <a:xfrm>
            <a:off x="240518" y="2209800"/>
            <a:ext cx="2849254" cy="1358479"/>
          </a:xfrm>
          <a:prstGeom prst="ellipse">
            <a:avLst/>
          </a:prstGeom>
          <a:solidFill>
            <a:srgbClr val="00FFCC"/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panose="020B0604020202020204" pitchFamily="34" charset="0"/>
              </a:rPr>
              <a:t>Политическая </a:t>
            </a:r>
          </a:p>
        </p:txBody>
      </p:sp>
      <p:sp>
        <p:nvSpPr>
          <p:cNvPr id="12" name="Oval 10"/>
          <p:cNvSpPr>
            <a:spLocks noChangeArrowheads="1"/>
          </p:cNvSpPr>
          <p:nvPr/>
        </p:nvSpPr>
        <p:spPr bwMode="auto">
          <a:xfrm>
            <a:off x="6476993" y="2438400"/>
            <a:ext cx="2579914" cy="1282279"/>
          </a:xfrm>
          <a:prstGeom prst="ellipse">
            <a:avLst/>
          </a:prstGeom>
          <a:solidFill>
            <a:srgbClr val="FFCCFF"/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panose="020B0604020202020204" pitchFamily="34" charset="0"/>
              </a:rPr>
              <a:t>Социальная </a:t>
            </a:r>
          </a:p>
        </p:txBody>
      </p:sp>
      <p:cxnSp>
        <p:nvCxnSpPr>
          <p:cNvPr id="4" name="Прямая со стрелкой 3"/>
          <p:cNvCxnSpPr>
            <a:stCxn id="10" idx="6"/>
          </p:cNvCxnSpPr>
          <p:nvPr/>
        </p:nvCxnSpPr>
        <p:spPr>
          <a:xfrm>
            <a:off x="6476993" y="2569184"/>
            <a:ext cx="216239" cy="24692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 flipV="1">
            <a:off x="4918014" y="1185555"/>
            <a:ext cx="896" cy="30989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10" idx="2"/>
          </p:cNvCxnSpPr>
          <p:nvPr/>
        </p:nvCxnSpPr>
        <p:spPr>
          <a:xfrm flipH="1">
            <a:off x="3115812" y="2569184"/>
            <a:ext cx="243222" cy="24692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4942752" y="3557003"/>
            <a:ext cx="0" cy="32735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6345" y="5016585"/>
            <a:ext cx="90305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+mn-lt"/>
              </a:rPr>
              <a:t>Задание: </a:t>
            </a:r>
            <a:r>
              <a:rPr lang="ru-RU" sz="3200" b="1" dirty="0" smtClean="0">
                <a:latin typeface="+mn-lt"/>
              </a:rPr>
              <a:t>используя текст учебника на стр. 22-23, дайте характеристику каждой из сфер общественной жизни.</a:t>
            </a:r>
            <a:endParaRPr lang="ru-RU" sz="3200" b="1" dirty="0"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233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78" name="Group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4410164"/>
              </p:ext>
            </p:extLst>
          </p:nvPr>
        </p:nvGraphicFramePr>
        <p:xfrm>
          <a:off x="0" y="1"/>
          <a:ext cx="9144000" cy="6092354"/>
        </p:xfrm>
        <a:graphic>
          <a:graphicData uri="http://schemas.openxmlformats.org/drawingml/2006/table">
            <a:tbl>
              <a:tblPr/>
              <a:tblGrid>
                <a:gridCol w="3048000"/>
                <a:gridCol w="6096000"/>
              </a:tblGrid>
              <a:tr h="10690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СФЕРЫ ОБЩЕСТВЕННОЙ ЖИЗНИ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ФУНКЦИИ?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14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ЭКОНОМИ-ЧЕСКАЯ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411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ПОЛИТИЧЕСКАЯ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045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ДУХОВНАЯ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73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СОЦИАЛЬНАЯ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3048000" y="1143000"/>
            <a:ext cx="6096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spcBef>
                <a:spcPct val="20000"/>
              </a:spcBef>
            </a:pPr>
            <a:r>
              <a:rPr lang="ru-RU" sz="2400" b="1" dirty="0" smtClean="0">
                <a:latin typeface="+mj-lt"/>
              </a:rPr>
              <a:t>ПРОИЗВОДСТВО </a:t>
            </a:r>
            <a:r>
              <a:rPr lang="ru-RU" sz="2400" b="1" dirty="0" smtClean="0">
                <a:latin typeface="+mj-lt"/>
              </a:rPr>
              <a:t>МАТЕРИАЛЬНЫХ БЛАГ</a:t>
            </a:r>
            <a:endParaRPr lang="ru-RU" sz="2400" b="1" dirty="0"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48000" y="2057400"/>
            <a:ext cx="609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spcBef>
                <a:spcPct val="20000"/>
              </a:spcBef>
            </a:pPr>
            <a:r>
              <a:rPr lang="ru-RU" sz="2400" b="1" dirty="0">
                <a:latin typeface="+mj-lt"/>
              </a:rPr>
              <a:t>РЕГУЛИРОВАНИЕ ОТНОШЕНИЙ В ОБЩЕСТВЕ, ГОСУДАРСТВЕ, МЕЖДУ ГОСУДАРСТВАМИ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54926" y="3392129"/>
            <a:ext cx="608907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spcBef>
                <a:spcPct val="20000"/>
              </a:spcBef>
            </a:pPr>
            <a:r>
              <a:rPr lang="ru-RU" sz="2400" b="1" dirty="0" smtClean="0">
                <a:latin typeface="+mn-lt"/>
              </a:rPr>
              <a:t>ТВОРЧЕСКАЯ </a:t>
            </a:r>
            <a:r>
              <a:rPr lang="ru-RU" sz="2400" b="1" dirty="0">
                <a:latin typeface="+mn-lt"/>
              </a:rPr>
              <a:t>ДЕЯТЕЛЬНОСТЬ, НАУКА, ОБРАЗОВАНИЕ, РЕЛИГИЯ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62301" y="4800600"/>
            <a:ext cx="60890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spcBef>
                <a:spcPct val="20000"/>
              </a:spcBef>
            </a:pPr>
            <a:r>
              <a:rPr lang="ru-RU" sz="2400" b="1" dirty="0" smtClean="0">
                <a:latin typeface="+mn-lt"/>
              </a:rPr>
              <a:t>ПОВСЕДНЕВНЫЕ ВЗАИМООТНОШЕНИЯ ЛЮДЕЙ, СОЦИАЛЬНЫХ ГРУПП</a:t>
            </a:r>
            <a:endParaRPr lang="ru-RU" sz="2400" b="1" dirty="0"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905000" y="381000"/>
            <a:ext cx="5562600" cy="10668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3200" b="1" dirty="0"/>
              <a:t>СОЦИАЛЬНЫЕ НОРМЫ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05947" y="1921990"/>
            <a:ext cx="3657600" cy="91543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3200" b="1" dirty="0" smtClean="0">
                <a:solidFill>
                  <a:schemeClr val="tx1"/>
                </a:solidFill>
              </a:rPr>
              <a:t>ДОЗВОЛЕНИЯ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971800" y="3219193"/>
            <a:ext cx="365760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3200" b="1" dirty="0" smtClean="0">
                <a:solidFill>
                  <a:schemeClr val="tx1"/>
                </a:solidFill>
              </a:rPr>
              <a:t>ЗАПРЕТА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181600" y="1904485"/>
            <a:ext cx="365760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3200" b="1" dirty="0" smtClean="0">
                <a:solidFill>
                  <a:schemeClr val="tx1"/>
                </a:solidFill>
              </a:rPr>
              <a:t>ПРЕДПИСАНИЯ</a:t>
            </a:r>
            <a:endParaRPr lang="ru-RU" sz="3200" b="1" dirty="0">
              <a:solidFill>
                <a:schemeClr val="tx1"/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2590800" y="1447800"/>
            <a:ext cx="0" cy="571500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4800600" y="1447800"/>
            <a:ext cx="0" cy="1828800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05" name="TextBox 14"/>
          <p:cNvSpPr txBox="1">
            <a:spLocks noChangeArrowheads="1"/>
          </p:cNvSpPr>
          <p:nvPr/>
        </p:nvSpPr>
        <p:spPr bwMode="auto">
          <a:xfrm>
            <a:off x="235444" y="4133593"/>
            <a:ext cx="8839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ru-RU" altLang="ru-RU" b="1" dirty="0">
                <a:latin typeface="+mn-lt"/>
              </a:rPr>
              <a:t>Выпишите из учебника на стр. </a:t>
            </a:r>
            <a:r>
              <a:rPr lang="ru-RU" altLang="ru-RU" b="1" dirty="0" smtClean="0">
                <a:latin typeface="+mn-lt"/>
              </a:rPr>
              <a:t>250 </a:t>
            </a:r>
            <a:r>
              <a:rPr lang="ru-RU" altLang="ru-RU" b="1" dirty="0">
                <a:latin typeface="+mn-lt"/>
              </a:rPr>
              <a:t>определение социальных норм.</a:t>
            </a:r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ru-RU" altLang="ru-RU" b="1" dirty="0">
                <a:latin typeface="+mn-lt"/>
              </a:rPr>
              <a:t>Найдите на стр. </a:t>
            </a:r>
            <a:r>
              <a:rPr lang="ru-RU" altLang="ru-RU" b="1" dirty="0" smtClean="0">
                <a:latin typeface="+mn-lt"/>
              </a:rPr>
              <a:t>23 </a:t>
            </a:r>
            <a:r>
              <a:rPr lang="ru-RU" altLang="ru-RU" b="1" dirty="0">
                <a:latin typeface="+mn-lt"/>
              </a:rPr>
              <a:t>виды социальных норм и заполните схему</a:t>
            </a:r>
            <a:r>
              <a:rPr lang="ru-RU" altLang="ru-RU" b="1" dirty="0" smtClean="0">
                <a:latin typeface="+mn-lt"/>
              </a:rPr>
              <a:t>. Приведите соответствующие примеры.</a:t>
            </a:r>
            <a:endParaRPr lang="ru-RU" altLang="ru-RU" b="1" dirty="0">
              <a:latin typeface="+mn-lt"/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6629400" y="1447800"/>
            <a:ext cx="0" cy="571500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Diagram 2"/>
          <p:cNvGrpSpPr>
            <a:grpSpLocks noChangeAspect="1"/>
          </p:cNvGrpSpPr>
          <p:nvPr/>
        </p:nvGrpSpPr>
        <p:grpSpPr bwMode="auto">
          <a:xfrm>
            <a:off x="420973" y="1022548"/>
            <a:ext cx="8034984" cy="5133804"/>
            <a:chOff x="913" y="473"/>
            <a:chExt cx="3582" cy="3021"/>
          </a:xfrm>
        </p:grpSpPr>
        <p:sp>
          <p:nvSpPr>
            <p:cNvPr id="5" name="_s2052"/>
            <p:cNvSpPr>
              <a:spLocks noChangeArrowheads="1" noTextEdit="1"/>
            </p:cNvSpPr>
            <p:nvPr/>
          </p:nvSpPr>
          <p:spPr bwMode="auto">
            <a:xfrm>
              <a:off x="1529" y="473"/>
              <a:ext cx="2536" cy="2537"/>
            </a:xfrm>
            <a:custGeom>
              <a:avLst/>
              <a:gdLst>
                <a:gd name="G0" fmla="+- -4915200 0 0"/>
                <a:gd name="G1" fmla="+- -9830400 0 0"/>
                <a:gd name="G2" fmla="+- -4915200 0 -9830400"/>
                <a:gd name="G3" fmla="+- 10800 0 0"/>
                <a:gd name="G4" fmla="+- 0 0 -491520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200 0 0"/>
                <a:gd name="G9" fmla="+- 0 0 -9830400"/>
                <a:gd name="G10" fmla="+- 7200 0 2700"/>
                <a:gd name="G11" fmla="cos G10 -4915200"/>
                <a:gd name="G12" fmla="sin G10 -4915200"/>
                <a:gd name="G13" fmla="cos 13500 -4915200"/>
                <a:gd name="G14" fmla="sin 13500 -4915200"/>
                <a:gd name="G15" fmla="+- G11 10800 0"/>
                <a:gd name="G16" fmla="+- G12 10800 0"/>
                <a:gd name="G17" fmla="+- G13 10800 0"/>
                <a:gd name="G18" fmla="+- G14 10800 0"/>
                <a:gd name="G19" fmla="*/ 7200 1 2"/>
                <a:gd name="G20" fmla="+- G19 5400 0"/>
                <a:gd name="G21" fmla="cos G20 -4915200"/>
                <a:gd name="G22" fmla="sin G20 -4915200"/>
                <a:gd name="G23" fmla="+- G21 10800 0"/>
                <a:gd name="G24" fmla="+- G12 G23 G22"/>
                <a:gd name="G25" fmla="+- G22 G23 G11"/>
                <a:gd name="G26" fmla="cos 10800 -4915200"/>
                <a:gd name="G27" fmla="sin 10800 -4915200"/>
                <a:gd name="G28" fmla="cos 7200 -4915200"/>
                <a:gd name="G29" fmla="sin 7200 -491520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9830400"/>
                <a:gd name="G36" fmla="sin G34 -9830400"/>
                <a:gd name="G37" fmla="+/ -9830400 -491520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200 G39"/>
                <a:gd name="G43" fmla="sin 72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6667 w 21600"/>
                <a:gd name="T5" fmla="*/ 822 h 21600"/>
                <a:gd name="T6" fmla="*/ 3005 w 21600"/>
                <a:gd name="T7" fmla="*/ 6300 h 21600"/>
                <a:gd name="T8" fmla="*/ 8044 w 21600"/>
                <a:gd name="T9" fmla="*/ 4148 h 21600"/>
                <a:gd name="T10" fmla="*/ 14294 w 21600"/>
                <a:gd name="T11" fmla="*/ -2240 h 21600"/>
                <a:gd name="T12" fmla="*/ 17476 w 21600"/>
                <a:gd name="T13" fmla="*/ 3271 h 21600"/>
                <a:gd name="T14" fmla="*/ 11964 w 21600"/>
                <a:gd name="T15" fmla="*/ 645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2663" y="3845"/>
                  </a:moveTo>
                  <a:cubicBezTo>
                    <a:pt x="12055" y="3682"/>
                    <a:pt x="11429" y="3600"/>
                    <a:pt x="10800" y="3600"/>
                  </a:cubicBezTo>
                  <a:cubicBezTo>
                    <a:pt x="8227" y="3599"/>
                    <a:pt x="5850" y="4972"/>
                    <a:pt x="4564" y="7200"/>
                  </a:cubicBezTo>
                  <a:lnTo>
                    <a:pt x="1446" y="5400"/>
                  </a:lnTo>
                  <a:cubicBezTo>
                    <a:pt x="3376" y="2058"/>
                    <a:pt x="6941" y="-1"/>
                    <a:pt x="10800" y="0"/>
                  </a:cubicBezTo>
                  <a:cubicBezTo>
                    <a:pt x="11743" y="0"/>
                    <a:pt x="12683" y="123"/>
                    <a:pt x="13595" y="368"/>
                  </a:cubicBezTo>
                  <a:lnTo>
                    <a:pt x="14294" y="-2240"/>
                  </a:lnTo>
                  <a:lnTo>
                    <a:pt x="17476" y="3271"/>
                  </a:lnTo>
                  <a:lnTo>
                    <a:pt x="11964" y="6453"/>
                  </a:lnTo>
                  <a:lnTo>
                    <a:pt x="12663" y="3845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miter lim="800000"/>
              <a:headEnd/>
              <a:tailEnd/>
            </a:ln>
            <a:scene3d>
              <a:camera prst="legacyPerspectiveTopRight"/>
              <a:lightRig rig="legacyFlat3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  <a:contourClr>
                <a:schemeClr val="hlink"/>
              </a:contourClr>
            </a:sp3d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  <a:flatTx/>
            </a:bodyPr>
            <a:lstStyle/>
            <a:p>
              <a:endParaRPr lang="ru-RU">
                <a:latin typeface="+mn-lt"/>
              </a:endParaRPr>
            </a:p>
          </p:txBody>
        </p:sp>
        <p:sp>
          <p:nvSpPr>
            <p:cNvPr id="6" name="_s2053"/>
            <p:cNvSpPr>
              <a:spLocks noChangeArrowheads="1" noTextEdit="1"/>
            </p:cNvSpPr>
            <p:nvPr/>
          </p:nvSpPr>
          <p:spPr bwMode="auto">
            <a:xfrm rot="10800000">
              <a:off x="1529" y="957"/>
              <a:ext cx="2536" cy="2537"/>
            </a:xfrm>
            <a:custGeom>
              <a:avLst/>
              <a:gdLst>
                <a:gd name="G0" fmla="+- -4915200 0 0"/>
                <a:gd name="G1" fmla="+- -9830400 0 0"/>
                <a:gd name="G2" fmla="+- -4915200 0 -9830400"/>
                <a:gd name="G3" fmla="+- 10800 0 0"/>
                <a:gd name="G4" fmla="+- 0 0 -491520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200 0 0"/>
                <a:gd name="G9" fmla="+- 0 0 -9830400"/>
                <a:gd name="G10" fmla="+- 7200 0 2700"/>
                <a:gd name="G11" fmla="cos G10 -4915200"/>
                <a:gd name="G12" fmla="sin G10 -4915200"/>
                <a:gd name="G13" fmla="cos 13500 -4915200"/>
                <a:gd name="G14" fmla="sin 13500 -4915200"/>
                <a:gd name="G15" fmla="+- G11 10800 0"/>
                <a:gd name="G16" fmla="+- G12 10800 0"/>
                <a:gd name="G17" fmla="+- G13 10800 0"/>
                <a:gd name="G18" fmla="+- G14 10800 0"/>
                <a:gd name="G19" fmla="*/ 7200 1 2"/>
                <a:gd name="G20" fmla="+- G19 5400 0"/>
                <a:gd name="G21" fmla="cos G20 -4915200"/>
                <a:gd name="G22" fmla="sin G20 -4915200"/>
                <a:gd name="G23" fmla="+- G21 10800 0"/>
                <a:gd name="G24" fmla="+- G12 G23 G22"/>
                <a:gd name="G25" fmla="+- G22 G23 G11"/>
                <a:gd name="G26" fmla="cos 10800 -4915200"/>
                <a:gd name="G27" fmla="sin 10800 -4915200"/>
                <a:gd name="G28" fmla="cos 7200 -4915200"/>
                <a:gd name="G29" fmla="sin 7200 -491520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9830400"/>
                <a:gd name="G36" fmla="sin G34 -9830400"/>
                <a:gd name="G37" fmla="+/ -9830400 -491520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200 G39"/>
                <a:gd name="G43" fmla="sin 72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6667 w 21600"/>
                <a:gd name="T5" fmla="*/ 822 h 21600"/>
                <a:gd name="T6" fmla="*/ 3005 w 21600"/>
                <a:gd name="T7" fmla="*/ 6300 h 21600"/>
                <a:gd name="T8" fmla="*/ 8044 w 21600"/>
                <a:gd name="T9" fmla="*/ 4148 h 21600"/>
                <a:gd name="T10" fmla="*/ 14294 w 21600"/>
                <a:gd name="T11" fmla="*/ -2240 h 21600"/>
                <a:gd name="T12" fmla="*/ 17476 w 21600"/>
                <a:gd name="T13" fmla="*/ 3271 h 21600"/>
                <a:gd name="T14" fmla="*/ 11964 w 21600"/>
                <a:gd name="T15" fmla="*/ 645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2663" y="3845"/>
                  </a:moveTo>
                  <a:cubicBezTo>
                    <a:pt x="12055" y="3682"/>
                    <a:pt x="11429" y="3600"/>
                    <a:pt x="10800" y="3600"/>
                  </a:cubicBezTo>
                  <a:cubicBezTo>
                    <a:pt x="8227" y="3599"/>
                    <a:pt x="5850" y="4972"/>
                    <a:pt x="4564" y="7200"/>
                  </a:cubicBezTo>
                  <a:lnTo>
                    <a:pt x="1446" y="5400"/>
                  </a:lnTo>
                  <a:cubicBezTo>
                    <a:pt x="3376" y="2058"/>
                    <a:pt x="6941" y="-1"/>
                    <a:pt x="10800" y="0"/>
                  </a:cubicBezTo>
                  <a:cubicBezTo>
                    <a:pt x="11743" y="0"/>
                    <a:pt x="12683" y="123"/>
                    <a:pt x="13595" y="368"/>
                  </a:cubicBezTo>
                  <a:lnTo>
                    <a:pt x="14294" y="-2240"/>
                  </a:lnTo>
                  <a:lnTo>
                    <a:pt x="17476" y="3271"/>
                  </a:lnTo>
                  <a:lnTo>
                    <a:pt x="11964" y="6453"/>
                  </a:lnTo>
                  <a:lnTo>
                    <a:pt x="12663" y="3845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18900000" scaled="1"/>
            </a:gradFill>
            <a:ln w="9525">
              <a:miter lim="800000"/>
              <a:headEnd/>
              <a:tailEnd/>
            </a:ln>
            <a:scene3d>
              <a:camera prst="legacyPerspectiveTopRight"/>
              <a:lightRig rig="legacyFlat3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  <a:contourClr>
                <a:schemeClr val="accent2"/>
              </a:contourClr>
            </a:sp3d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  <a:flatTx/>
            </a:bodyPr>
            <a:lstStyle/>
            <a:p>
              <a:endParaRPr lang="ru-RU">
                <a:latin typeface="+mn-lt"/>
              </a:endParaRPr>
            </a:p>
          </p:txBody>
        </p:sp>
        <p:sp>
          <p:nvSpPr>
            <p:cNvPr id="7" name="_s2054"/>
            <p:cNvSpPr>
              <a:spLocks noChangeArrowheads="1"/>
            </p:cNvSpPr>
            <p:nvPr/>
          </p:nvSpPr>
          <p:spPr bwMode="auto">
            <a:xfrm>
              <a:off x="3363" y="1417"/>
              <a:ext cx="1132" cy="1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cs typeface="Arial" panose="020B0604020202020204" pitchFamily="34" charset="0"/>
                </a:rPr>
                <a:t>ИНДУСТРИАЛЬНОЕ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cs typeface="Arial" panose="020B0604020202020204" pitchFamily="34" charset="0"/>
                </a:rPr>
                <a:t>ОБЩЕСТВО</a:t>
              </a:r>
            </a:p>
          </p:txBody>
        </p:sp>
        <p:sp>
          <p:nvSpPr>
            <p:cNvPr id="8" name="_s2055"/>
            <p:cNvSpPr>
              <a:spLocks noChangeArrowheads="1"/>
            </p:cNvSpPr>
            <p:nvPr/>
          </p:nvSpPr>
          <p:spPr bwMode="auto">
            <a:xfrm>
              <a:off x="913" y="1417"/>
              <a:ext cx="1317" cy="1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cs typeface="Arial" panose="020B0604020202020204" pitchFamily="34" charset="0"/>
                </a:rPr>
                <a:t>ИНФОРМАЦИОННОЕ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cs typeface="Arial" panose="020B0604020202020204" pitchFamily="34" charset="0"/>
                </a:rPr>
                <a:t>ОБЩЕСТВО</a:t>
              </a:r>
            </a:p>
          </p:txBody>
        </p:sp>
      </p:grp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1295400" y="304800"/>
            <a:ext cx="28956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latin typeface="+mn-lt"/>
                <a:cs typeface="Arial" panose="020B0604020202020204" pitchFamily="34" charset="0"/>
              </a:rPr>
              <a:t>АГРАРНОЕ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latin typeface="+mn-lt"/>
                <a:cs typeface="Arial" panose="020B0604020202020204" pitchFamily="34" charset="0"/>
              </a:rPr>
              <a:t>ОБЩЕСТВО</a:t>
            </a:r>
          </a:p>
        </p:txBody>
      </p:sp>
      <p:grpSp>
        <p:nvGrpSpPr>
          <p:cNvPr id="2" name="Group 9"/>
          <p:cNvGrpSpPr>
            <a:grpSpLocks noChangeAspect="1"/>
          </p:cNvGrpSpPr>
          <p:nvPr/>
        </p:nvGrpSpPr>
        <p:grpSpPr bwMode="auto">
          <a:xfrm>
            <a:off x="247005" y="202268"/>
            <a:ext cx="1555750" cy="2590800"/>
            <a:chOff x="249" y="754"/>
            <a:chExt cx="1908" cy="3175"/>
          </a:xfrm>
        </p:grpSpPr>
        <p:sp>
          <p:nvSpPr>
            <p:cNvPr id="2062" name="AutoShape 10"/>
            <p:cNvSpPr>
              <a:spLocks noChangeAspect="1" noChangeArrowheads="1" noTextEdit="1"/>
            </p:cNvSpPr>
            <p:nvPr/>
          </p:nvSpPr>
          <p:spPr bwMode="auto">
            <a:xfrm>
              <a:off x="249" y="754"/>
              <a:ext cx="1908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63" name="Freeform 11"/>
            <p:cNvSpPr>
              <a:spLocks/>
            </p:cNvSpPr>
            <p:nvPr/>
          </p:nvSpPr>
          <p:spPr bwMode="auto">
            <a:xfrm>
              <a:off x="1058" y="1969"/>
              <a:ext cx="742" cy="1124"/>
            </a:xfrm>
            <a:custGeom>
              <a:avLst/>
              <a:gdLst>
                <a:gd name="T0" fmla="*/ 36 w 742"/>
                <a:gd name="T1" fmla="*/ 6 h 1124"/>
                <a:gd name="T2" fmla="*/ 0 w 742"/>
                <a:gd name="T3" fmla="*/ 1098 h 1124"/>
                <a:gd name="T4" fmla="*/ 201 w 742"/>
                <a:gd name="T5" fmla="*/ 1089 h 1124"/>
                <a:gd name="T6" fmla="*/ 511 w 742"/>
                <a:gd name="T7" fmla="*/ 1087 h 1124"/>
                <a:gd name="T8" fmla="*/ 728 w 742"/>
                <a:gd name="T9" fmla="*/ 1124 h 1124"/>
                <a:gd name="T10" fmla="*/ 742 w 742"/>
                <a:gd name="T11" fmla="*/ 1030 h 1124"/>
                <a:gd name="T12" fmla="*/ 702 w 742"/>
                <a:gd name="T13" fmla="*/ 615 h 1124"/>
                <a:gd name="T14" fmla="*/ 637 w 742"/>
                <a:gd name="T15" fmla="*/ 626 h 1124"/>
                <a:gd name="T16" fmla="*/ 150 w 742"/>
                <a:gd name="T17" fmla="*/ 0 h 1124"/>
                <a:gd name="T18" fmla="*/ 36 w 742"/>
                <a:gd name="T19" fmla="*/ 6 h 1124"/>
                <a:gd name="T20" fmla="*/ 36 w 742"/>
                <a:gd name="T21" fmla="*/ 6 h 11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42"/>
                <a:gd name="T34" fmla="*/ 0 h 1124"/>
                <a:gd name="T35" fmla="*/ 742 w 742"/>
                <a:gd name="T36" fmla="*/ 1124 h 11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42" h="1124">
                  <a:moveTo>
                    <a:pt x="36" y="6"/>
                  </a:moveTo>
                  <a:lnTo>
                    <a:pt x="0" y="1098"/>
                  </a:lnTo>
                  <a:lnTo>
                    <a:pt x="201" y="1089"/>
                  </a:lnTo>
                  <a:lnTo>
                    <a:pt x="511" y="1087"/>
                  </a:lnTo>
                  <a:lnTo>
                    <a:pt x="728" y="1124"/>
                  </a:lnTo>
                  <a:lnTo>
                    <a:pt x="742" y="1030"/>
                  </a:lnTo>
                  <a:lnTo>
                    <a:pt x="702" y="615"/>
                  </a:lnTo>
                  <a:lnTo>
                    <a:pt x="637" y="626"/>
                  </a:lnTo>
                  <a:lnTo>
                    <a:pt x="150" y="0"/>
                  </a:lnTo>
                  <a:lnTo>
                    <a:pt x="36" y="6"/>
                  </a:lnTo>
                  <a:close/>
                </a:path>
              </a:pathLst>
            </a:custGeom>
            <a:solidFill>
              <a:srgbClr val="B8B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64" name="Freeform 12"/>
            <p:cNvSpPr>
              <a:spLocks/>
            </p:cNvSpPr>
            <p:nvPr/>
          </p:nvSpPr>
          <p:spPr bwMode="auto">
            <a:xfrm>
              <a:off x="723" y="3615"/>
              <a:ext cx="1310" cy="286"/>
            </a:xfrm>
            <a:custGeom>
              <a:avLst/>
              <a:gdLst>
                <a:gd name="T0" fmla="*/ 149 w 1310"/>
                <a:gd name="T1" fmla="*/ 61 h 286"/>
                <a:gd name="T2" fmla="*/ 552 w 1310"/>
                <a:gd name="T3" fmla="*/ 18 h 286"/>
                <a:gd name="T4" fmla="*/ 869 w 1310"/>
                <a:gd name="T5" fmla="*/ 0 h 286"/>
                <a:gd name="T6" fmla="*/ 1127 w 1310"/>
                <a:gd name="T7" fmla="*/ 5 h 286"/>
                <a:gd name="T8" fmla="*/ 1310 w 1310"/>
                <a:gd name="T9" fmla="*/ 63 h 286"/>
                <a:gd name="T10" fmla="*/ 1237 w 1310"/>
                <a:gd name="T11" fmla="*/ 124 h 286"/>
                <a:gd name="T12" fmla="*/ 960 w 1310"/>
                <a:gd name="T13" fmla="*/ 156 h 286"/>
                <a:gd name="T14" fmla="*/ 1101 w 1310"/>
                <a:gd name="T15" fmla="*/ 185 h 286"/>
                <a:gd name="T16" fmla="*/ 569 w 1310"/>
                <a:gd name="T17" fmla="*/ 217 h 286"/>
                <a:gd name="T18" fmla="*/ 624 w 1310"/>
                <a:gd name="T19" fmla="*/ 246 h 286"/>
                <a:gd name="T20" fmla="*/ 80 w 1310"/>
                <a:gd name="T21" fmla="*/ 286 h 286"/>
                <a:gd name="T22" fmla="*/ 166 w 1310"/>
                <a:gd name="T23" fmla="*/ 183 h 286"/>
                <a:gd name="T24" fmla="*/ 0 w 1310"/>
                <a:gd name="T25" fmla="*/ 173 h 286"/>
                <a:gd name="T26" fmla="*/ 149 w 1310"/>
                <a:gd name="T27" fmla="*/ 61 h 286"/>
                <a:gd name="T28" fmla="*/ 149 w 1310"/>
                <a:gd name="T29" fmla="*/ 61 h 2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10"/>
                <a:gd name="T46" fmla="*/ 0 h 286"/>
                <a:gd name="T47" fmla="*/ 1310 w 1310"/>
                <a:gd name="T48" fmla="*/ 286 h 2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10" h="286">
                  <a:moveTo>
                    <a:pt x="149" y="61"/>
                  </a:moveTo>
                  <a:lnTo>
                    <a:pt x="552" y="18"/>
                  </a:lnTo>
                  <a:lnTo>
                    <a:pt x="869" y="0"/>
                  </a:lnTo>
                  <a:lnTo>
                    <a:pt x="1127" y="5"/>
                  </a:lnTo>
                  <a:lnTo>
                    <a:pt x="1310" y="63"/>
                  </a:lnTo>
                  <a:lnTo>
                    <a:pt x="1237" y="124"/>
                  </a:lnTo>
                  <a:lnTo>
                    <a:pt x="960" y="156"/>
                  </a:lnTo>
                  <a:lnTo>
                    <a:pt x="1101" y="185"/>
                  </a:lnTo>
                  <a:lnTo>
                    <a:pt x="569" y="217"/>
                  </a:lnTo>
                  <a:lnTo>
                    <a:pt x="624" y="246"/>
                  </a:lnTo>
                  <a:lnTo>
                    <a:pt x="80" y="286"/>
                  </a:lnTo>
                  <a:lnTo>
                    <a:pt x="166" y="183"/>
                  </a:lnTo>
                  <a:lnTo>
                    <a:pt x="0" y="173"/>
                  </a:lnTo>
                  <a:lnTo>
                    <a:pt x="149" y="61"/>
                  </a:lnTo>
                  <a:close/>
                </a:path>
              </a:pathLst>
            </a:custGeom>
            <a:solidFill>
              <a:srgbClr val="A6E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65" name="Freeform 13"/>
            <p:cNvSpPr>
              <a:spLocks/>
            </p:cNvSpPr>
            <p:nvPr/>
          </p:nvSpPr>
          <p:spPr bwMode="auto">
            <a:xfrm>
              <a:off x="306" y="820"/>
              <a:ext cx="736" cy="764"/>
            </a:xfrm>
            <a:custGeom>
              <a:avLst/>
              <a:gdLst>
                <a:gd name="T0" fmla="*/ 131 w 736"/>
                <a:gd name="T1" fmla="*/ 0 h 764"/>
                <a:gd name="T2" fmla="*/ 736 w 736"/>
                <a:gd name="T3" fmla="*/ 593 h 764"/>
                <a:gd name="T4" fmla="*/ 598 w 736"/>
                <a:gd name="T5" fmla="*/ 764 h 764"/>
                <a:gd name="T6" fmla="*/ 128 w 736"/>
                <a:gd name="T7" fmla="*/ 290 h 764"/>
                <a:gd name="T8" fmla="*/ 0 w 736"/>
                <a:gd name="T9" fmla="*/ 157 h 764"/>
                <a:gd name="T10" fmla="*/ 131 w 736"/>
                <a:gd name="T11" fmla="*/ 0 h 764"/>
                <a:gd name="T12" fmla="*/ 131 w 736"/>
                <a:gd name="T13" fmla="*/ 0 h 7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36"/>
                <a:gd name="T22" fmla="*/ 0 h 764"/>
                <a:gd name="T23" fmla="*/ 736 w 736"/>
                <a:gd name="T24" fmla="*/ 764 h 7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36" h="764">
                  <a:moveTo>
                    <a:pt x="131" y="0"/>
                  </a:moveTo>
                  <a:lnTo>
                    <a:pt x="736" y="593"/>
                  </a:lnTo>
                  <a:lnTo>
                    <a:pt x="598" y="764"/>
                  </a:lnTo>
                  <a:lnTo>
                    <a:pt x="128" y="290"/>
                  </a:lnTo>
                  <a:lnTo>
                    <a:pt x="0" y="157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rgbClr val="C299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66" name="Freeform 14"/>
            <p:cNvSpPr>
              <a:spLocks/>
            </p:cNvSpPr>
            <p:nvPr/>
          </p:nvSpPr>
          <p:spPr bwMode="auto">
            <a:xfrm>
              <a:off x="1216" y="832"/>
              <a:ext cx="807" cy="739"/>
            </a:xfrm>
            <a:custGeom>
              <a:avLst/>
              <a:gdLst>
                <a:gd name="T0" fmla="*/ 0 w 807"/>
                <a:gd name="T1" fmla="*/ 595 h 739"/>
                <a:gd name="T2" fmla="*/ 140 w 807"/>
                <a:gd name="T3" fmla="*/ 739 h 739"/>
                <a:gd name="T4" fmla="*/ 807 w 807"/>
                <a:gd name="T5" fmla="*/ 164 h 739"/>
                <a:gd name="T6" fmla="*/ 667 w 807"/>
                <a:gd name="T7" fmla="*/ 0 h 739"/>
                <a:gd name="T8" fmla="*/ 0 w 807"/>
                <a:gd name="T9" fmla="*/ 595 h 739"/>
                <a:gd name="T10" fmla="*/ 0 w 807"/>
                <a:gd name="T11" fmla="*/ 595 h 7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7"/>
                <a:gd name="T19" fmla="*/ 0 h 739"/>
                <a:gd name="T20" fmla="*/ 807 w 807"/>
                <a:gd name="T21" fmla="*/ 739 h 7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7" h="739">
                  <a:moveTo>
                    <a:pt x="0" y="595"/>
                  </a:moveTo>
                  <a:lnTo>
                    <a:pt x="140" y="739"/>
                  </a:lnTo>
                  <a:lnTo>
                    <a:pt x="807" y="164"/>
                  </a:lnTo>
                  <a:lnTo>
                    <a:pt x="667" y="0"/>
                  </a:lnTo>
                  <a:lnTo>
                    <a:pt x="0" y="595"/>
                  </a:lnTo>
                  <a:close/>
                </a:path>
              </a:pathLst>
            </a:custGeom>
            <a:solidFill>
              <a:srgbClr val="C299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67" name="Freeform 15"/>
            <p:cNvSpPr>
              <a:spLocks/>
            </p:cNvSpPr>
            <p:nvPr/>
          </p:nvSpPr>
          <p:spPr bwMode="auto">
            <a:xfrm>
              <a:off x="256" y="1698"/>
              <a:ext cx="786" cy="772"/>
            </a:xfrm>
            <a:custGeom>
              <a:avLst/>
              <a:gdLst>
                <a:gd name="T0" fmla="*/ 646 w 786"/>
                <a:gd name="T1" fmla="*/ 0 h 772"/>
                <a:gd name="T2" fmla="*/ 786 w 786"/>
                <a:gd name="T3" fmla="*/ 149 h 772"/>
                <a:gd name="T4" fmla="*/ 150 w 786"/>
                <a:gd name="T5" fmla="*/ 772 h 772"/>
                <a:gd name="T6" fmla="*/ 0 w 786"/>
                <a:gd name="T7" fmla="*/ 631 h 772"/>
                <a:gd name="T8" fmla="*/ 646 w 786"/>
                <a:gd name="T9" fmla="*/ 0 h 772"/>
                <a:gd name="T10" fmla="*/ 646 w 786"/>
                <a:gd name="T11" fmla="*/ 0 h 77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86"/>
                <a:gd name="T19" fmla="*/ 0 h 772"/>
                <a:gd name="T20" fmla="*/ 786 w 786"/>
                <a:gd name="T21" fmla="*/ 772 h 77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86" h="772">
                  <a:moveTo>
                    <a:pt x="646" y="0"/>
                  </a:moveTo>
                  <a:lnTo>
                    <a:pt x="786" y="149"/>
                  </a:lnTo>
                  <a:lnTo>
                    <a:pt x="150" y="772"/>
                  </a:lnTo>
                  <a:lnTo>
                    <a:pt x="0" y="631"/>
                  </a:lnTo>
                  <a:lnTo>
                    <a:pt x="646" y="0"/>
                  </a:lnTo>
                  <a:close/>
                </a:path>
              </a:pathLst>
            </a:custGeom>
            <a:solidFill>
              <a:srgbClr val="C299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68" name="Freeform 16"/>
            <p:cNvSpPr>
              <a:spLocks/>
            </p:cNvSpPr>
            <p:nvPr/>
          </p:nvSpPr>
          <p:spPr bwMode="auto">
            <a:xfrm>
              <a:off x="1160" y="1746"/>
              <a:ext cx="731" cy="849"/>
            </a:xfrm>
            <a:custGeom>
              <a:avLst/>
              <a:gdLst>
                <a:gd name="T0" fmla="*/ 187 w 731"/>
                <a:gd name="T1" fmla="*/ 0 h 849"/>
                <a:gd name="T2" fmla="*/ 409 w 731"/>
                <a:gd name="T3" fmla="*/ 295 h 849"/>
                <a:gd name="T4" fmla="*/ 731 w 731"/>
                <a:gd name="T5" fmla="*/ 676 h 849"/>
                <a:gd name="T6" fmla="*/ 559 w 731"/>
                <a:gd name="T7" fmla="*/ 849 h 849"/>
                <a:gd name="T8" fmla="*/ 7 w 731"/>
                <a:gd name="T9" fmla="*/ 194 h 849"/>
                <a:gd name="T10" fmla="*/ 0 w 731"/>
                <a:gd name="T11" fmla="*/ 130 h 849"/>
                <a:gd name="T12" fmla="*/ 187 w 731"/>
                <a:gd name="T13" fmla="*/ 0 h 849"/>
                <a:gd name="T14" fmla="*/ 187 w 731"/>
                <a:gd name="T15" fmla="*/ 0 h 8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31"/>
                <a:gd name="T25" fmla="*/ 0 h 849"/>
                <a:gd name="T26" fmla="*/ 731 w 731"/>
                <a:gd name="T27" fmla="*/ 849 h 84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31" h="849">
                  <a:moveTo>
                    <a:pt x="187" y="0"/>
                  </a:moveTo>
                  <a:lnTo>
                    <a:pt x="409" y="295"/>
                  </a:lnTo>
                  <a:lnTo>
                    <a:pt x="731" y="676"/>
                  </a:lnTo>
                  <a:lnTo>
                    <a:pt x="559" y="849"/>
                  </a:lnTo>
                  <a:lnTo>
                    <a:pt x="7" y="194"/>
                  </a:lnTo>
                  <a:lnTo>
                    <a:pt x="0" y="130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C299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69" name="Freeform 17"/>
            <p:cNvSpPr>
              <a:spLocks/>
            </p:cNvSpPr>
            <p:nvPr/>
          </p:nvSpPr>
          <p:spPr bwMode="auto">
            <a:xfrm>
              <a:off x="1509" y="1940"/>
              <a:ext cx="149" cy="190"/>
            </a:xfrm>
            <a:custGeom>
              <a:avLst/>
              <a:gdLst>
                <a:gd name="T0" fmla="*/ 0 w 149"/>
                <a:gd name="T1" fmla="*/ 0 h 190"/>
                <a:gd name="T2" fmla="*/ 126 w 149"/>
                <a:gd name="T3" fmla="*/ 28 h 190"/>
                <a:gd name="T4" fmla="*/ 149 w 149"/>
                <a:gd name="T5" fmla="*/ 190 h 190"/>
                <a:gd name="T6" fmla="*/ 31 w 149"/>
                <a:gd name="T7" fmla="*/ 72 h 190"/>
                <a:gd name="T8" fmla="*/ 0 w 149"/>
                <a:gd name="T9" fmla="*/ 0 h 190"/>
                <a:gd name="T10" fmla="*/ 0 w 149"/>
                <a:gd name="T11" fmla="*/ 0 h 1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9"/>
                <a:gd name="T19" fmla="*/ 0 h 190"/>
                <a:gd name="T20" fmla="*/ 149 w 149"/>
                <a:gd name="T21" fmla="*/ 190 h 1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9" h="190">
                  <a:moveTo>
                    <a:pt x="0" y="0"/>
                  </a:moveTo>
                  <a:lnTo>
                    <a:pt x="126" y="28"/>
                  </a:lnTo>
                  <a:lnTo>
                    <a:pt x="149" y="190"/>
                  </a:lnTo>
                  <a:lnTo>
                    <a:pt x="31" y="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8B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70" name="Freeform 18"/>
            <p:cNvSpPr>
              <a:spLocks/>
            </p:cNvSpPr>
            <p:nvPr/>
          </p:nvSpPr>
          <p:spPr bwMode="auto">
            <a:xfrm>
              <a:off x="1316" y="2640"/>
              <a:ext cx="120" cy="211"/>
            </a:xfrm>
            <a:custGeom>
              <a:avLst/>
              <a:gdLst>
                <a:gd name="T0" fmla="*/ 0 w 120"/>
                <a:gd name="T1" fmla="*/ 0 h 211"/>
                <a:gd name="T2" fmla="*/ 28 w 120"/>
                <a:gd name="T3" fmla="*/ 211 h 211"/>
                <a:gd name="T4" fmla="*/ 120 w 120"/>
                <a:gd name="T5" fmla="*/ 203 h 211"/>
                <a:gd name="T6" fmla="*/ 104 w 120"/>
                <a:gd name="T7" fmla="*/ 3 h 211"/>
                <a:gd name="T8" fmla="*/ 0 w 120"/>
                <a:gd name="T9" fmla="*/ 0 h 211"/>
                <a:gd name="T10" fmla="*/ 0 w 120"/>
                <a:gd name="T11" fmla="*/ 0 h 2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0"/>
                <a:gd name="T19" fmla="*/ 0 h 211"/>
                <a:gd name="T20" fmla="*/ 120 w 120"/>
                <a:gd name="T21" fmla="*/ 211 h 2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0" h="211">
                  <a:moveTo>
                    <a:pt x="0" y="0"/>
                  </a:moveTo>
                  <a:lnTo>
                    <a:pt x="28" y="211"/>
                  </a:lnTo>
                  <a:lnTo>
                    <a:pt x="120" y="203"/>
                  </a:lnTo>
                  <a:lnTo>
                    <a:pt x="104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71" name="Freeform 19"/>
            <p:cNvSpPr>
              <a:spLocks/>
            </p:cNvSpPr>
            <p:nvPr/>
          </p:nvSpPr>
          <p:spPr bwMode="auto">
            <a:xfrm>
              <a:off x="1292" y="2318"/>
              <a:ext cx="111" cy="210"/>
            </a:xfrm>
            <a:custGeom>
              <a:avLst/>
              <a:gdLst>
                <a:gd name="T0" fmla="*/ 0 w 111"/>
                <a:gd name="T1" fmla="*/ 0 h 210"/>
                <a:gd name="T2" fmla="*/ 28 w 111"/>
                <a:gd name="T3" fmla="*/ 210 h 210"/>
                <a:gd name="T4" fmla="*/ 111 w 111"/>
                <a:gd name="T5" fmla="*/ 203 h 210"/>
                <a:gd name="T6" fmla="*/ 103 w 111"/>
                <a:gd name="T7" fmla="*/ 17 h 210"/>
                <a:gd name="T8" fmla="*/ 0 w 111"/>
                <a:gd name="T9" fmla="*/ 0 h 210"/>
                <a:gd name="T10" fmla="*/ 0 w 111"/>
                <a:gd name="T11" fmla="*/ 0 h 2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1"/>
                <a:gd name="T19" fmla="*/ 0 h 210"/>
                <a:gd name="T20" fmla="*/ 111 w 111"/>
                <a:gd name="T21" fmla="*/ 210 h 2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1" h="210">
                  <a:moveTo>
                    <a:pt x="0" y="0"/>
                  </a:moveTo>
                  <a:lnTo>
                    <a:pt x="28" y="210"/>
                  </a:lnTo>
                  <a:lnTo>
                    <a:pt x="111" y="203"/>
                  </a:lnTo>
                  <a:lnTo>
                    <a:pt x="103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72" name="Freeform 20"/>
            <p:cNvSpPr>
              <a:spLocks/>
            </p:cNvSpPr>
            <p:nvPr/>
          </p:nvSpPr>
          <p:spPr bwMode="auto">
            <a:xfrm>
              <a:off x="965" y="3050"/>
              <a:ext cx="905" cy="220"/>
            </a:xfrm>
            <a:custGeom>
              <a:avLst/>
              <a:gdLst>
                <a:gd name="T0" fmla="*/ 10 w 905"/>
                <a:gd name="T1" fmla="*/ 58 h 220"/>
                <a:gd name="T2" fmla="*/ 251 w 905"/>
                <a:gd name="T3" fmla="*/ 0 h 220"/>
                <a:gd name="T4" fmla="*/ 588 w 905"/>
                <a:gd name="T5" fmla="*/ 8 h 220"/>
                <a:gd name="T6" fmla="*/ 815 w 905"/>
                <a:gd name="T7" fmla="*/ 38 h 220"/>
                <a:gd name="T8" fmla="*/ 899 w 905"/>
                <a:gd name="T9" fmla="*/ 78 h 220"/>
                <a:gd name="T10" fmla="*/ 905 w 905"/>
                <a:gd name="T11" fmla="*/ 220 h 220"/>
                <a:gd name="T12" fmla="*/ 627 w 905"/>
                <a:gd name="T13" fmla="*/ 136 h 220"/>
                <a:gd name="T14" fmla="*/ 174 w 905"/>
                <a:gd name="T15" fmla="*/ 152 h 220"/>
                <a:gd name="T16" fmla="*/ 21 w 905"/>
                <a:gd name="T17" fmla="*/ 187 h 220"/>
                <a:gd name="T18" fmla="*/ 0 w 905"/>
                <a:gd name="T19" fmla="*/ 115 h 220"/>
                <a:gd name="T20" fmla="*/ 10 w 905"/>
                <a:gd name="T21" fmla="*/ 58 h 220"/>
                <a:gd name="T22" fmla="*/ 10 w 905"/>
                <a:gd name="T23" fmla="*/ 58 h 2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05"/>
                <a:gd name="T37" fmla="*/ 0 h 220"/>
                <a:gd name="T38" fmla="*/ 905 w 905"/>
                <a:gd name="T39" fmla="*/ 220 h 2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05" h="220">
                  <a:moveTo>
                    <a:pt x="10" y="58"/>
                  </a:moveTo>
                  <a:lnTo>
                    <a:pt x="251" y="0"/>
                  </a:lnTo>
                  <a:lnTo>
                    <a:pt x="588" y="8"/>
                  </a:lnTo>
                  <a:lnTo>
                    <a:pt x="815" y="38"/>
                  </a:lnTo>
                  <a:lnTo>
                    <a:pt x="899" y="78"/>
                  </a:lnTo>
                  <a:lnTo>
                    <a:pt x="905" y="220"/>
                  </a:lnTo>
                  <a:lnTo>
                    <a:pt x="627" y="136"/>
                  </a:lnTo>
                  <a:lnTo>
                    <a:pt x="174" y="152"/>
                  </a:lnTo>
                  <a:lnTo>
                    <a:pt x="21" y="187"/>
                  </a:lnTo>
                  <a:lnTo>
                    <a:pt x="0" y="115"/>
                  </a:lnTo>
                  <a:lnTo>
                    <a:pt x="10" y="58"/>
                  </a:lnTo>
                  <a:close/>
                </a:path>
              </a:pathLst>
            </a:custGeom>
            <a:solidFill>
              <a:srgbClr val="FAAE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73" name="Freeform 21"/>
            <p:cNvSpPr>
              <a:spLocks/>
            </p:cNvSpPr>
            <p:nvPr/>
          </p:nvSpPr>
          <p:spPr bwMode="auto">
            <a:xfrm>
              <a:off x="1316" y="3338"/>
              <a:ext cx="184" cy="287"/>
            </a:xfrm>
            <a:custGeom>
              <a:avLst/>
              <a:gdLst>
                <a:gd name="T0" fmla="*/ 0 w 184"/>
                <a:gd name="T1" fmla="*/ 12 h 287"/>
                <a:gd name="T2" fmla="*/ 23 w 184"/>
                <a:gd name="T3" fmla="*/ 287 h 287"/>
                <a:gd name="T4" fmla="*/ 184 w 184"/>
                <a:gd name="T5" fmla="*/ 282 h 287"/>
                <a:gd name="T6" fmla="*/ 162 w 184"/>
                <a:gd name="T7" fmla="*/ 0 h 287"/>
                <a:gd name="T8" fmla="*/ 0 w 184"/>
                <a:gd name="T9" fmla="*/ 12 h 287"/>
                <a:gd name="T10" fmla="*/ 0 w 184"/>
                <a:gd name="T11" fmla="*/ 12 h 2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4"/>
                <a:gd name="T19" fmla="*/ 0 h 287"/>
                <a:gd name="T20" fmla="*/ 184 w 184"/>
                <a:gd name="T21" fmla="*/ 287 h 2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4" h="287">
                  <a:moveTo>
                    <a:pt x="0" y="12"/>
                  </a:moveTo>
                  <a:lnTo>
                    <a:pt x="23" y="287"/>
                  </a:lnTo>
                  <a:lnTo>
                    <a:pt x="184" y="282"/>
                  </a:lnTo>
                  <a:lnTo>
                    <a:pt x="162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7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74" name="Freeform 22"/>
            <p:cNvSpPr>
              <a:spLocks/>
            </p:cNvSpPr>
            <p:nvPr/>
          </p:nvSpPr>
          <p:spPr bwMode="auto">
            <a:xfrm>
              <a:off x="986" y="3202"/>
              <a:ext cx="892" cy="460"/>
            </a:xfrm>
            <a:custGeom>
              <a:avLst/>
              <a:gdLst>
                <a:gd name="T0" fmla="*/ 39 w 892"/>
                <a:gd name="T1" fmla="*/ 41 h 460"/>
                <a:gd name="T2" fmla="*/ 330 w 892"/>
                <a:gd name="T3" fmla="*/ 0 h 460"/>
                <a:gd name="T4" fmla="*/ 703 w 892"/>
                <a:gd name="T5" fmla="*/ 21 h 460"/>
                <a:gd name="T6" fmla="*/ 866 w 892"/>
                <a:gd name="T7" fmla="*/ 56 h 460"/>
                <a:gd name="T8" fmla="*/ 892 w 892"/>
                <a:gd name="T9" fmla="*/ 434 h 460"/>
                <a:gd name="T10" fmla="*/ 511 w 892"/>
                <a:gd name="T11" fmla="*/ 421 h 460"/>
                <a:gd name="T12" fmla="*/ 467 w 892"/>
                <a:gd name="T13" fmla="*/ 140 h 460"/>
                <a:gd name="T14" fmla="*/ 337 w 892"/>
                <a:gd name="T15" fmla="*/ 140 h 460"/>
                <a:gd name="T16" fmla="*/ 361 w 892"/>
                <a:gd name="T17" fmla="*/ 409 h 460"/>
                <a:gd name="T18" fmla="*/ 0 w 892"/>
                <a:gd name="T19" fmla="*/ 460 h 460"/>
                <a:gd name="T20" fmla="*/ 8 w 892"/>
                <a:gd name="T21" fmla="*/ 175 h 460"/>
                <a:gd name="T22" fmla="*/ 39 w 892"/>
                <a:gd name="T23" fmla="*/ 41 h 460"/>
                <a:gd name="T24" fmla="*/ 39 w 892"/>
                <a:gd name="T25" fmla="*/ 41 h 4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2"/>
                <a:gd name="T40" fmla="*/ 0 h 460"/>
                <a:gd name="T41" fmla="*/ 892 w 892"/>
                <a:gd name="T42" fmla="*/ 460 h 46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2" h="460">
                  <a:moveTo>
                    <a:pt x="39" y="41"/>
                  </a:moveTo>
                  <a:lnTo>
                    <a:pt x="330" y="0"/>
                  </a:lnTo>
                  <a:lnTo>
                    <a:pt x="703" y="21"/>
                  </a:lnTo>
                  <a:lnTo>
                    <a:pt x="866" y="56"/>
                  </a:lnTo>
                  <a:lnTo>
                    <a:pt x="892" y="434"/>
                  </a:lnTo>
                  <a:lnTo>
                    <a:pt x="511" y="421"/>
                  </a:lnTo>
                  <a:lnTo>
                    <a:pt x="467" y="140"/>
                  </a:lnTo>
                  <a:lnTo>
                    <a:pt x="337" y="140"/>
                  </a:lnTo>
                  <a:lnTo>
                    <a:pt x="361" y="409"/>
                  </a:lnTo>
                  <a:lnTo>
                    <a:pt x="0" y="460"/>
                  </a:lnTo>
                  <a:lnTo>
                    <a:pt x="8" y="175"/>
                  </a:lnTo>
                  <a:lnTo>
                    <a:pt x="39" y="41"/>
                  </a:lnTo>
                  <a:close/>
                </a:path>
              </a:pathLst>
            </a:custGeom>
            <a:solidFill>
              <a:srgbClr val="B8B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75" name="Freeform 23"/>
            <p:cNvSpPr>
              <a:spLocks/>
            </p:cNvSpPr>
            <p:nvPr/>
          </p:nvSpPr>
          <p:spPr bwMode="auto">
            <a:xfrm>
              <a:off x="909" y="3748"/>
              <a:ext cx="374" cy="92"/>
            </a:xfrm>
            <a:custGeom>
              <a:avLst/>
              <a:gdLst>
                <a:gd name="T0" fmla="*/ 1 w 374"/>
                <a:gd name="T1" fmla="*/ 66 h 92"/>
                <a:gd name="T2" fmla="*/ 9 w 374"/>
                <a:gd name="T3" fmla="*/ 55 h 92"/>
                <a:gd name="T4" fmla="*/ 23 w 374"/>
                <a:gd name="T5" fmla="*/ 45 h 92"/>
                <a:gd name="T6" fmla="*/ 35 w 374"/>
                <a:gd name="T7" fmla="*/ 38 h 92"/>
                <a:gd name="T8" fmla="*/ 57 w 374"/>
                <a:gd name="T9" fmla="*/ 27 h 92"/>
                <a:gd name="T10" fmla="*/ 97 w 374"/>
                <a:gd name="T11" fmla="*/ 12 h 92"/>
                <a:gd name="T12" fmla="*/ 140 w 374"/>
                <a:gd name="T13" fmla="*/ 4 h 92"/>
                <a:gd name="T14" fmla="*/ 182 w 374"/>
                <a:gd name="T15" fmla="*/ 0 h 92"/>
                <a:gd name="T16" fmla="*/ 225 w 374"/>
                <a:gd name="T17" fmla="*/ 0 h 92"/>
                <a:gd name="T18" fmla="*/ 267 w 374"/>
                <a:gd name="T19" fmla="*/ 4 h 92"/>
                <a:gd name="T20" fmla="*/ 310 w 374"/>
                <a:gd name="T21" fmla="*/ 11 h 92"/>
                <a:gd name="T22" fmla="*/ 353 w 374"/>
                <a:gd name="T23" fmla="*/ 20 h 92"/>
                <a:gd name="T24" fmla="*/ 371 w 374"/>
                <a:gd name="T25" fmla="*/ 29 h 92"/>
                <a:gd name="T26" fmla="*/ 363 w 374"/>
                <a:gd name="T27" fmla="*/ 32 h 92"/>
                <a:gd name="T28" fmla="*/ 345 w 374"/>
                <a:gd name="T29" fmla="*/ 33 h 92"/>
                <a:gd name="T30" fmla="*/ 314 w 374"/>
                <a:gd name="T31" fmla="*/ 32 h 92"/>
                <a:gd name="T32" fmla="*/ 285 w 374"/>
                <a:gd name="T33" fmla="*/ 33 h 92"/>
                <a:gd name="T34" fmla="*/ 254 w 374"/>
                <a:gd name="T35" fmla="*/ 34 h 92"/>
                <a:gd name="T36" fmla="*/ 225 w 374"/>
                <a:gd name="T37" fmla="*/ 36 h 92"/>
                <a:gd name="T38" fmla="*/ 194 w 374"/>
                <a:gd name="T39" fmla="*/ 38 h 92"/>
                <a:gd name="T40" fmla="*/ 164 w 374"/>
                <a:gd name="T41" fmla="*/ 41 h 92"/>
                <a:gd name="T42" fmla="*/ 133 w 374"/>
                <a:gd name="T43" fmla="*/ 45 h 92"/>
                <a:gd name="T44" fmla="*/ 117 w 374"/>
                <a:gd name="T45" fmla="*/ 51 h 92"/>
                <a:gd name="T46" fmla="*/ 116 w 374"/>
                <a:gd name="T47" fmla="*/ 61 h 92"/>
                <a:gd name="T48" fmla="*/ 238 w 374"/>
                <a:gd name="T49" fmla="*/ 58 h 92"/>
                <a:gd name="T50" fmla="*/ 245 w 374"/>
                <a:gd name="T51" fmla="*/ 56 h 92"/>
                <a:gd name="T52" fmla="*/ 255 w 374"/>
                <a:gd name="T53" fmla="*/ 55 h 92"/>
                <a:gd name="T54" fmla="*/ 269 w 374"/>
                <a:gd name="T55" fmla="*/ 52 h 92"/>
                <a:gd name="T56" fmla="*/ 285 w 374"/>
                <a:gd name="T57" fmla="*/ 52 h 92"/>
                <a:gd name="T58" fmla="*/ 298 w 374"/>
                <a:gd name="T59" fmla="*/ 51 h 92"/>
                <a:gd name="T60" fmla="*/ 310 w 374"/>
                <a:gd name="T61" fmla="*/ 52 h 92"/>
                <a:gd name="T62" fmla="*/ 319 w 374"/>
                <a:gd name="T63" fmla="*/ 54 h 92"/>
                <a:gd name="T64" fmla="*/ 325 w 374"/>
                <a:gd name="T65" fmla="*/ 58 h 92"/>
                <a:gd name="T66" fmla="*/ 287 w 374"/>
                <a:gd name="T67" fmla="*/ 77 h 92"/>
                <a:gd name="T68" fmla="*/ 257 w 374"/>
                <a:gd name="T69" fmla="*/ 81 h 92"/>
                <a:gd name="T70" fmla="*/ 214 w 374"/>
                <a:gd name="T71" fmla="*/ 86 h 92"/>
                <a:gd name="T72" fmla="*/ 164 w 374"/>
                <a:gd name="T73" fmla="*/ 90 h 92"/>
                <a:gd name="T74" fmla="*/ 112 w 374"/>
                <a:gd name="T75" fmla="*/ 91 h 92"/>
                <a:gd name="T76" fmla="*/ 65 w 374"/>
                <a:gd name="T77" fmla="*/ 91 h 92"/>
                <a:gd name="T78" fmla="*/ 27 w 374"/>
                <a:gd name="T79" fmla="*/ 87 h 92"/>
                <a:gd name="T80" fmla="*/ 4 w 374"/>
                <a:gd name="T81" fmla="*/ 77 h 92"/>
                <a:gd name="T82" fmla="*/ 0 w 374"/>
                <a:gd name="T83" fmla="*/ 72 h 9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74"/>
                <a:gd name="T127" fmla="*/ 0 h 92"/>
                <a:gd name="T128" fmla="*/ 374 w 374"/>
                <a:gd name="T129" fmla="*/ 92 h 9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74" h="92">
                  <a:moveTo>
                    <a:pt x="0" y="72"/>
                  </a:moveTo>
                  <a:lnTo>
                    <a:pt x="1" y="66"/>
                  </a:lnTo>
                  <a:lnTo>
                    <a:pt x="5" y="62"/>
                  </a:lnTo>
                  <a:lnTo>
                    <a:pt x="9" y="55"/>
                  </a:lnTo>
                  <a:lnTo>
                    <a:pt x="17" y="51"/>
                  </a:lnTo>
                  <a:lnTo>
                    <a:pt x="23" y="45"/>
                  </a:lnTo>
                  <a:lnTo>
                    <a:pt x="29" y="41"/>
                  </a:lnTo>
                  <a:lnTo>
                    <a:pt x="35" y="38"/>
                  </a:lnTo>
                  <a:lnTo>
                    <a:pt x="39" y="37"/>
                  </a:lnTo>
                  <a:lnTo>
                    <a:pt x="57" y="27"/>
                  </a:lnTo>
                  <a:lnTo>
                    <a:pt x="77" y="19"/>
                  </a:lnTo>
                  <a:lnTo>
                    <a:pt x="97" y="12"/>
                  </a:lnTo>
                  <a:lnTo>
                    <a:pt x="118" y="8"/>
                  </a:lnTo>
                  <a:lnTo>
                    <a:pt x="140" y="4"/>
                  </a:lnTo>
                  <a:lnTo>
                    <a:pt x="161" y="1"/>
                  </a:lnTo>
                  <a:lnTo>
                    <a:pt x="182" y="0"/>
                  </a:lnTo>
                  <a:lnTo>
                    <a:pt x="204" y="0"/>
                  </a:lnTo>
                  <a:lnTo>
                    <a:pt x="225" y="0"/>
                  </a:lnTo>
                  <a:lnTo>
                    <a:pt x="246" y="1"/>
                  </a:lnTo>
                  <a:lnTo>
                    <a:pt x="267" y="4"/>
                  </a:lnTo>
                  <a:lnTo>
                    <a:pt x="290" y="7"/>
                  </a:lnTo>
                  <a:lnTo>
                    <a:pt x="310" y="11"/>
                  </a:lnTo>
                  <a:lnTo>
                    <a:pt x="331" y="15"/>
                  </a:lnTo>
                  <a:lnTo>
                    <a:pt x="353" y="20"/>
                  </a:lnTo>
                  <a:lnTo>
                    <a:pt x="374" y="26"/>
                  </a:lnTo>
                  <a:lnTo>
                    <a:pt x="371" y="29"/>
                  </a:lnTo>
                  <a:lnTo>
                    <a:pt x="367" y="30"/>
                  </a:lnTo>
                  <a:lnTo>
                    <a:pt x="363" y="32"/>
                  </a:lnTo>
                  <a:lnTo>
                    <a:pt x="361" y="34"/>
                  </a:lnTo>
                  <a:lnTo>
                    <a:pt x="345" y="33"/>
                  </a:lnTo>
                  <a:lnTo>
                    <a:pt x="329" y="32"/>
                  </a:lnTo>
                  <a:lnTo>
                    <a:pt x="314" y="32"/>
                  </a:lnTo>
                  <a:lnTo>
                    <a:pt x="299" y="33"/>
                  </a:lnTo>
                  <a:lnTo>
                    <a:pt x="285" y="33"/>
                  </a:lnTo>
                  <a:lnTo>
                    <a:pt x="269" y="33"/>
                  </a:lnTo>
                  <a:lnTo>
                    <a:pt x="254" y="34"/>
                  </a:lnTo>
                  <a:lnTo>
                    <a:pt x="239" y="36"/>
                  </a:lnTo>
                  <a:lnTo>
                    <a:pt x="225" y="36"/>
                  </a:lnTo>
                  <a:lnTo>
                    <a:pt x="209" y="37"/>
                  </a:lnTo>
                  <a:lnTo>
                    <a:pt x="194" y="38"/>
                  </a:lnTo>
                  <a:lnTo>
                    <a:pt x="180" y="41"/>
                  </a:lnTo>
                  <a:lnTo>
                    <a:pt x="164" y="41"/>
                  </a:lnTo>
                  <a:lnTo>
                    <a:pt x="149" y="44"/>
                  </a:lnTo>
                  <a:lnTo>
                    <a:pt x="133" y="45"/>
                  </a:lnTo>
                  <a:lnTo>
                    <a:pt x="118" y="47"/>
                  </a:lnTo>
                  <a:lnTo>
                    <a:pt x="117" y="51"/>
                  </a:lnTo>
                  <a:lnTo>
                    <a:pt x="117" y="55"/>
                  </a:lnTo>
                  <a:lnTo>
                    <a:pt x="116" y="61"/>
                  </a:lnTo>
                  <a:lnTo>
                    <a:pt x="116" y="66"/>
                  </a:lnTo>
                  <a:lnTo>
                    <a:pt x="238" y="58"/>
                  </a:lnTo>
                  <a:lnTo>
                    <a:pt x="239" y="56"/>
                  </a:lnTo>
                  <a:lnTo>
                    <a:pt x="245" y="56"/>
                  </a:lnTo>
                  <a:lnTo>
                    <a:pt x="250" y="55"/>
                  </a:lnTo>
                  <a:lnTo>
                    <a:pt x="255" y="55"/>
                  </a:lnTo>
                  <a:lnTo>
                    <a:pt x="262" y="54"/>
                  </a:lnTo>
                  <a:lnTo>
                    <a:pt x="269" y="52"/>
                  </a:lnTo>
                  <a:lnTo>
                    <a:pt x="277" y="52"/>
                  </a:lnTo>
                  <a:lnTo>
                    <a:pt x="285" y="52"/>
                  </a:lnTo>
                  <a:lnTo>
                    <a:pt x="291" y="51"/>
                  </a:lnTo>
                  <a:lnTo>
                    <a:pt x="298" y="51"/>
                  </a:lnTo>
                  <a:lnTo>
                    <a:pt x="305" y="51"/>
                  </a:lnTo>
                  <a:lnTo>
                    <a:pt x="310" y="52"/>
                  </a:lnTo>
                  <a:lnTo>
                    <a:pt x="315" y="52"/>
                  </a:lnTo>
                  <a:lnTo>
                    <a:pt x="319" y="54"/>
                  </a:lnTo>
                  <a:lnTo>
                    <a:pt x="323" y="55"/>
                  </a:lnTo>
                  <a:lnTo>
                    <a:pt x="325" y="58"/>
                  </a:lnTo>
                  <a:lnTo>
                    <a:pt x="297" y="77"/>
                  </a:lnTo>
                  <a:lnTo>
                    <a:pt x="287" y="77"/>
                  </a:lnTo>
                  <a:lnTo>
                    <a:pt x="274" y="79"/>
                  </a:lnTo>
                  <a:lnTo>
                    <a:pt x="257" y="81"/>
                  </a:lnTo>
                  <a:lnTo>
                    <a:pt x="237" y="84"/>
                  </a:lnTo>
                  <a:lnTo>
                    <a:pt x="214" y="86"/>
                  </a:lnTo>
                  <a:lnTo>
                    <a:pt x="189" y="87"/>
                  </a:lnTo>
                  <a:lnTo>
                    <a:pt x="164" y="90"/>
                  </a:lnTo>
                  <a:lnTo>
                    <a:pt x="138" y="91"/>
                  </a:lnTo>
                  <a:lnTo>
                    <a:pt x="112" y="91"/>
                  </a:lnTo>
                  <a:lnTo>
                    <a:pt x="88" y="92"/>
                  </a:lnTo>
                  <a:lnTo>
                    <a:pt x="65" y="91"/>
                  </a:lnTo>
                  <a:lnTo>
                    <a:pt x="45" y="90"/>
                  </a:lnTo>
                  <a:lnTo>
                    <a:pt x="27" y="87"/>
                  </a:lnTo>
                  <a:lnTo>
                    <a:pt x="13" y="84"/>
                  </a:lnTo>
                  <a:lnTo>
                    <a:pt x="4" y="77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76" name="Freeform 24"/>
            <p:cNvSpPr>
              <a:spLocks/>
            </p:cNvSpPr>
            <p:nvPr/>
          </p:nvSpPr>
          <p:spPr bwMode="auto">
            <a:xfrm>
              <a:off x="1250" y="3314"/>
              <a:ext cx="819" cy="431"/>
            </a:xfrm>
            <a:custGeom>
              <a:avLst/>
              <a:gdLst>
                <a:gd name="T0" fmla="*/ 565 w 819"/>
                <a:gd name="T1" fmla="*/ 418 h 431"/>
                <a:gd name="T2" fmla="*/ 389 w 819"/>
                <a:gd name="T3" fmla="*/ 420 h 431"/>
                <a:gd name="T4" fmla="*/ 215 w 819"/>
                <a:gd name="T5" fmla="*/ 424 h 431"/>
                <a:gd name="T6" fmla="*/ 45 w 819"/>
                <a:gd name="T7" fmla="*/ 413 h 431"/>
                <a:gd name="T8" fmla="*/ 10 w 819"/>
                <a:gd name="T9" fmla="*/ 389 h 431"/>
                <a:gd name="T10" fmla="*/ 59 w 819"/>
                <a:gd name="T11" fmla="*/ 380 h 431"/>
                <a:gd name="T12" fmla="*/ 110 w 819"/>
                <a:gd name="T13" fmla="*/ 376 h 431"/>
                <a:gd name="T14" fmla="*/ 161 w 819"/>
                <a:gd name="T15" fmla="*/ 373 h 431"/>
                <a:gd name="T16" fmla="*/ 242 w 819"/>
                <a:gd name="T17" fmla="*/ 364 h 431"/>
                <a:gd name="T18" fmla="*/ 346 w 819"/>
                <a:gd name="T19" fmla="*/ 358 h 431"/>
                <a:gd name="T20" fmla="*/ 449 w 819"/>
                <a:gd name="T21" fmla="*/ 358 h 431"/>
                <a:gd name="T22" fmla="*/ 550 w 819"/>
                <a:gd name="T23" fmla="*/ 359 h 431"/>
                <a:gd name="T24" fmla="*/ 650 w 819"/>
                <a:gd name="T25" fmla="*/ 364 h 431"/>
                <a:gd name="T26" fmla="*/ 582 w 819"/>
                <a:gd name="T27" fmla="*/ 344 h 431"/>
                <a:gd name="T28" fmla="*/ 512 w 819"/>
                <a:gd name="T29" fmla="*/ 333 h 431"/>
                <a:gd name="T30" fmla="*/ 440 w 819"/>
                <a:gd name="T31" fmla="*/ 327 h 431"/>
                <a:gd name="T32" fmla="*/ 367 w 819"/>
                <a:gd name="T33" fmla="*/ 327 h 431"/>
                <a:gd name="T34" fmla="*/ 206 w 819"/>
                <a:gd name="T35" fmla="*/ 287 h 431"/>
                <a:gd name="T36" fmla="*/ 210 w 819"/>
                <a:gd name="T37" fmla="*/ 275 h 431"/>
                <a:gd name="T38" fmla="*/ 211 w 819"/>
                <a:gd name="T39" fmla="*/ 258 h 431"/>
                <a:gd name="T40" fmla="*/ 208 w 819"/>
                <a:gd name="T41" fmla="*/ 243 h 431"/>
                <a:gd name="T42" fmla="*/ 199 w 819"/>
                <a:gd name="T43" fmla="*/ 254 h 431"/>
                <a:gd name="T44" fmla="*/ 196 w 819"/>
                <a:gd name="T45" fmla="*/ 272 h 431"/>
                <a:gd name="T46" fmla="*/ 154 w 819"/>
                <a:gd name="T47" fmla="*/ 240 h 431"/>
                <a:gd name="T48" fmla="*/ 150 w 819"/>
                <a:gd name="T49" fmla="*/ 212 h 431"/>
                <a:gd name="T50" fmla="*/ 143 w 819"/>
                <a:gd name="T51" fmla="*/ 180 h 431"/>
                <a:gd name="T52" fmla="*/ 134 w 819"/>
                <a:gd name="T53" fmla="*/ 155 h 431"/>
                <a:gd name="T54" fmla="*/ 135 w 819"/>
                <a:gd name="T55" fmla="*/ 136 h 431"/>
                <a:gd name="T56" fmla="*/ 151 w 819"/>
                <a:gd name="T57" fmla="*/ 140 h 431"/>
                <a:gd name="T58" fmla="*/ 161 w 819"/>
                <a:gd name="T59" fmla="*/ 155 h 431"/>
                <a:gd name="T60" fmla="*/ 170 w 819"/>
                <a:gd name="T61" fmla="*/ 169 h 431"/>
                <a:gd name="T62" fmla="*/ 183 w 819"/>
                <a:gd name="T63" fmla="*/ 171 h 431"/>
                <a:gd name="T64" fmla="*/ 186 w 819"/>
                <a:gd name="T65" fmla="*/ 155 h 431"/>
                <a:gd name="T66" fmla="*/ 183 w 819"/>
                <a:gd name="T67" fmla="*/ 140 h 431"/>
                <a:gd name="T68" fmla="*/ 179 w 819"/>
                <a:gd name="T69" fmla="*/ 121 h 431"/>
                <a:gd name="T70" fmla="*/ 186 w 819"/>
                <a:gd name="T71" fmla="*/ 113 h 431"/>
                <a:gd name="T72" fmla="*/ 99 w 819"/>
                <a:gd name="T73" fmla="*/ 63 h 431"/>
                <a:gd name="T74" fmla="*/ 248 w 819"/>
                <a:gd name="T75" fmla="*/ 34 h 431"/>
                <a:gd name="T76" fmla="*/ 255 w 819"/>
                <a:gd name="T77" fmla="*/ 103 h 431"/>
                <a:gd name="T78" fmla="*/ 258 w 819"/>
                <a:gd name="T79" fmla="*/ 173 h 431"/>
                <a:gd name="T80" fmla="*/ 256 w 819"/>
                <a:gd name="T81" fmla="*/ 243 h 431"/>
                <a:gd name="T82" fmla="*/ 278 w 819"/>
                <a:gd name="T83" fmla="*/ 286 h 431"/>
                <a:gd name="T84" fmla="*/ 369 w 819"/>
                <a:gd name="T85" fmla="*/ 293 h 431"/>
                <a:gd name="T86" fmla="*/ 493 w 819"/>
                <a:gd name="T87" fmla="*/ 294 h 431"/>
                <a:gd name="T88" fmla="*/ 604 w 819"/>
                <a:gd name="T89" fmla="*/ 297 h 431"/>
                <a:gd name="T90" fmla="*/ 819 w 819"/>
                <a:gd name="T91" fmla="*/ 348 h 431"/>
                <a:gd name="T92" fmla="*/ 807 w 819"/>
                <a:gd name="T93" fmla="*/ 377 h 431"/>
                <a:gd name="T94" fmla="*/ 787 w 819"/>
                <a:gd name="T95" fmla="*/ 398 h 431"/>
                <a:gd name="T96" fmla="*/ 762 w 819"/>
                <a:gd name="T97" fmla="*/ 414 h 431"/>
                <a:gd name="T98" fmla="*/ 737 w 819"/>
                <a:gd name="T99" fmla="*/ 431 h 43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819"/>
                <a:gd name="T151" fmla="*/ 0 h 431"/>
                <a:gd name="T152" fmla="*/ 819 w 819"/>
                <a:gd name="T153" fmla="*/ 431 h 43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819" h="431">
                  <a:moveTo>
                    <a:pt x="697" y="431"/>
                  </a:moveTo>
                  <a:lnTo>
                    <a:pt x="653" y="425"/>
                  </a:lnTo>
                  <a:lnTo>
                    <a:pt x="609" y="421"/>
                  </a:lnTo>
                  <a:lnTo>
                    <a:pt x="565" y="418"/>
                  </a:lnTo>
                  <a:lnTo>
                    <a:pt x="522" y="418"/>
                  </a:lnTo>
                  <a:lnTo>
                    <a:pt x="477" y="417"/>
                  </a:lnTo>
                  <a:lnTo>
                    <a:pt x="433" y="418"/>
                  </a:lnTo>
                  <a:lnTo>
                    <a:pt x="389" y="420"/>
                  </a:lnTo>
                  <a:lnTo>
                    <a:pt x="346" y="423"/>
                  </a:lnTo>
                  <a:lnTo>
                    <a:pt x="302" y="423"/>
                  </a:lnTo>
                  <a:lnTo>
                    <a:pt x="258" y="424"/>
                  </a:lnTo>
                  <a:lnTo>
                    <a:pt x="215" y="424"/>
                  </a:lnTo>
                  <a:lnTo>
                    <a:pt x="173" y="424"/>
                  </a:lnTo>
                  <a:lnTo>
                    <a:pt x="129" y="423"/>
                  </a:lnTo>
                  <a:lnTo>
                    <a:pt x="87" y="418"/>
                  </a:lnTo>
                  <a:lnTo>
                    <a:pt x="45" y="413"/>
                  </a:lnTo>
                  <a:lnTo>
                    <a:pt x="4" y="406"/>
                  </a:lnTo>
                  <a:lnTo>
                    <a:pt x="0" y="402"/>
                  </a:lnTo>
                  <a:lnTo>
                    <a:pt x="0" y="394"/>
                  </a:lnTo>
                  <a:lnTo>
                    <a:pt x="10" y="389"/>
                  </a:lnTo>
                  <a:lnTo>
                    <a:pt x="22" y="387"/>
                  </a:lnTo>
                  <a:lnTo>
                    <a:pt x="34" y="384"/>
                  </a:lnTo>
                  <a:lnTo>
                    <a:pt x="46" y="381"/>
                  </a:lnTo>
                  <a:lnTo>
                    <a:pt x="59" y="380"/>
                  </a:lnTo>
                  <a:lnTo>
                    <a:pt x="71" y="378"/>
                  </a:lnTo>
                  <a:lnTo>
                    <a:pt x="85" y="377"/>
                  </a:lnTo>
                  <a:lnTo>
                    <a:pt x="98" y="377"/>
                  </a:lnTo>
                  <a:lnTo>
                    <a:pt x="110" y="376"/>
                  </a:lnTo>
                  <a:lnTo>
                    <a:pt x="123" y="376"/>
                  </a:lnTo>
                  <a:lnTo>
                    <a:pt x="135" y="374"/>
                  </a:lnTo>
                  <a:lnTo>
                    <a:pt x="149" y="374"/>
                  </a:lnTo>
                  <a:lnTo>
                    <a:pt x="161" y="373"/>
                  </a:lnTo>
                  <a:lnTo>
                    <a:pt x="174" y="371"/>
                  </a:lnTo>
                  <a:lnTo>
                    <a:pt x="186" y="370"/>
                  </a:lnTo>
                  <a:lnTo>
                    <a:pt x="199" y="369"/>
                  </a:lnTo>
                  <a:lnTo>
                    <a:pt x="242" y="364"/>
                  </a:lnTo>
                  <a:lnTo>
                    <a:pt x="267" y="362"/>
                  </a:lnTo>
                  <a:lnTo>
                    <a:pt x="294" y="359"/>
                  </a:lnTo>
                  <a:lnTo>
                    <a:pt x="319" y="358"/>
                  </a:lnTo>
                  <a:lnTo>
                    <a:pt x="346" y="358"/>
                  </a:lnTo>
                  <a:lnTo>
                    <a:pt x="371" y="356"/>
                  </a:lnTo>
                  <a:lnTo>
                    <a:pt x="397" y="356"/>
                  </a:lnTo>
                  <a:lnTo>
                    <a:pt x="423" y="356"/>
                  </a:lnTo>
                  <a:lnTo>
                    <a:pt x="449" y="358"/>
                  </a:lnTo>
                  <a:lnTo>
                    <a:pt x="475" y="358"/>
                  </a:lnTo>
                  <a:lnTo>
                    <a:pt x="500" y="358"/>
                  </a:lnTo>
                  <a:lnTo>
                    <a:pt x="525" y="358"/>
                  </a:lnTo>
                  <a:lnTo>
                    <a:pt x="550" y="359"/>
                  </a:lnTo>
                  <a:lnTo>
                    <a:pt x="576" y="360"/>
                  </a:lnTo>
                  <a:lnTo>
                    <a:pt x="601" y="362"/>
                  </a:lnTo>
                  <a:lnTo>
                    <a:pt x="625" y="363"/>
                  </a:lnTo>
                  <a:lnTo>
                    <a:pt x="650" y="364"/>
                  </a:lnTo>
                  <a:lnTo>
                    <a:pt x="634" y="358"/>
                  </a:lnTo>
                  <a:lnTo>
                    <a:pt x="617" y="352"/>
                  </a:lnTo>
                  <a:lnTo>
                    <a:pt x="600" y="346"/>
                  </a:lnTo>
                  <a:lnTo>
                    <a:pt x="582" y="344"/>
                  </a:lnTo>
                  <a:lnTo>
                    <a:pt x="565" y="340"/>
                  </a:lnTo>
                  <a:lnTo>
                    <a:pt x="548" y="337"/>
                  </a:lnTo>
                  <a:lnTo>
                    <a:pt x="530" y="334"/>
                  </a:lnTo>
                  <a:lnTo>
                    <a:pt x="512" y="333"/>
                  </a:lnTo>
                  <a:lnTo>
                    <a:pt x="495" y="330"/>
                  </a:lnTo>
                  <a:lnTo>
                    <a:pt x="476" y="329"/>
                  </a:lnTo>
                  <a:lnTo>
                    <a:pt x="457" y="327"/>
                  </a:lnTo>
                  <a:lnTo>
                    <a:pt x="440" y="327"/>
                  </a:lnTo>
                  <a:lnTo>
                    <a:pt x="421" y="327"/>
                  </a:lnTo>
                  <a:lnTo>
                    <a:pt x="403" y="327"/>
                  </a:lnTo>
                  <a:lnTo>
                    <a:pt x="384" y="327"/>
                  </a:lnTo>
                  <a:lnTo>
                    <a:pt x="367" y="327"/>
                  </a:lnTo>
                  <a:lnTo>
                    <a:pt x="203" y="330"/>
                  </a:lnTo>
                  <a:lnTo>
                    <a:pt x="200" y="290"/>
                  </a:lnTo>
                  <a:lnTo>
                    <a:pt x="206" y="290"/>
                  </a:lnTo>
                  <a:lnTo>
                    <a:pt x="206" y="287"/>
                  </a:lnTo>
                  <a:lnTo>
                    <a:pt x="207" y="286"/>
                  </a:lnTo>
                  <a:lnTo>
                    <a:pt x="207" y="283"/>
                  </a:lnTo>
                  <a:lnTo>
                    <a:pt x="208" y="279"/>
                  </a:lnTo>
                  <a:lnTo>
                    <a:pt x="210" y="275"/>
                  </a:lnTo>
                  <a:lnTo>
                    <a:pt x="210" y="270"/>
                  </a:lnTo>
                  <a:lnTo>
                    <a:pt x="211" y="266"/>
                  </a:lnTo>
                  <a:lnTo>
                    <a:pt x="211" y="262"/>
                  </a:lnTo>
                  <a:lnTo>
                    <a:pt x="211" y="258"/>
                  </a:lnTo>
                  <a:lnTo>
                    <a:pt x="211" y="254"/>
                  </a:lnTo>
                  <a:lnTo>
                    <a:pt x="211" y="250"/>
                  </a:lnTo>
                  <a:lnTo>
                    <a:pt x="211" y="247"/>
                  </a:lnTo>
                  <a:lnTo>
                    <a:pt x="208" y="243"/>
                  </a:lnTo>
                  <a:lnTo>
                    <a:pt x="203" y="241"/>
                  </a:lnTo>
                  <a:lnTo>
                    <a:pt x="202" y="245"/>
                  </a:lnTo>
                  <a:lnTo>
                    <a:pt x="199" y="250"/>
                  </a:lnTo>
                  <a:lnTo>
                    <a:pt x="199" y="254"/>
                  </a:lnTo>
                  <a:lnTo>
                    <a:pt x="198" y="258"/>
                  </a:lnTo>
                  <a:lnTo>
                    <a:pt x="196" y="262"/>
                  </a:lnTo>
                  <a:lnTo>
                    <a:pt x="196" y="266"/>
                  </a:lnTo>
                  <a:lnTo>
                    <a:pt x="196" y="272"/>
                  </a:lnTo>
                  <a:lnTo>
                    <a:pt x="196" y="276"/>
                  </a:lnTo>
                  <a:lnTo>
                    <a:pt x="157" y="252"/>
                  </a:lnTo>
                  <a:lnTo>
                    <a:pt x="155" y="247"/>
                  </a:lnTo>
                  <a:lnTo>
                    <a:pt x="154" y="240"/>
                  </a:lnTo>
                  <a:lnTo>
                    <a:pt x="154" y="234"/>
                  </a:lnTo>
                  <a:lnTo>
                    <a:pt x="153" y="227"/>
                  </a:lnTo>
                  <a:lnTo>
                    <a:pt x="151" y="219"/>
                  </a:lnTo>
                  <a:lnTo>
                    <a:pt x="150" y="212"/>
                  </a:lnTo>
                  <a:lnTo>
                    <a:pt x="149" y="204"/>
                  </a:lnTo>
                  <a:lnTo>
                    <a:pt x="147" y="197"/>
                  </a:lnTo>
                  <a:lnTo>
                    <a:pt x="145" y="189"/>
                  </a:lnTo>
                  <a:lnTo>
                    <a:pt x="143" y="180"/>
                  </a:lnTo>
                  <a:lnTo>
                    <a:pt x="141" y="173"/>
                  </a:lnTo>
                  <a:lnTo>
                    <a:pt x="139" y="168"/>
                  </a:lnTo>
                  <a:lnTo>
                    <a:pt x="137" y="160"/>
                  </a:lnTo>
                  <a:lnTo>
                    <a:pt x="134" y="155"/>
                  </a:lnTo>
                  <a:lnTo>
                    <a:pt x="133" y="150"/>
                  </a:lnTo>
                  <a:lnTo>
                    <a:pt x="130" y="146"/>
                  </a:lnTo>
                  <a:lnTo>
                    <a:pt x="133" y="140"/>
                  </a:lnTo>
                  <a:lnTo>
                    <a:pt x="135" y="136"/>
                  </a:lnTo>
                  <a:lnTo>
                    <a:pt x="141" y="132"/>
                  </a:lnTo>
                  <a:lnTo>
                    <a:pt x="145" y="128"/>
                  </a:lnTo>
                  <a:lnTo>
                    <a:pt x="147" y="132"/>
                  </a:lnTo>
                  <a:lnTo>
                    <a:pt x="151" y="140"/>
                  </a:lnTo>
                  <a:lnTo>
                    <a:pt x="154" y="143"/>
                  </a:lnTo>
                  <a:lnTo>
                    <a:pt x="155" y="147"/>
                  </a:lnTo>
                  <a:lnTo>
                    <a:pt x="158" y="151"/>
                  </a:lnTo>
                  <a:lnTo>
                    <a:pt x="161" y="155"/>
                  </a:lnTo>
                  <a:lnTo>
                    <a:pt x="162" y="160"/>
                  </a:lnTo>
                  <a:lnTo>
                    <a:pt x="165" y="164"/>
                  </a:lnTo>
                  <a:lnTo>
                    <a:pt x="167" y="167"/>
                  </a:lnTo>
                  <a:lnTo>
                    <a:pt x="170" y="169"/>
                  </a:lnTo>
                  <a:lnTo>
                    <a:pt x="175" y="175"/>
                  </a:lnTo>
                  <a:lnTo>
                    <a:pt x="181" y="178"/>
                  </a:lnTo>
                  <a:lnTo>
                    <a:pt x="182" y="173"/>
                  </a:lnTo>
                  <a:lnTo>
                    <a:pt x="183" y="171"/>
                  </a:lnTo>
                  <a:lnTo>
                    <a:pt x="185" y="167"/>
                  </a:lnTo>
                  <a:lnTo>
                    <a:pt x="186" y="164"/>
                  </a:lnTo>
                  <a:lnTo>
                    <a:pt x="186" y="160"/>
                  </a:lnTo>
                  <a:lnTo>
                    <a:pt x="186" y="155"/>
                  </a:lnTo>
                  <a:lnTo>
                    <a:pt x="185" y="151"/>
                  </a:lnTo>
                  <a:lnTo>
                    <a:pt x="185" y="149"/>
                  </a:lnTo>
                  <a:lnTo>
                    <a:pt x="183" y="143"/>
                  </a:lnTo>
                  <a:lnTo>
                    <a:pt x="183" y="140"/>
                  </a:lnTo>
                  <a:lnTo>
                    <a:pt x="182" y="135"/>
                  </a:lnTo>
                  <a:lnTo>
                    <a:pt x="181" y="131"/>
                  </a:lnTo>
                  <a:lnTo>
                    <a:pt x="179" y="126"/>
                  </a:lnTo>
                  <a:lnTo>
                    <a:pt x="179" y="121"/>
                  </a:lnTo>
                  <a:lnTo>
                    <a:pt x="178" y="117"/>
                  </a:lnTo>
                  <a:lnTo>
                    <a:pt x="178" y="111"/>
                  </a:lnTo>
                  <a:lnTo>
                    <a:pt x="182" y="113"/>
                  </a:lnTo>
                  <a:lnTo>
                    <a:pt x="186" y="113"/>
                  </a:lnTo>
                  <a:lnTo>
                    <a:pt x="189" y="113"/>
                  </a:lnTo>
                  <a:lnTo>
                    <a:pt x="192" y="114"/>
                  </a:lnTo>
                  <a:lnTo>
                    <a:pt x="183" y="56"/>
                  </a:lnTo>
                  <a:lnTo>
                    <a:pt x="99" y="63"/>
                  </a:lnTo>
                  <a:lnTo>
                    <a:pt x="101" y="0"/>
                  </a:lnTo>
                  <a:lnTo>
                    <a:pt x="242" y="2"/>
                  </a:lnTo>
                  <a:lnTo>
                    <a:pt x="244" y="17"/>
                  </a:lnTo>
                  <a:lnTo>
                    <a:pt x="248" y="34"/>
                  </a:lnTo>
                  <a:lnTo>
                    <a:pt x="251" y="50"/>
                  </a:lnTo>
                  <a:lnTo>
                    <a:pt x="254" y="68"/>
                  </a:lnTo>
                  <a:lnTo>
                    <a:pt x="255" y="85"/>
                  </a:lnTo>
                  <a:lnTo>
                    <a:pt x="255" y="103"/>
                  </a:lnTo>
                  <a:lnTo>
                    <a:pt x="256" y="120"/>
                  </a:lnTo>
                  <a:lnTo>
                    <a:pt x="258" y="139"/>
                  </a:lnTo>
                  <a:lnTo>
                    <a:pt x="258" y="155"/>
                  </a:lnTo>
                  <a:lnTo>
                    <a:pt x="258" y="173"/>
                  </a:lnTo>
                  <a:lnTo>
                    <a:pt x="258" y="191"/>
                  </a:lnTo>
                  <a:lnTo>
                    <a:pt x="258" y="209"/>
                  </a:lnTo>
                  <a:lnTo>
                    <a:pt x="256" y="226"/>
                  </a:lnTo>
                  <a:lnTo>
                    <a:pt x="256" y="243"/>
                  </a:lnTo>
                  <a:lnTo>
                    <a:pt x="256" y="259"/>
                  </a:lnTo>
                  <a:lnTo>
                    <a:pt x="256" y="276"/>
                  </a:lnTo>
                  <a:lnTo>
                    <a:pt x="264" y="280"/>
                  </a:lnTo>
                  <a:lnTo>
                    <a:pt x="278" y="286"/>
                  </a:lnTo>
                  <a:lnTo>
                    <a:pt x="295" y="287"/>
                  </a:lnTo>
                  <a:lnTo>
                    <a:pt x="318" y="290"/>
                  </a:lnTo>
                  <a:lnTo>
                    <a:pt x="342" y="291"/>
                  </a:lnTo>
                  <a:lnTo>
                    <a:pt x="369" y="293"/>
                  </a:lnTo>
                  <a:lnTo>
                    <a:pt x="400" y="293"/>
                  </a:lnTo>
                  <a:lnTo>
                    <a:pt x="432" y="294"/>
                  </a:lnTo>
                  <a:lnTo>
                    <a:pt x="463" y="294"/>
                  </a:lnTo>
                  <a:lnTo>
                    <a:pt x="493" y="294"/>
                  </a:lnTo>
                  <a:lnTo>
                    <a:pt x="524" y="294"/>
                  </a:lnTo>
                  <a:lnTo>
                    <a:pt x="554" y="295"/>
                  </a:lnTo>
                  <a:lnTo>
                    <a:pt x="580" y="295"/>
                  </a:lnTo>
                  <a:lnTo>
                    <a:pt x="604" y="297"/>
                  </a:lnTo>
                  <a:lnTo>
                    <a:pt x="624" y="299"/>
                  </a:lnTo>
                  <a:lnTo>
                    <a:pt x="641" y="304"/>
                  </a:lnTo>
                  <a:lnTo>
                    <a:pt x="747" y="324"/>
                  </a:lnTo>
                  <a:lnTo>
                    <a:pt x="819" y="348"/>
                  </a:lnTo>
                  <a:lnTo>
                    <a:pt x="817" y="356"/>
                  </a:lnTo>
                  <a:lnTo>
                    <a:pt x="814" y="363"/>
                  </a:lnTo>
                  <a:lnTo>
                    <a:pt x="810" y="370"/>
                  </a:lnTo>
                  <a:lnTo>
                    <a:pt x="807" y="377"/>
                  </a:lnTo>
                  <a:lnTo>
                    <a:pt x="802" y="381"/>
                  </a:lnTo>
                  <a:lnTo>
                    <a:pt x="798" y="387"/>
                  </a:lnTo>
                  <a:lnTo>
                    <a:pt x="791" y="392"/>
                  </a:lnTo>
                  <a:lnTo>
                    <a:pt x="787" y="398"/>
                  </a:lnTo>
                  <a:lnTo>
                    <a:pt x="779" y="402"/>
                  </a:lnTo>
                  <a:lnTo>
                    <a:pt x="774" y="405"/>
                  </a:lnTo>
                  <a:lnTo>
                    <a:pt x="767" y="409"/>
                  </a:lnTo>
                  <a:lnTo>
                    <a:pt x="762" y="414"/>
                  </a:lnTo>
                  <a:lnTo>
                    <a:pt x="755" y="417"/>
                  </a:lnTo>
                  <a:lnTo>
                    <a:pt x="749" y="421"/>
                  </a:lnTo>
                  <a:lnTo>
                    <a:pt x="743" y="425"/>
                  </a:lnTo>
                  <a:lnTo>
                    <a:pt x="737" y="431"/>
                  </a:lnTo>
                  <a:lnTo>
                    <a:pt x="697" y="4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77" name="Freeform 25"/>
            <p:cNvSpPr>
              <a:spLocks/>
            </p:cNvSpPr>
            <p:nvPr/>
          </p:nvSpPr>
          <p:spPr bwMode="auto">
            <a:xfrm>
              <a:off x="733" y="3313"/>
              <a:ext cx="739" cy="410"/>
            </a:xfrm>
            <a:custGeom>
              <a:avLst/>
              <a:gdLst>
                <a:gd name="T0" fmla="*/ 20 w 739"/>
                <a:gd name="T1" fmla="*/ 386 h 410"/>
                <a:gd name="T2" fmla="*/ 27 w 739"/>
                <a:gd name="T3" fmla="*/ 377 h 410"/>
                <a:gd name="T4" fmla="*/ 36 w 739"/>
                <a:gd name="T5" fmla="*/ 368 h 410"/>
                <a:gd name="T6" fmla="*/ 46 w 739"/>
                <a:gd name="T7" fmla="*/ 360 h 410"/>
                <a:gd name="T8" fmla="*/ 56 w 739"/>
                <a:gd name="T9" fmla="*/ 353 h 410"/>
                <a:gd name="T10" fmla="*/ 66 w 739"/>
                <a:gd name="T11" fmla="*/ 346 h 410"/>
                <a:gd name="T12" fmla="*/ 77 w 739"/>
                <a:gd name="T13" fmla="*/ 342 h 410"/>
                <a:gd name="T14" fmla="*/ 91 w 739"/>
                <a:gd name="T15" fmla="*/ 338 h 410"/>
                <a:gd name="T16" fmla="*/ 105 w 739"/>
                <a:gd name="T17" fmla="*/ 335 h 410"/>
                <a:gd name="T18" fmla="*/ 121 w 739"/>
                <a:gd name="T19" fmla="*/ 339 h 410"/>
                <a:gd name="T20" fmla="*/ 165 w 739"/>
                <a:gd name="T21" fmla="*/ 338 h 410"/>
                <a:gd name="T22" fmla="*/ 229 w 739"/>
                <a:gd name="T23" fmla="*/ 331 h 410"/>
                <a:gd name="T24" fmla="*/ 306 w 739"/>
                <a:gd name="T25" fmla="*/ 323 h 410"/>
                <a:gd name="T26" fmla="*/ 385 w 739"/>
                <a:gd name="T27" fmla="*/ 312 h 410"/>
                <a:gd name="T28" fmla="*/ 461 w 739"/>
                <a:gd name="T29" fmla="*/ 303 h 410"/>
                <a:gd name="T30" fmla="*/ 523 w 739"/>
                <a:gd name="T31" fmla="*/ 298 h 410"/>
                <a:gd name="T32" fmla="*/ 564 w 739"/>
                <a:gd name="T33" fmla="*/ 298 h 410"/>
                <a:gd name="T34" fmla="*/ 572 w 739"/>
                <a:gd name="T35" fmla="*/ 291 h 410"/>
                <a:gd name="T36" fmla="*/ 562 w 739"/>
                <a:gd name="T37" fmla="*/ 6 h 410"/>
                <a:gd name="T38" fmla="*/ 608 w 739"/>
                <a:gd name="T39" fmla="*/ 1 h 410"/>
                <a:gd name="T40" fmla="*/ 616 w 739"/>
                <a:gd name="T41" fmla="*/ 0 h 410"/>
                <a:gd name="T42" fmla="*/ 624 w 739"/>
                <a:gd name="T43" fmla="*/ 0 h 410"/>
                <a:gd name="T44" fmla="*/ 636 w 739"/>
                <a:gd name="T45" fmla="*/ 60 h 410"/>
                <a:gd name="T46" fmla="*/ 628 w 739"/>
                <a:gd name="T47" fmla="*/ 61 h 410"/>
                <a:gd name="T48" fmla="*/ 620 w 739"/>
                <a:gd name="T49" fmla="*/ 64 h 410"/>
                <a:gd name="T50" fmla="*/ 622 w 739"/>
                <a:gd name="T51" fmla="*/ 91 h 410"/>
                <a:gd name="T52" fmla="*/ 624 w 739"/>
                <a:gd name="T53" fmla="*/ 118 h 410"/>
                <a:gd name="T54" fmla="*/ 627 w 739"/>
                <a:gd name="T55" fmla="*/ 145 h 410"/>
                <a:gd name="T56" fmla="*/ 630 w 739"/>
                <a:gd name="T57" fmla="*/ 173 h 410"/>
                <a:gd name="T58" fmla="*/ 632 w 739"/>
                <a:gd name="T59" fmla="*/ 201 h 410"/>
                <a:gd name="T60" fmla="*/ 635 w 739"/>
                <a:gd name="T61" fmla="*/ 227 h 410"/>
                <a:gd name="T62" fmla="*/ 636 w 739"/>
                <a:gd name="T63" fmla="*/ 256 h 410"/>
                <a:gd name="T64" fmla="*/ 636 w 739"/>
                <a:gd name="T65" fmla="*/ 285 h 410"/>
                <a:gd name="T66" fmla="*/ 739 w 739"/>
                <a:gd name="T67" fmla="*/ 331 h 410"/>
                <a:gd name="T68" fmla="*/ 670 w 739"/>
                <a:gd name="T69" fmla="*/ 336 h 410"/>
                <a:gd name="T70" fmla="*/ 599 w 739"/>
                <a:gd name="T71" fmla="*/ 342 h 410"/>
                <a:gd name="T72" fmla="*/ 529 w 739"/>
                <a:gd name="T73" fmla="*/ 346 h 410"/>
                <a:gd name="T74" fmla="*/ 458 w 739"/>
                <a:gd name="T75" fmla="*/ 352 h 410"/>
                <a:gd name="T76" fmla="*/ 386 w 739"/>
                <a:gd name="T77" fmla="*/ 356 h 410"/>
                <a:gd name="T78" fmla="*/ 317 w 739"/>
                <a:gd name="T79" fmla="*/ 363 h 410"/>
                <a:gd name="T80" fmla="*/ 249 w 739"/>
                <a:gd name="T81" fmla="*/ 371 h 410"/>
                <a:gd name="T82" fmla="*/ 187 w 739"/>
                <a:gd name="T83" fmla="*/ 383 h 410"/>
                <a:gd name="T84" fmla="*/ 0 w 739"/>
                <a:gd name="T85" fmla="*/ 410 h 4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739"/>
                <a:gd name="T130" fmla="*/ 0 h 410"/>
                <a:gd name="T131" fmla="*/ 739 w 739"/>
                <a:gd name="T132" fmla="*/ 410 h 41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739" h="410">
                  <a:moveTo>
                    <a:pt x="0" y="410"/>
                  </a:moveTo>
                  <a:lnTo>
                    <a:pt x="20" y="386"/>
                  </a:lnTo>
                  <a:lnTo>
                    <a:pt x="24" y="381"/>
                  </a:lnTo>
                  <a:lnTo>
                    <a:pt x="27" y="377"/>
                  </a:lnTo>
                  <a:lnTo>
                    <a:pt x="31" y="371"/>
                  </a:lnTo>
                  <a:lnTo>
                    <a:pt x="36" y="368"/>
                  </a:lnTo>
                  <a:lnTo>
                    <a:pt x="40" y="364"/>
                  </a:lnTo>
                  <a:lnTo>
                    <a:pt x="46" y="360"/>
                  </a:lnTo>
                  <a:lnTo>
                    <a:pt x="50" y="356"/>
                  </a:lnTo>
                  <a:lnTo>
                    <a:pt x="56" y="353"/>
                  </a:lnTo>
                  <a:lnTo>
                    <a:pt x="60" y="349"/>
                  </a:lnTo>
                  <a:lnTo>
                    <a:pt x="66" y="346"/>
                  </a:lnTo>
                  <a:lnTo>
                    <a:pt x="72" y="343"/>
                  </a:lnTo>
                  <a:lnTo>
                    <a:pt x="77" y="342"/>
                  </a:lnTo>
                  <a:lnTo>
                    <a:pt x="83" y="339"/>
                  </a:lnTo>
                  <a:lnTo>
                    <a:pt x="91" y="338"/>
                  </a:lnTo>
                  <a:lnTo>
                    <a:pt x="97" y="336"/>
                  </a:lnTo>
                  <a:lnTo>
                    <a:pt x="105" y="335"/>
                  </a:lnTo>
                  <a:lnTo>
                    <a:pt x="108" y="338"/>
                  </a:lnTo>
                  <a:lnTo>
                    <a:pt x="121" y="339"/>
                  </a:lnTo>
                  <a:lnTo>
                    <a:pt x="140" y="339"/>
                  </a:lnTo>
                  <a:lnTo>
                    <a:pt x="165" y="338"/>
                  </a:lnTo>
                  <a:lnTo>
                    <a:pt x="195" y="334"/>
                  </a:lnTo>
                  <a:lnTo>
                    <a:pt x="229" y="331"/>
                  </a:lnTo>
                  <a:lnTo>
                    <a:pt x="266" y="325"/>
                  </a:lnTo>
                  <a:lnTo>
                    <a:pt x="306" y="323"/>
                  </a:lnTo>
                  <a:lnTo>
                    <a:pt x="346" y="317"/>
                  </a:lnTo>
                  <a:lnTo>
                    <a:pt x="385" y="312"/>
                  </a:lnTo>
                  <a:lnTo>
                    <a:pt x="423" y="307"/>
                  </a:lnTo>
                  <a:lnTo>
                    <a:pt x="461" y="303"/>
                  </a:lnTo>
                  <a:lnTo>
                    <a:pt x="494" y="299"/>
                  </a:lnTo>
                  <a:lnTo>
                    <a:pt x="523" y="298"/>
                  </a:lnTo>
                  <a:lnTo>
                    <a:pt x="546" y="298"/>
                  </a:lnTo>
                  <a:lnTo>
                    <a:pt x="564" y="298"/>
                  </a:lnTo>
                  <a:lnTo>
                    <a:pt x="568" y="295"/>
                  </a:lnTo>
                  <a:lnTo>
                    <a:pt x="572" y="291"/>
                  </a:lnTo>
                  <a:lnTo>
                    <a:pt x="564" y="94"/>
                  </a:lnTo>
                  <a:lnTo>
                    <a:pt x="562" y="6"/>
                  </a:lnTo>
                  <a:lnTo>
                    <a:pt x="606" y="3"/>
                  </a:lnTo>
                  <a:lnTo>
                    <a:pt x="608" y="1"/>
                  </a:lnTo>
                  <a:lnTo>
                    <a:pt x="612" y="1"/>
                  </a:lnTo>
                  <a:lnTo>
                    <a:pt x="616" y="0"/>
                  </a:lnTo>
                  <a:lnTo>
                    <a:pt x="619" y="0"/>
                  </a:lnTo>
                  <a:lnTo>
                    <a:pt x="624" y="0"/>
                  </a:lnTo>
                  <a:lnTo>
                    <a:pt x="631" y="1"/>
                  </a:lnTo>
                  <a:lnTo>
                    <a:pt x="636" y="60"/>
                  </a:lnTo>
                  <a:lnTo>
                    <a:pt x="632" y="61"/>
                  </a:lnTo>
                  <a:lnTo>
                    <a:pt x="628" y="61"/>
                  </a:lnTo>
                  <a:lnTo>
                    <a:pt x="624" y="61"/>
                  </a:lnTo>
                  <a:lnTo>
                    <a:pt x="620" y="64"/>
                  </a:lnTo>
                  <a:lnTo>
                    <a:pt x="620" y="78"/>
                  </a:lnTo>
                  <a:lnTo>
                    <a:pt x="622" y="91"/>
                  </a:lnTo>
                  <a:lnTo>
                    <a:pt x="623" y="104"/>
                  </a:lnTo>
                  <a:lnTo>
                    <a:pt x="624" y="118"/>
                  </a:lnTo>
                  <a:lnTo>
                    <a:pt x="626" y="132"/>
                  </a:lnTo>
                  <a:lnTo>
                    <a:pt x="627" y="145"/>
                  </a:lnTo>
                  <a:lnTo>
                    <a:pt x="628" y="159"/>
                  </a:lnTo>
                  <a:lnTo>
                    <a:pt x="630" y="173"/>
                  </a:lnTo>
                  <a:lnTo>
                    <a:pt x="631" y="187"/>
                  </a:lnTo>
                  <a:lnTo>
                    <a:pt x="632" y="201"/>
                  </a:lnTo>
                  <a:lnTo>
                    <a:pt x="634" y="215"/>
                  </a:lnTo>
                  <a:lnTo>
                    <a:pt x="635" y="227"/>
                  </a:lnTo>
                  <a:lnTo>
                    <a:pt x="635" y="241"/>
                  </a:lnTo>
                  <a:lnTo>
                    <a:pt x="636" y="256"/>
                  </a:lnTo>
                  <a:lnTo>
                    <a:pt x="636" y="270"/>
                  </a:lnTo>
                  <a:lnTo>
                    <a:pt x="636" y="285"/>
                  </a:lnTo>
                  <a:lnTo>
                    <a:pt x="728" y="291"/>
                  </a:lnTo>
                  <a:lnTo>
                    <a:pt x="739" y="331"/>
                  </a:lnTo>
                  <a:lnTo>
                    <a:pt x="704" y="334"/>
                  </a:lnTo>
                  <a:lnTo>
                    <a:pt x="670" y="336"/>
                  </a:lnTo>
                  <a:lnTo>
                    <a:pt x="634" y="339"/>
                  </a:lnTo>
                  <a:lnTo>
                    <a:pt x="599" y="342"/>
                  </a:lnTo>
                  <a:lnTo>
                    <a:pt x="563" y="343"/>
                  </a:lnTo>
                  <a:lnTo>
                    <a:pt x="529" y="346"/>
                  </a:lnTo>
                  <a:lnTo>
                    <a:pt x="493" y="347"/>
                  </a:lnTo>
                  <a:lnTo>
                    <a:pt x="458" y="352"/>
                  </a:lnTo>
                  <a:lnTo>
                    <a:pt x="422" y="353"/>
                  </a:lnTo>
                  <a:lnTo>
                    <a:pt x="386" y="356"/>
                  </a:lnTo>
                  <a:lnTo>
                    <a:pt x="350" y="359"/>
                  </a:lnTo>
                  <a:lnTo>
                    <a:pt x="317" y="363"/>
                  </a:lnTo>
                  <a:lnTo>
                    <a:pt x="282" y="367"/>
                  </a:lnTo>
                  <a:lnTo>
                    <a:pt x="249" y="371"/>
                  </a:lnTo>
                  <a:lnTo>
                    <a:pt x="217" y="378"/>
                  </a:lnTo>
                  <a:lnTo>
                    <a:pt x="187" y="383"/>
                  </a:lnTo>
                  <a:lnTo>
                    <a:pt x="0" y="4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78" name="Freeform 26"/>
            <p:cNvSpPr>
              <a:spLocks/>
            </p:cNvSpPr>
            <p:nvPr/>
          </p:nvSpPr>
          <p:spPr bwMode="auto">
            <a:xfrm>
              <a:off x="942" y="2991"/>
              <a:ext cx="564" cy="664"/>
            </a:xfrm>
            <a:custGeom>
              <a:avLst/>
              <a:gdLst>
                <a:gd name="T0" fmla="*/ 36 w 564"/>
                <a:gd name="T1" fmla="*/ 535 h 664"/>
                <a:gd name="T2" fmla="*/ 41 w 564"/>
                <a:gd name="T3" fmla="*/ 372 h 664"/>
                <a:gd name="T4" fmla="*/ 35 w 564"/>
                <a:gd name="T5" fmla="*/ 264 h 664"/>
                <a:gd name="T6" fmla="*/ 11 w 564"/>
                <a:gd name="T7" fmla="*/ 207 h 664"/>
                <a:gd name="T8" fmla="*/ 3 w 564"/>
                <a:gd name="T9" fmla="*/ 141 h 664"/>
                <a:gd name="T10" fmla="*/ 14 w 564"/>
                <a:gd name="T11" fmla="*/ 103 h 664"/>
                <a:gd name="T12" fmla="*/ 51 w 564"/>
                <a:gd name="T13" fmla="*/ 90 h 664"/>
                <a:gd name="T14" fmla="*/ 80 w 564"/>
                <a:gd name="T15" fmla="*/ 79 h 664"/>
                <a:gd name="T16" fmla="*/ 85 w 564"/>
                <a:gd name="T17" fmla="*/ 56 h 664"/>
                <a:gd name="T18" fmla="*/ 83 w 564"/>
                <a:gd name="T19" fmla="*/ 31 h 664"/>
                <a:gd name="T20" fmla="*/ 205 w 564"/>
                <a:gd name="T21" fmla="*/ 1 h 664"/>
                <a:gd name="T22" fmla="*/ 265 w 564"/>
                <a:gd name="T23" fmla="*/ 0 h 664"/>
                <a:gd name="T24" fmla="*/ 345 w 564"/>
                <a:gd name="T25" fmla="*/ 2 h 664"/>
                <a:gd name="T26" fmla="*/ 264 w 564"/>
                <a:gd name="T27" fmla="*/ 45 h 664"/>
                <a:gd name="T28" fmla="*/ 294 w 564"/>
                <a:gd name="T29" fmla="*/ 41 h 664"/>
                <a:gd name="T30" fmla="*/ 328 w 564"/>
                <a:gd name="T31" fmla="*/ 37 h 664"/>
                <a:gd name="T32" fmla="*/ 370 w 564"/>
                <a:gd name="T33" fmla="*/ 36 h 664"/>
                <a:gd name="T34" fmla="*/ 438 w 564"/>
                <a:gd name="T35" fmla="*/ 34 h 664"/>
                <a:gd name="T36" fmla="*/ 506 w 564"/>
                <a:gd name="T37" fmla="*/ 36 h 664"/>
                <a:gd name="T38" fmla="*/ 530 w 564"/>
                <a:gd name="T39" fmla="*/ 56 h 664"/>
                <a:gd name="T40" fmla="*/ 479 w 564"/>
                <a:gd name="T41" fmla="*/ 77 h 664"/>
                <a:gd name="T42" fmla="*/ 329 w 564"/>
                <a:gd name="T43" fmla="*/ 85 h 664"/>
                <a:gd name="T44" fmla="*/ 177 w 564"/>
                <a:gd name="T45" fmla="*/ 101 h 664"/>
                <a:gd name="T46" fmla="*/ 139 w 564"/>
                <a:gd name="T47" fmla="*/ 110 h 664"/>
                <a:gd name="T48" fmla="*/ 188 w 564"/>
                <a:gd name="T49" fmla="*/ 112 h 664"/>
                <a:gd name="T50" fmla="*/ 228 w 564"/>
                <a:gd name="T51" fmla="*/ 112 h 664"/>
                <a:gd name="T52" fmla="*/ 181 w 564"/>
                <a:gd name="T53" fmla="*/ 124 h 664"/>
                <a:gd name="T54" fmla="*/ 136 w 564"/>
                <a:gd name="T55" fmla="*/ 138 h 664"/>
                <a:gd name="T56" fmla="*/ 113 w 564"/>
                <a:gd name="T57" fmla="*/ 152 h 664"/>
                <a:gd name="T58" fmla="*/ 144 w 564"/>
                <a:gd name="T59" fmla="*/ 153 h 664"/>
                <a:gd name="T60" fmla="*/ 173 w 564"/>
                <a:gd name="T61" fmla="*/ 152 h 664"/>
                <a:gd name="T62" fmla="*/ 44 w 564"/>
                <a:gd name="T63" fmla="*/ 196 h 664"/>
                <a:gd name="T64" fmla="*/ 109 w 564"/>
                <a:gd name="T65" fmla="*/ 192 h 664"/>
                <a:gd name="T66" fmla="*/ 189 w 564"/>
                <a:gd name="T67" fmla="*/ 180 h 664"/>
                <a:gd name="T68" fmla="*/ 257 w 564"/>
                <a:gd name="T69" fmla="*/ 168 h 664"/>
                <a:gd name="T70" fmla="*/ 269 w 564"/>
                <a:gd name="T71" fmla="*/ 137 h 664"/>
                <a:gd name="T72" fmla="*/ 308 w 564"/>
                <a:gd name="T73" fmla="*/ 174 h 664"/>
                <a:gd name="T74" fmla="*/ 359 w 564"/>
                <a:gd name="T75" fmla="*/ 171 h 664"/>
                <a:gd name="T76" fmla="*/ 386 w 564"/>
                <a:gd name="T77" fmla="*/ 110 h 664"/>
                <a:gd name="T78" fmla="*/ 398 w 564"/>
                <a:gd name="T79" fmla="*/ 135 h 664"/>
                <a:gd name="T80" fmla="*/ 411 w 564"/>
                <a:gd name="T81" fmla="*/ 162 h 664"/>
                <a:gd name="T82" fmla="*/ 433 w 564"/>
                <a:gd name="T83" fmla="*/ 167 h 664"/>
                <a:gd name="T84" fmla="*/ 491 w 564"/>
                <a:gd name="T85" fmla="*/ 166 h 664"/>
                <a:gd name="T86" fmla="*/ 544 w 564"/>
                <a:gd name="T87" fmla="*/ 163 h 664"/>
                <a:gd name="T88" fmla="*/ 539 w 564"/>
                <a:gd name="T89" fmla="*/ 236 h 664"/>
                <a:gd name="T90" fmla="*/ 387 w 564"/>
                <a:gd name="T91" fmla="*/ 242 h 664"/>
                <a:gd name="T92" fmla="*/ 240 w 564"/>
                <a:gd name="T93" fmla="*/ 260 h 664"/>
                <a:gd name="T94" fmla="*/ 119 w 564"/>
                <a:gd name="T95" fmla="*/ 307 h 664"/>
                <a:gd name="T96" fmla="*/ 83 w 564"/>
                <a:gd name="T97" fmla="*/ 390 h 664"/>
                <a:gd name="T98" fmla="*/ 85 w 564"/>
                <a:gd name="T99" fmla="*/ 395 h 664"/>
                <a:gd name="T100" fmla="*/ 115 w 564"/>
                <a:gd name="T101" fmla="*/ 387 h 664"/>
                <a:gd name="T102" fmla="*/ 141 w 564"/>
                <a:gd name="T103" fmla="*/ 382 h 664"/>
                <a:gd name="T104" fmla="*/ 73 w 564"/>
                <a:gd name="T105" fmla="*/ 454 h 664"/>
                <a:gd name="T106" fmla="*/ 96 w 564"/>
                <a:gd name="T107" fmla="*/ 454 h 664"/>
                <a:gd name="T108" fmla="*/ 123 w 564"/>
                <a:gd name="T109" fmla="*/ 452 h 664"/>
                <a:gd name="T110" fmla="*/ 141 w 564"/>
                <a:gd name="T111" fmla="*/ 454 h 664"/>
                <a:gd name="T112" fmla="*/ 131 w 564"/>
                <a:gd name="T113" fmla="*/ 476 h 664"/>
                <a:gd name="T114" fmla="*/ 69 w 564"/>
                <a:gd name="T115" fmla="*/ 523 h 664"/>
                <a:gd name="T116" fmla="*/ 64 w 564"/>
                <a:gd name="T117" fmla="*/ 632 h 66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4"/>
                <a:gd name="T178" fmla="*/ 0 h 664"/>
                <a:gd name="T179" fmla="*/ 564 w 564"/>
                <a:gd name="T180" fmla="*/ 664 h 66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4" h="664">
                  <a:moveTo>
                    <a:pt x="28" y="664"/>
                  </a:moveTo>
                  <a:lnTo>
                    <a:pt x="29" y="640"/>
                  </a:lnTo>
                  <a:lnTo>
                    <a:pt x="31" y="616"/>
                  </a:lnTo>
                  <a:lnTo>
                    <a:pt x="33" y="589"/>
                  </a:lnTo>
                  <a:lnTo>
                    <a:pt x="35" y="563"/>
                  </a:lnTo>
                  <a:lnTo>
                    <a:pt x="36" y="535"/>
                  </a:lnTo>
                  <a:lnTo>
                    <a:pt x="37" y="508"/>
                  </a:lnTo>
                  <a:lnTo>
                    <a:pt x="39" y="480"/>
                  </a:lnTo>
                  <a:lnTo>
                    <a:pt x="40" y="452"/>
                  </a:lnTo>
                  <a:lnTo>
                    <a:pt x="40" y="425"/>
                  </a:lnTo>
                  <a:lnTo>
                    <a:pt x="41" y="398"/>
                  </a:lnTo>
                  <a:lnTo>
                    <a:pt x="41" y="372"/>
                  </a:lnTo>
                  <a:lnTo>
                    <a:pt x="43" y="348"/>
                  </a:lnTo>
                  <a:lnTo>
                    <a:pt x="41" y="325"/>
                  </a:lnTo>
                  <a:lnTo>
                    <a:pt x="41" y="305"/>
                  </a:lnTo>
                  <a:lnTo>
                    <a:pt x="41" y="287"/>
                  </a:lnTo>
                  <a:lnTo>
                    <a:pt x="41" y="272"/>
                  </a:lnTo>
                  <a:lnTo>
                    <a:pt x="35" y="264"/>
                  </a:lnTo>
                  <a:lnTo>
                    <a:pt x="28" y="256"/>
                  </a:lnTo>
                  <a:lnTo>
                    <a:pt x="24" y="247"/>
                  </a:lnTo>
                  <a:lnTo>
                    <a:pt x="20" y="239"/>
                  </a:lnTo>
                  <a:lnTo>
                    <a:pt x="16" y="228"/>
                  </a:lnTo>
                  <a:lnTo>
                    <a:pt x="14" y="218"/>
                  </a:lnTo>
                  <a:lnTo>
                    <a:pt x="11" y="207"/>
                  </a:lnTo>
                  <a:lnTo>
                    <a:pt x="10" y="198"/>
                  </a:lnTo>
                  <a:lnTo>
                    <a:pt x="7" y="185"/>
                  </a:lnTo>
                  <a:lnTo>
                    <a:pt x="6" y="174"/>
                  </a:lnTo>
                  <a:lnTo>
                    <a:pt x="4" y="163"/>
                  </a:lnTo>
                  <a:lnTo>
                    <a:pt x="4" y="152"/>
                  </a:lnTo>
                  <a:lnTo>
                    <a:pt x="3" y="141"/>
                  </a:lnTo>
                  <a:lnTo>
                    <a:pt x="2" y="130"/>
                  </a:lnTo>
                  <a:lnTo>
                    <a:pt x="2" y="120"/>
                  </a:lnTo>
                  <a:lnTo>
                    <a:pt x="0" y="110"/>
                  </a:lnTo>
                  <a:lnTo>
                    <a:pt x="4" y="108"/>
                  </a:lnTo>
                  <a:lnTo>
                    <a:pt x="8" y="105"/>
                  </a:lnTo>
                  <a:lnTo>
                    <a:pt x="14" y="103"/>
                  </a:lnTo>
                  <a:lnTo>
                    <a:pt x="19" y="101"/>
                  </a:lnTo>
                  <a:lnTo>
                    <a:pt x="25" y="98"/>
                  </a:lnTo>
                  <a:lnTo>
                    <a:pt x="31" y="97"/>
                  </a:lnTo>
                  <a:lnTo>
                    <a:pt x="39" y="95"/>
                  </a:lnTo>
                  <a:lnTo>
                    <a:pt x="45" y="92"/>
                  </a:lnTo>
                  <a:lnTo>
                    <a:pt x="51" y="90"/>
                  </a:lnTo>
                  <a:lnTo>
                    <a:pt x="57" y="88"/>
                  </a:lnTo>
                  <a:lnTo>
                    <a:pt x="63" y="87"/>
                  </a:lnTo>
                  <a:lnTo>
                    <a:pt x="68" y="84"/>
                  </a:lnTo>
                  <a:lnTo>
                    <a:pt x="73" y="83"/>
                  </a:lnTo>
                  <a:lnTo>
                    <a:pt x="77" y="80"/>
                  </a:lnTo>
                  <a:lnTo>
                    <a:pt x="80" y="79"/>
                  </a:lnTo>
                  <a:lnTo>
                    <a:pt x="83" y="77"/>
                  </a:lnTo>
                  <a:lnTo>
                    <a:pt x="83" y="73"/>
                  </a:lnTo>
                  <a:lnTo>
                    <a:pt x="84" y="69"/>
                  </a:lnTo>
                  <a:lnTo>
                    <a:pt x="85" y="65"/>
                  </a:lnTo>
                  <a:lnTo>
                    <a:pt x="85" y="62"/>
                  </a:lnTo>
                  <a:lnTo>
                    <a:pt x="85" y="56"/>
                  </a:lnTo>
                  <a:lnTo>
                    <a:pt x="85" y="52"/>
                  </a:lnTo>
                  <a:lnTo>
                    <a:pt x="85" y="49"/>
                  </a:lnTo>
                  <a:lnTo>
                    <a:pt x="85" y="45"/>
                  </a:lnTo>
                  <a:lnTo>
                    <a:pt x="84" y="40"/>
                  </a:lnTo>
                  <a:lnTo>
                    <a:pt x="84" y="37"/>
                  </a:lnTo>
                  <a:lnTo>
                    <a:pt x="83" y="31"/>
                  </a:lnTo>
                  <a:lnTo>
                    <a:pt x="83" y="27"/>
                  </a:lnTo>
                  <a:lnTo>
                    <a:pt x="83" y="23"/>
                  </a:lnTo>
                  <a:lnTo>
                    <a:pt x="83" y="19"/>
                  </a:lnTo>
                  <a:lnTo>
                    <a:pt x="83" y="15"/>
                  </a:lnTo>
                  <a:lnTo>
                    <a:pt x="83" y="11"/>
                  </a:lnTo>
                  <a:lnTo>
                    <a:pt x="205" y="1"/>
                  </a:lnTo>
                  <a:lnTo>
                    <a:pt x="210" y="1"/>
                  </a:lnTo>
                  <a:lnTo>
                    <a:pt x="218" y="1"/>
                  </a:lnTo>
                  <a:lnTo>
                    <a:pt x="229" y="1"/>
                  </a:lnTo>
                  <a:lnTo>
                    <a:pt x="240" y="1"/>
                  </a:lnTo>
                  <a:lnTo>
                    <a:pt x="252" y="0"/>
                  </a:lnTo>
                  <a:lnTo>
                    <a:pt x="265" y="0"/>
                  </a:lnTo>
                  <a:lnTo>
                    <a:pt x="280" y="0"/>
                  </a:lnTo>
                  <a:lnTo>
                    <a:pt x="294" y="0"/>
                  </a:lnTo>
                  <a:lnTo>
                    <a:pt x="308" y="0"/>
                  </a:lnTo>
                  <a:lnTo>
                    <a:pt x="321" y="0"/>
                  </a:lnTo>
                  <a:lnTo>
                    <a:pt x="333" y="0"/>
                  </a:lnTo>
                  <a:lnTo>
                    <a:pt x="345" y="2"/>
                  </a:lnTo>
                  <a:lnTo>
                    <a:pt x="355" y="2"/>
                  </a:lnTo>
                  <a:lnTo>
                    <a:pt x="363" y="5"/>
                  </a:lnTo>
                  <a:lnTo>
                    <a:pt x="371" y="7"/>
                  </a:lnTo>
                  <a:lnTo>
                    <a:pt x="375" y="11"/>
                  </a:lnTo>
                  <a:lnTo>
                    <a:pt x="258" y="38"/>
                  </a:lnTo>
                  <a:lnTo>
                    <a:pt x="264" y="45"/>
                  </a:lnTo>
                  <a:lnTo>
                    <a:pt x="268" y="44"/>
                  </a:lnTo>
                  <a:lnTo>
                    <a:pt x="273" y="44"/>
                  </a:lnTo>
                  <a:lnTo>
                    <a:pt x="278" y="43"/>
                  </a:lnTo>
                  <a:lnTo>
                    <a:pt x="284" y="43"/>
                  </a:lnTo>
                  <a:lnTo>
                    <a:pt x="289" y="41"/>
                  </a:lnTo>
                  <a:lnTo>
                    <a:pt x="294" y="41"/>
                  </a:lnTo>
                  <a:lnTo>
                    <a:pt x="300" y="40"/>
                  </a:lnTo>
                  <a:lnTo>
                    <a:pt x="306" y="40"/>
                  </a:lnTo>
                  <a:lnTo>
                    <a:pt x="310" y="38"/>
                  </a:lnTo>
                  <a:lnTo>
                    <a:pt x="317" y="38"/>
                  </a:lnTo>
                  <a:lnTo>
                    <a:pt x="321" y="37"/>
                  </a:lnTo>
                  <a:lnTo>
                    <a:pt x="328" y="37"/>
                  </a:lnTo>
                  <a:lnTo>
                    <a:pt x="332" y="37"/>
                  </a:lnTo>
                  <a:lnTo>
                    <a:pt x="338" y="37"/>
                  </a:lnTo>
                  <a:lnTo>
                    <a:pt x="342" y="37"/>
                  </a:lnTo>
                  <a:lnTo>
                    <a:pt x="347" y="38"/>
                  </a:lnTo>
                  <a:lnTo>
                    <a:pt x="359" y="37"/>
                  </a:lnTo>
                  <a:lnTo>
                    <a:pt x="370" y="36"/>
                  </a:lnTo>
                  <a:lnTo>
                    <a:pt x="382" y="34"/>
                  </a:lnTo>
                  <a:lnTo>
                    <a:pt x="393" y="34"/>
                  </a:lnTo>
                  <a:lnTo>
                    <a:pt x="405" y="34"/>
                  </a:lnTo>
                  <a:lnTo>
                    <a:pt x="415" y="34"/>
                  </a:lnTo>
                  <a:lnTo>
                    <a:pt x="427" y="34"/>
                  </a:lnTo>
                  <a:lnTo>
                    <a:pt x="438" y="34"/>
                  </a:lnTo>
                  <a:lnTo>
                    <a:pt x="450" y="34"/>
                  </a:lnTo>
                  <a:lnTo>
                    <a:pt x="461" y="34"/>
                  </a:lnTo>
                  <a:lnTo>
                    <a:pt x="473" y="34"/>
                  </a:lnTo>
                  <a:lnTo>
                    <a:pt x="483" y="34"/>
                  </a:lnTo>
                  <a:lnTo>
                    <a:pt x="495" y="34"/>
                  </a:lnTo>
                  <a:lnTo>
                    <a:pt x="506" y="36"/>
                  </a:lnTo>
                  <a:lnTo>
                    <a:pt x="518" y="37"/>
                  </a:lnTo>
                  <a:lnTo>
                    <a:pt x="530" y="38"/>
                  </a:lnTo>
                  <a:lnTo>
                    <a:pt x="530" y="41"/>
                  </a:lnTo>
                  <a:lnTo>
                    <a:pt x="530" y="47"/>
                  </a:lnTo>
                  <a:lnTo>
                    <a:pt x="530" y="51"/>
                  </a:lnTo>
                  <a:lnTo>
                    <a:pt x="530" y="56"/>
                  </a:lnTo>
                  <a:lnTo>
                    <a:pt x="530" y="62"/>
                  </a:lnTo>
                  <a:lnTo>
                    <a:pt x="530" y="67"/>
                  </a:lnTo>
                  <a:lnTo>
                    <a:pt x="530" y="73"/>
                  </a:lnTo>
                  <a:lnTo>
                    <a:pt x="531" y="77"/>
                  </a:lnTo>
                  <a:lnTo>
                    <a:pt x="506" y="77"/>
                  </a:lnTo>
                  <a:lnTo>
                    <a:pt x="479" y="77"/>
                  </a:lnTo>
                  <a:lnTo>
                    <a:pt x="453" y="79"/>
                  </a:lnTo>
                  <a:lnTo>
                    <a:pt x="429" y="80"/>
                  </a:lnTo>
                  <a:lnTo>
                    <a:pt x="403" y="80"/>
                  </a:lnTo>
                  <a:lnTo>
                    <a:pt x="378" y="81"/>
                  </a:lnTo>
                  <a:lnTo>
                    <a:pt x="353" y="84"/>
                  </a:lnTo>
                  <a:lnTo>
                    <a:pt x="329" y="85"/>
                  </a:lnTo>
                  <a:lnTo>
                    <a:pt x="304" y="88"/>
                  </a:lnTo>
                  <a:lnTo>
                    <a:pt x="278" y="90"/>
                  </a:lnTo>
                  <a:lnTo>
                    <a:pt x="253" y="92"/>
                  </a:lnTo>
                  <a:lnTo>
                    <a:pt x="228" y="95"/>
                  </a:lnTo>
                  <a:lnTo>
                    <a:pt x="202" y="98"/>
                  </a:lnTo>
                  <a:lnTo>
                    <a:pt x="177" y="101"/>
                  </a:lnTo>
                  <a:lnTo>
                    <a:pt x="152" y="105"/>
                  </a:lnTo>
                  <a:lnTo>
                    <a:pt x="125" y="110"/>
                  </a:lnTo>
                  <a:lnTo>
                    <a:pt x="127" y="110"/>
                  </a:lnTo>
                  <a:lnTo>
                    <a:pt x="128" y="110"/>
                  </a:lnTo>
                  <a:lnTo>
                    <a:pt x="132" y="110"/>
                  </a:lnTo>
                  <a:lnTo>
                    <a:pt x="139" y="110"/>
                  </a:lnTo>
                  <a:lnTo>
                    <a:pt x="145" y="110"/>
                  </a:lnTo>
                  <a:lnTo>
                    <a:pt x="153" y="110"/>
                  </a:lnTo>
                  <a:lnTo>
                    <a:pt x="161" y="110"/>
                  </a:lnTo>
                  <a:lnTo>
                    <a:pt x="171" y="112"/>
                  </a:lnTo>
                  <a:lnTo>
                    <a:pt x="180" y="112"/>
                  </a:lnTo>
                  <a:lnTo>
                    <a:pt x="188" y="112"/>
                  </a:lnTo>
                  <a:lnTo>
                    <a:pt x="196" y="112"/>
                  </a:lnTo>
                  <a:lnTo>
                    <a:pt x="205" y="112"/>
                  </a:lnTo>
                  <a:lnTo>
                    <a:pt x="212" y="112"/>
                  </a:lnTo>
                  <a:lnTo>
                    <a:pt x="218" y="112"/>
                  </a:lnTo>
                  <a:lnTo>
                    <a:pt x="224" y="112"/>
                  </a:lnTo>
                  <a:lnTo>
                    <a:pt x="228" y="112"/>
                  </a:lnTo>
                  <a:lnTo>
                    <a:pt x="218" y="114"/>
                  </a:lnTo>
                  <a:lnTo>
                    <a:pt x="210" y="116"/>
                  </a:lnTo>
                  <a:lnTo>
                    <a:pt x="204" y="119"/>
                  </a:lnTo>
                  <a:lnTo>
                    <a:pt x="196" y="120"/>
                  </a:lnTo>
                  <a:lnTo>
                    <a:pt x="188" y="123"/>
                  </a:lnTo>
                  <a:lnTo>
                    <a:pt x="181" y="124"/>
                  </a:lnTo>
                  <a:lnTo>
                    <a:pt x="173" y="126"/>
                  </a:lnTo>
                  <a:lnTo>
                    <a:pt x="165" y="128"/>
                  </a:lnTo>
                  <a:lnTo>
                    <a:pt x="159" y="131"/>
                  </a:lnTo>
                  <a:lnTo>
                    <a:pt x="151" y="132"/>
                  </a:lnTo>
                  <a:lnTo>
                    <a:pt x="143" y="135"/>
                  </a:lnTo>
                  <a:lnTo>
                    <a:pt x="136" y="138"/>
                  </a:lnTo>
                  <a:lnTo>
                    <a:pt x="128" y="141"/>
                  </a:lnTo>
                  <a:lnTo>
                    <a:pt x="120" y="144"/>
                  </a:lnTo>
                  <a:lnTo>
                    <a:pt x="113" y="146"/>
                  </a:lnTo>
                  <a:lnTo>
                    <a:pt x="105" y="149"/>
                  </a:lnTo>
                  <a:lnTo>
                    <a:pt x="109" y="150"/>
                  </a:lnTo>
                  <a:lnTo>
                    <a:pt x="113" y="152"/>
                  </a:lnTo>
                  <a:lnTo>
                    <a:pt x="119" y="153"/>
                  </a:lnTo>
                  <a:lnTo>
                    <a:pt x="124" y="153"/>
                  </a:lnTo>
                  <a:lnTo>
                    <a:pt x="128" y="153"/>
                  </a:lnTo>
                  <a:lnTo>
                    <a:pt x="133" y="153"/>
                  </a:lnTo>
                  <a:lnTo>
                    <a:pt x="139" y="153"/>
                  </a:lnTo>
                  <a:lnTo>
                    <a:pt x="144" y="153"/>
                  </a:lnTo>
                  <a:lnTo>
                    <a:pt x="149" y="152"/>
                  </a:lnTo>
                  <a:lnTo>
                    <a:pt x="153" y="152"/>
                  </a:lnTo>
                  <a:lnTo>
                    <a:pt x="159" y="152"/>
                  </a:lnTo>
                  <a:lnTo>
                    <a:pt x="164" y="152"/>
                  </a:lnTo>
                  <a:lnTo>
                    <a:pt x="169" y="152"/>
                  </a:lnTo>
                  <a:lnTo>
                    <a:pt x="173" y="152"/>
                  </a:lnTo>
                  <a:lnTo>
                    <a:pt x="179" y="153"/>
                  </a:lnTo>
                  <a:lnTo>
                    <a:pt x="185" y="155"/>
                  </a:lnTo>
                  <a:lnTo>
                    <a:pt x="47" y="189"/>
                  </a:lnTo>
                  <a:lnTo>
                    <a:pt x="45" y="192"/>
                  </a:lnTo>
                  <a:lnTo>
                    <a:pt x="45" y="193"/>
                  </a:lnTo>
                  <a:lnTo>
                    <a:pt x="44" y="196"/>
                  </a:lnTo>
                  <a:lnTo>
                    <a:pt x="44" y="200"/>
                  </a:lnTo>
                  <a:lnTo>
                    <a:pt x="56" y="199"/>
                  </a:lnTo>
                  <a:lnTo>
                    <a:pt x="69" y="198"/>
                  </a:lnTo>
                  <a:lnTo>
                    <a:pt x="83" y="196"/>
                  </a:lnTo>
                  <a:lnTo>
                    <a:pt x="96" y="195"/>
                  </a:lnTo>
                  <a:lnTo>
                    <a:pt x="109" y="192"/>
                  </a:lnTo>
                  <a:lnTo>
                    <a:pt x="123" y="191"/>
                  </a:lnTo>
                  <a:lnTo>
                    <a:pt x="136" y="188"/>
                  </a:lnTo>
                  <a:lnTo>
                    <a:pt x="149" y="185"/>
                  </a:lnTo>
                  <a:lnTo>
                    <a:pt x="163" y="184"/>
                  </a:lnTo>
                  <a:lnTo>
                    <a:pt x="176" y="181"/>
                  </a:lnTo>
                  <a:lnTo>
                    <a:pt x="189" y="180"/>
                  </a:lnTo>
                  <a:lnTo>
                    <a:pt x="202" y="177"/>
                  </a:lnTo>
                  <a:lnTo>
                    <a:pt x="214" y="175"/>
                  </a:lnTo>
                  <a:lnTo>
                    <a:pt x="228" y="174"/>
                  </a:lnTo>
                  <a:lnTo>
                    <a:pt x="240" y="174"/>
                  </a:lnTo>
                  <a:lnTo>
                    <a:pt x="253" y="174"/>
                  </a:lnTo>
                  <a:lnTo>
                    <a:pt x="257" y="168"/>
                  </a:lnTo>
                  <a:lnTo>
                    <a:pt x="260" y="164"/>
                  </a:lnTo>
                  <a:lnTo>
                    <a:pt x="262" y="159"/>
                  </a:lnTo>
                  <a:lnTo>
                    <a:pt x="264" y="155"/>
                  </a:lnTo>
                  <a:lnTo>
                    <a:pt x="265" y="148"/>
                  </a:lnTo>
                  <a:lnTo>
                    <a:pt x="268" y="142"/>
                  </a:lnTo>
                  <a:lnTo>
                    <a:pt x="269" y="137"/>
                  </a:lnTo>
                  <a:lnTo>
                    <a:pt x="272" y="131"/>
                  </a:lnTo>
                  <a:lnTo>
                    <a:pt x="294" y="174"/>
                  </a:lnTo>
                  <a:lnTo>
                    <a:pt x="296" y="174"/>
                  </a:lnTo>
                  <a:lnTo>
                    <a:pt x="298" y="174"/>
                  </a:lnTo>
                  <a:lnTo>
                    <a:pt x="302" y="174"/>
                  </a:lnTo>
                  <a:lnTo>
                    <a:pt x="308" y="174"/>
                  </a:lnTo>
                  <a:lnTo>
                    <a:pt x="322" y="126"/>
                  </a:lnTo>
                  <a:lnTo>
                    <a:pt x="342" y="174"/>
                  </a:lnTo>
                  <a:lnTo>
                    <a:pt x="346" y="171"/>
                  </a:lnTo>
                  <a:lnTo>
                    <a:pt x="351" y="171"/>
                  </a:lnTo>
                  <a:lnTo>
                    <a:pt x="354" y="171"/>
                  </a:lnTo>
                  <a:lnTo>
                    <a:pt x="359" y="171"/>
                  </a:lnTo>
                  <a:lnTo>
                    <a:pt x="363" y="171"/>
                  </a:lnTo>
                  <a:lnTo>
                    <a:pt x="367" y="173"/>
                  </a:lnTo>
                  <a:lnTo>
                    <a:pt x="370" y="171"/>
                  </a:lnTo>
                  <a:lnTo>
                    <a:pt x="374" y="171"/>
                  </a:lnTo>
                  <a:lnTo>
                    <a:pt x="386" y="110"/>
                  </a:lnTo>
                  <a:lnTo>
                    <a:pt x="387" y="113"/>
                  </a:lnTo>
                  <a:lnTo>
                    <a:pt x="389" y="116"/>
                  </a:lnTo>
                  <a:lnTo>
                    <a:pt x="391" y="121"/>
                  </a:lnTo>
                  <a:lnTo>
                    <a:pt x="393" y="124"/>
                  </a:lnTo>
                  <a:lnTo>
                    <a:pt x="395" y="130"/>
                  </a:lnTo>
                  <a:lnTo>
                    <a:pt x="398" y="135"/>
                  </a:lnTo>
                  <a:lnTo>
                    <a:pt x="401" y="141"/>
                  </a:lnTo>
                  <a:lnTo>
                    <a:pt x="403" y="145"/>
                  </a:lnTo>
                  <a:lnTo>
                    <a:pt x="406" y="150"/>
                  </a:lnTo>
                  <a:lnTo>
                    <a:pt x="407" y="155"/>
                  </a:lnTo>
                  <a:lnTo>
                    <a:pt x="410" y="159"/>
                  </a:lnTo>
                  <a:lnTo>
                    <a:pt x="411" y="162"/>
                  </a:lnTo>
                  <a:lnTo>
                    <a:pt x="413" y="166"/>
                  </a:lnTo>
                  <a:lnTo>
                    <a:pt x="414" y="167"/>
                  </a:lnTo>
                  <a:lnTo>
                    <a:pt x="414" y="168"/>
                  </a:lnTo>
                  <a:lnTo>
                    <a:pt x="419" y="168"/>
                  </a:lnTo>
                  <a:lnTo>
                    <a:pt x="427" y="168"/>
                  </a:lnTo>
                  <a:lnTo>
                    <a:pt x="433" y="167"/>
                  </a:lnTo>
                  <a:lnTo>
                    <a:pt x="438" y="166"/>
                  </a:lnTo>
                  <a:lnTo>
                    <a:pt x="455" y="105"/>
                  </a:lnTo>
                  <a:lnTo>
                    <a:pt x="478" y="163"/>
                  </a:lnTo>
                  <a:lnTo>
                    <a:pt x="483" y="164"/>
                  </a:lnTo>
                  <a:lnTo>
                    <a:pt x="489" y="166"/>
                  </a:lnTo>
                  <a:lnTo>
                    <a:pt x="491" y="166"/>
                  </a:lnTo>
                  <a:lnTo>
                    <a:pt x="494" y="166"/>
                  </a:lnTo>
                  <a:lnTo>
                    <a:pt x="497" y="166"/>
                  </a:lnTo>
                  <a:lnTo>
                    <a:pt x="500" y="166"/>
                  </a:lnTo>
                  <a:lnTo>
                    <a:pt x="522" y="108"/>
                  </a:lnTo>
                  <a:lnTo>
                    <a:pt x="524" y="108"/>
                  </a:lnTo>
                  <a:lnTo>
                    <a:pt x="544" y="163"/>
                  </a:lnTo>
                  <a:lnTo>
                    <a:pt x="548" y="164"/>
                  </a:lnTo>
                  <a:lnTo>
                    <a:pt x="554" y="166"/>
                  </a:lnTo>
                  <a:lnTo>
                    <a:pt x="559" y="166"/>
                  </a:lnTo>
                  <a:lnTo>
                    <a:pt x="564" y="168"/>
                  </a:lnTo>
                  <a:lnTo>
                    <a:pt x="564" y="238"/>
                  </a:lnTo>
                  <a:lnTo>
                    <a:pt x="539" y="236"/>
                  </a:lnTo>
                  <a:lnTo>
                    <a:pt x="514" y="236"/>
                  </a:lnTo>
                  <a:lnTo>
                    <a:pt x="487" y="236"/>
                  </a:lnTo>
                  <a:lnTo>
                    <a:pt x="462" y="238"/>
                  </a:lnTo>
                  <a:lnTo>
                    <a:pt x="438" y="238"/>
                  </a:lnTo>
                  <a:lnTo>
                    <a:pt x="413" y="239"/>
                  </a:lnTo>
                  <a:lnTo>
                    <a:pt x="387" y="242"/>
                  </a:lnTo>
                  <a:lnTo>
                    <a:pt x="363" y="243"/>
                  </a:lnTo>
                  <a:lnTo>
                    <a:pt x="338" y="246"/>
                  </a:lnTo>
                  <a:lnTo>
                    <a:pt x="314" y="249"/>
                  </a:lnTo>
                  <a:lnTo>
                    <a:pt x="289" y="252"/>
                  </a:lnTo>
                  <a:lnTo>
                    <a:pt x="265" y="256"/>
                  </a:lnTo>
                  <a:lnTo>
                    <a:pt x="240" y="260"/>
                  </a:lnTo>
                  <a:lnTo>
                    <a:pt x="216" y="264"/>
                  </a:lnTo>
                  <a:lnTo>
                    <a:pt x="190" y="268"/>
                  </a:lnTo>
                  <a:lnTo>
                    <a:pt x="167" y="275"/>
                  </a:lnTo>
                  <a:lnTo>
                    <a:pt x="108" y="299"/>
                  </a:lnTo>
                  <a:lnTo>
                    <a:pt x="112" y="303"/>
                  </a:lnTo>
                  <a:lnTo>
                    <a:pt x="119" y="307"/>
                  </a:lnTo>
                  <a:lnTo>
                    <a:pt x="124" y="308"/>
                  </a:lnTo>
                  <a:lnTo>
                    <a:pt x="131" y="310"/>
                  </a:lnTo>
                  <a:lnTo>
                    <a:pt x="173" y="307"/>
                  </a:lnTo>
                  <a:lnTo>
                    <a:pt x="159" y="357"/>
                  </a:lnTo>
                  <a:lnTo>
                    <a:pt x="83" y="389"/>
                  </a:lnTo>
                  <a:lnTo>
                    <a:pt x="83" y="390"/>
                  </a:lnTo>
                  <a:lnTo>
                    <a:pt x="79" y="394"/>
                  </a:lnTo>
                  <a:lnTo>
                    <a:pt x="75" y="397"/>
                  </a:lnTo>
                  <a:lnTo>
                    <a:pt x="75" y="400"/>
                  </a:lnTo>
                  <a:lnTo>
                    <a:pt x="77" y="398"/>
                  </a:lnTo>
                  <a:lnTo>
                    <a:pt x="81" y="395"/>
                  </a:lnTo>
                  <a:lnTo>
                    <a:pt x="85" y="395"/>
                  </a:lnTo>
                  <a:lnTo>
                    <a:pt x="91" y="394"/>
                  </a:lnTo>
                  <a:lnTo>
                    <a:pt x="95" y="393"/>
                  </a:lnTo>
                  <a:lnTo>
                    <a:pt x="100" y="391"/>
                  </a:lnTo>
                  <a:lnTo>
                    <a:pt x="104" y="390"/>
                  </a:lnTo>
                  <a:lnTo>
                    <a:pt x="109" y="389"/>
                  </a:lnTo>
                  <a:lnTo>
                    <a:pt x="115" y="387"/>
                  </a:lnTo>
                  <a:lnTo>
                    <a:pt x="119" y="387"/>
                  </a:lnTo>
                  <a:lnTo>
                    <a:pt x="124" y="386"/>
                  </a:lnTo>
                  <a:lnTo>
                    <a:pt x="129" y="384"/>
                  </a:lnTo>
                  <a:lnTo>
                    <a:pt x="133" y="383"/>
                  </a:lnTo>
                  <a:lnTo>
                    <a:pt x="139" y="383"/>
                  </a:lnTo>
                  <a:lnTo>
                    <a:pt x="141" y="382"/>
                  </a:lnTo>
                  <a:lnTo>
                    <a:pt x="147" y="382"/>
                  </a:lnTo>
                  <a:lnTo>
                    <a:pt x="123" y="426"/>
                  </a:lnTo>
                  <a:lnTo>
                    <a:pt x="80" y="440"/>
                  </a:lnTo>
                  <a:lnTo>
                    <a:pt x="75" y="443"/>
                  </a:lnTo>
                  <a:lnTo>
                    <a:pt x="73" y="448"/>
                  </a:lnTo>
                  <a:lnTo>
                    <a:pt x="73" y="454"/>
                  </a:lnTo>
                  <a:lnTo>
                    <a:pt x="75" y="458"/>
                  </a:lnTo>
                  <a:lnTo>
                    <a:pt x="79" y="456"/>
                  </a:lnTo>
                  <a:lnTo>
                    <a:pt x="84" y="455"/>
                  </a:lnTo>
                  <a:lnTo>
                    <a:pt x="88" y="454"/>
                  </a:lnTo>
                  <a:lnTo>
                    <a:pt x="93" y="454"/>
                  </a:lnTo>
                  <a:lnTo>
                    <a:pt x="96" y="454"/>
                  </a:lnTo>
                  <a:lnTo>
                    <a:pt x="101" y="454"/>
                  </a:lnTo>
                  <a:lnTo>
                    <a:pt x="105" y="454"/>
                  </a:lnTo>
                  <a:lnTo>
                    <a:pt x="111" y="454"/>
                  </a:lnTo>
                  <a:lnTo>
                    <a:pt x="115" y="452"/>
                  </a:lnTo>
                  <a:lnTo>
                    <a:pt x="119" y="452"/>
                  </a:lnTo>
                  <a:lnTo>
                    <a:pt x="123" y="452"/>
                  </a:lnTo>
                  <a:lnTo>
                    <a:pt x="128" y="452"/>
                  </a:lnTo>
                  <a:lnTo>
                    <a:pt x="131" y="452"/>
                  </a:lnTo>
                  <a:lnTo>
                    <a:pt x="136" y="452"/>
                  </a:lnTo>
                  <a:lnTo>
                    <a:pt x="140" y="451"/>
                  </a:lnTo>
                  <a:lnTo>
                    <a:pt x="144" y="451"/>
                  </a:lnTo>
                  <a:lnTo>
                    <a:pt x="141" y="454"/>
                  </a:lnTo>
                  <a:lnTo>
                    <a:pt x="140" y="458"/>
                  </a:lnTo>
                  <a:lnTo>
                    <a:pt x="139" y="461"/>
                  </a:lnTo>
                  <a:lnTo>
                    <a:pt x="137" y="465"/>
                  </a:lnTo>
                  <a:lnTo>
                    <a:pt x="135" y="467"/>
                  </a:lnTo>
                  <a:lnTo>
                    <a:pt x="132" y="472"/>
                  </a:lnTo>
                  <a:lnTo>
                    <a:pt x="131" y="476"/>
                  </a:lnTo>
                  <a:lnTo>
                    <a:pt x="128" y="480"/>
                  </a:lnTo>
                  <a:lnTo>
                    <a:pt x="69" y="503"/>
                  </a:lnTo>
                  <a:lnTo>
                    <a:pt x="69" y="508"/>
                  </a:lnTo>
                  <a:lnTo>
                    <a:pt x="69" y="512"/>
                  </a:lnTo>
                  <a:lnTo>
                    <a:pt x="69" y="516"/>
                  </a:lnTo>
                  <a:lnTo>
                    <a:pt x="69" y="523"/>
                  </a:lnTo>
                  <a:lnTo>
                    <a:pt x="123" y="512"/>
                  </a:lnTo>
                  <a:lnTo>
                    <a:pt x="105" y="552"/>
                  </a:lnTo>
                  <a:lnTo>
                    <a:pt x="64" y="578"/>
                  </a:lnTo>
                  <a:lnTo>
                    <a:pt x="116" y="573"/>
                  </a:lnTo>
                  <a:lnTo>
                    <a:pt x="92" y="616"/>
                  </a:lnTo>
                  <a:lnTo>
                    <a:pt x="64" y="632"/>
                  </a:lnTo>
                  <a:lnTo>
                    <a:pt x="61" y="661"/>
                  </a:lnTo>
                  <a:lnTo>
                    <a:pt x="28" y="66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79" name="Freeform 27"/>
            <p:cNvSpPr>
              <a:spLocks/>
            </p:cNvSpPr>
            <p:nvPr/>
          </p:nvSpPr>
          <p:spPr bwMode="auto">
            <a:xfrm>
              <a:off x="1457" y="3027"/>
              <a:ext cx="446" cy="600"/>
            </a:xfrm>
            <a:custGeom>
              <a:avLst/>
              <a:gdLst>
                <a:gd name="T0" fmla="*/ 421 w 446"/>
                <a:gd name="T1" fmla="*/ 595 h 600"/>
                <a:gd name="T2" fmla="*/ 386 w 446"/>
                <a:gd name="T3" fmla="*/ 588 h 600"/>
                <a:gd name="T4" fmla="*/ 354 w 446"/>
                <a:gd name="T5" fmla="*/ 582 h 600"/>
                <a:gd name="T6" fmla="*/ 309 w 446"/>
                <a:gd name="T7" fmla="*/ 535 h 600"/>
                <a:gd name="T8" fmla="*/ 330 w 446"/>
                <a:gd name="T9" fmla="*/ 538 h 600"/>
                <a:gd name="T10" fmla="*/ 351 w 446"/>
                <a:gd name="T11" fmla="*/ 538 h 600"/>
                <a:gd name="T12" fmla="*/ 343 w 446"/>
                <a:gd name="T13" fmla="*/ 519 h 600"/>
                <a:gd name="T14" fmla="*/ 301 w 446"/>
                <a:gd name="T15" fmla="*/ 484 h 600"/>
                <a:gd name="T16" fmla="*/ 315 w 446"/>
                <a:gd name="T17" fmla="*/ 478 h 600"/>
                <a:gd name="T18" fmla="*/ 342 w 446"/>
                <a:gd name="T19" fmla="*/ 472 h 600"/>
                <a:gd name="T20" fmla="*/ 361 w 446"/>
                <a:gd name="T21" fmla="*/ 467 h 600"/>
                <a:gd name="T22" fmla="*/ 349 w 446"/>
                <a:gd name="T23" fmla="*/ 454 h 600"/>
                <a:gd name="T24" fmla="*/ 329 w 446"/>
                <a:gd name="T25" fmla="*/ 440 h 600"/>
                <a:gd name="T26" fmla="*/ 307 w 446"/>
                <a:gd name="T27" fmla="*/ 426 h 600"/>
                <a:gd name="T28" fmla="*/ 315 w 446"/>
                <a:gd name="T29" fmla="*/ 416 h 600"/>
                <a:gd name="T30" fmla="*/ 341 w 446"/>
                <a:gd name="T31" fmla="*/ 409 h 600"/>
                <a:gd name="T32" fmla="*/ 363 w 446"/>
                <a:gd name="T33" fmla="*/ 401 h 600"/>
                <a:gd name="T34" fmla="*/ 369 w 446"/>
                <a:gd name="T35" fmla="*/ 389 h 600"/>
                <a:gd name="T36" fmla="*/ 347 w 446"/>
                <a:gd name="T37" fmla="*/ 372 h 600"/>
                <a:gd name="T38" fmla="*/ 323 w 446"/>
                <a:gd name="T39" fmla="*/ 358 h 600"/>
                <a:gd name="T40" fmla="*/ 306 w 446"/>
                <a:gd name="T41" fmla="*/ 341 h 600"/>
                <a:gd name="T42" fmla="*/ 327 w 446"/>
                <a:gd name="T43" fmla="*/ 337 h 600"/>
                <a:gd name="T44" fmla="*/ 349 w 446"/>
                <a:gd name="T45" fmla="*/ 337 h 600"/>
                <a:gd name="T46" fmla="*/ 367 w 446"/>
                <a:gd name="T47" fmla="*/ 326 h 600"/>
                <a:gd name="T48" fmla="*/ 343 w 446"/>
                <a:gd name="T49" fmla="*/ 263 h 600"/>
                <a:gd name="T50" fmla="*/ 234 w 446"/>
                <a:gd name="T51" fmla="*/ 232 h 600"/>
                <a:gd name="T52" fmla="*/ 103 w 446"/>
                <a:gd name="T53" fmla="*/ 209 h 600"/>
                <a:gd name="T54" fmla="*/ 40 w 446"/>
                <a:gd name="T55" fmla="*/ 130 h 600"/>
                <a:gd name="T56" fmla="*/ 72 w 446"/>
                <a:gd name="T57" fmla="*/ 110 h 600"/>
                <a:gd name="T58" fmla="*/ 77 w 446"/>
                <a:gd name="T59" fmla="*/ 91 h 600"/>
                <a:gd name="T60" fmla="*/ 83 w 446"/>
                <a:gd name="T61" fmla="*/ 74 h 600"/>
                <a:gd name="T62" fmla="*/ 177 w 446"/>
                <a:gd name="T63" fmla="*/ 144 h 600"/>
                <a:gd name="T64" fmla="*/ 198 w 446"/>
                <a:gd name="T65" fmla="*/ 148 h 600"/>
                <a:gd name="T66" fmla="*/ 216 w 446"/>
                <a:gd name="T67" fmla="*/ 135 h 600"/>
                <a:gd name="T68" fmla="*/ 224 w 446"/>
                <a:gd name="T69" fmla="*/ 109 h 600"/>
                <a:gd name="T70" fmla="*/ 229 w 446"/>
                <a:gd name="T71" fmla="*/ 124 h 600"/>
                <a:gd name="T72" fmla="*/ 234 w 446"/>
                <a:gd name="T73" fmla="*/ 144 h 600"/>
                <a:gd name="T74" fmla="*/ 248 w 446"/>
                <a:gd name="T75" fmla="*/ 157 h 600"/>
                <a:gd name="T76" fmla="*/ 288 w 446"/>
                <a:gd name="T77" fmla="*/ 160 h 600"/>
                <a:gd name="T78" fmla="*/ 294 w 446"/>
                <a:gd name="T79" fmla="*/ 144 h 600"/>
                <a:gd name="T80" fmla="*/ 298 w 446"/>
                <a:gd name="T81" fmla="*/ 123 h 600"/>
                <a:gd name="T82" fmla="*/ 394 w 446"/>
                <a:gd name="T83" fmla="*/ 188 h 600"/>
                <a:gd name="T84" fmla="*/ 390 w 446"/>
                <a:gd name="T85" fmla="*/ 159 h 600"/>
                <a:gd name="T86" fmla="*/ 390 w 446"/>
                <a:gd name="T87" fmla="*/ 124 h 600"/>
                <a:gd name="T88" fmla="*/ 382 w 446"/>
                <a:gd name="T89" fmla="*/ 102 h 600"/>
                <a:gd name="T90" fmla="*/ 335 w 446"/>
                <a:gd name="T91" fmla="*/ 87 h 600"/>
                <a:gd name="T92" fmla="*/ 288 w 446"/>
                <a:gd name="T93" fmla="*/ 76 h 600"/>
                <a:gd name="T94" fmla="*/ 245 w 446"/>
                <a:gd name="T95" fmla="*/ 69 h 600"/>
                <a:gd name="T96" fmla="*/ 1 w 446"/>
                <a:gd name="T97" fmla="*/ 22 h 600"/>
                <a:gd name="T98" fmla="*/ 27 w 446"/>
                <a:gd name="T99" fmla="*/ 0 h 600"/>
                <a:gd name="T100" fmla="*/ 158 w 446"/>
                <a:gd name="T101" fmla="*/ 11 h 600"/>
                <a:gd name="T102" fmla="*/ 288 w 446"/>
                <a:gd name="T103" fmla="*/ 37 h 600"/>
                <a:gd name="T104" fmla="*/ 413 w 446"/>
                <a:gd name="T105" fmla="*/ 78 h 600"/>
                <a:gd name="T106" fmla="*/ 419 w 446"/>
                <a:gd name="T107" fmla="*/ 130 h 600"/>
                <a:gd name="T108" fmla="*/ 422 w 446"/>
                <a:gd name="T109" fmla="*/ 193 h 600"/>
                <a:gd name="T110" fmla="*/ 417 w 446"/>
                <a:gd name="T111" fmla="*/ 247 h 600"/>
                <a:gd name="T112" fmla="*/ 411 w 446"/>
                <a:gd name="T113" fmla="*/ 326 h 600"/>
                <a:gd name="T114" fmla="*/ 419 w 446"/>
                <a:gd name="T115" fmla="*/ 455 h 600"/>
                <a:gd name="T116" fmla="*/ 437 w 446"/>
                <a:gd name="T117" fmla="*/ 573 h 6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46"/>
                <a:gd name="T178" fmla="*/ 0 h 600"/>
                <a:gd name="T179" fmla="*/ 446 w 446"/>
                <a:gd name="T180" fmla="*/ 600 h 60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46" h="600">
                  <a:moveTo>
                    <a:pt x="446" y="600"/>
                  </a:moveTo>
                  <a:lnTo>
                    <a:pt x="439" y="599"/>
                  </a:lnTo>
                  <a:lnTo>
                    <a:pt x="434" y="598"/>
                  </a:lnTo>
                  <a:lnTo>
                    <a:pt x="427" y="596"/>
                  </a:lnTo>
                  <a:lnTo>
                    <a:pt x="421" y="595"/>
                  </a:lnTo>
                  <a:lnTo>
                    <a:pt x="414" y="593"/>
                  </a:lnTo>
                  <a:lnTo>
                    <a:pt x="407" y="592"/>
                  </a:lnTo>
                  <a:lnTo>
                    <a:pt x="401" y="591"/>
                  </a:lnTo>
                  <a:lnTo>
                    <a:pt x="394" y="589"/>
                  </a:lnTo>
                  <a:lnTo>
                    <a:pt x="386" y="588"/>
                  </a:lnTo>
                  <a:lnTo>
                    <a:pt x="381" y="586"/>
                  </a:lnTo>
                  <a:lnTo>
                    <a:pt x="373" y="585"/>
                  </a:lnTo>
                  <a:lnTo>
                    <a:pt x="367" y="584"/>
                  </a:lnTo>
                  <a:lnTo>
                    <a:pt x="361" y="582"/>
                  </a:lnTo>
                  <a:lnTo>
                    <a:pt x="354" y="582"/>
                  </a:lnTo>
                  <a:lnTo>
                    <a:pt x="349" y="580"/>
                  </a:lnTo>
                  <a:lnTo>
                    <a:pt x="343" y="580"/>
                  </a:lnTo>
                  <a:lnTo>
                    <a:pt x="338" y="563"/>
                  </a:lnTo>
                  <a:lnTo>
                    <a:pt x="305" y="534"/>
                  </a:lnTo>
                  <a:lnTo>
                    <a:pt x="309" y="535"/>
                  </a:lnTo>
                  <a:lnTo>
                    <a:pt x="314" y="537"/>
                  </a:lnTo>
                  <a:lnTo>
                    <a:pt x="318" y="537"/>
                  </a:lnTo>
                  <a:lnTo>
                    <a:pt x="322" y="537"/>
                  </a:lnTo>
                  <a:lnTo>
                    <a:pt x="326" y="538"/>
                  </a:lnTo>
                  <a:lnTo>
                    <a:pt x="330" y="538"/>
                  </a:lnTo>
                  <a:lnTo>
                    <a:pt x="334" y="538"/>
                  </a:lnTo>
                  <a:lnTo>
                    <a:pt x="338" y="538"/>
                  </a:lnTo>
                  <a:lnTo>
                    <a:pt x="342" y="538"/>
                  </a:lnTo>
                  <a:lnTo>
                    <a:pt x="346" y="538"/>
                  </a:lnTo>
                  <a:lnTo>
                    <a:pt x="351" y="538"/>
                  </a:lnTo>
                  <a:lnTo>
                    <a:pt x="354" y="537"/>
                  </a:lnTo>
                  <a:lnTo>
                    <a:pt x="353" y="531"/>
                  </a:lnTo>
                  <a:lnTo>
                    <a:pt x="350" y="526"/>
                  </a:lnTo>
                  <a:lnTo>
                    <a:pt x="347" y="523"/>
                  </a:lnTo>
                  <a:lnTo>
                    <a:pt x="343" y="519"/>
                  </a:lnTo>
                  <a:lnTo>
                    <a:pt x="338" y="514"/>
                  </a:lnTo>
                  <a:lnTo>
                    <a:pt x="334" y="510"/>
                  </a:lnTo>
                  <a:lnTo>
                    <a:pt x="330" y="506"/>
                  </a:lnTo>
                  <a:lnTo>
                    <a:pt x="326" y="502"/>
                  </a:lnTo>
                  <a:lnTo>
                    <a:pt x="301" y="484"/>
                  </a:lnTo>
                  <a:lnTo>
                    <a:pt x="302" y="483"/>
                  </a:lnTo>
                  <a:lnTo>
                    <a:pt x="303" y="481"/>
                  </a:lnTo>
                  <a:lnTo>
                    <a:pt x="306" y="480"/>
                  </a:lnTo>
                  <a:lnTo>
                    <a:pt x="311" y="480"/>
                  </a:lnTo>
                  <a:lnTo>
                    <a:pt x="315" y="478"/>
                  </a:lnTo>
                  <a:lnTo>
                    <a:pt x="321" y="477"/>
                  </a:lnTo>
                  <a:lnTo>
                    <a:pt x="326" y="476"/>
                  </a:lnTo>
                  <a:lnTo>
                    <a:pt x="331" y="474"/>
                  </a:lnTo>
                  <a:lnTo>
                    <a:pt x="337" y="473"/>
                  </a:lnTo>
                  <a:lnTo>
                    <a:pt x="342" y="472"/>
                  </a:lnTo>
                  <a:lnTo>
                    <a:pt x="347" y="470"/>
                  </a:lnTo>
                  <a:lnTo>
                    <a:pt x="351" y="469"/>
                  </a:lnTo>
                  <a:lnTo>
                    <a:pt x="354" y="467"/>
                  </a:lnTo>
                  <a:lnTo>
                    <a:pt x="358" y="467"/>
                  </a:lnTo>
                  <a:lnTo>
                    <a:pt x="361" y="467"/>
                  </a:lnTo>
                  <a:lnTo>
                    <a:pt x="362" y="467"/>
                  </a:lnTo>
                  <a:lnTo>
                    <a:pt x="358" y="463"/>
                  </a:lnTo>
                  <a:lnTo>
                    <a:pt x="355" y="459"/>
                  </a:lnTo>
                  <a:lnTo>
                    <a:pt x="351" y="456"/>
                  </a:lnTo>
                  <a:lnTo>
                    <a:pt x="349" y="454"/>
                  </a:lnTo>
                  <a:lnTo>
                    <a:pt x="345" y="451"/>
                  </a:lnTo>
                  <a:lnTo>
                    <a:pt x="341" y="448"/>
                  </a:lnTo>
                  <a:lnTo>
                    <a:pt x="337" y="444"/>
                  </a:lnTo>
                  <a:lnTo>
                    <a:pt x="333" y="442"/>
                  </a:lnTo>
                  <a:lnTo>
                    <a:pt x="329" y="440"/>
                  </a:lnTo>
                  <a:lnTo>
                    <a:pt x="325" y="437"/>
                  </a:lnTo>
                  <a:lnTo>
                    <a:pt x="319" y="434"/>
                  </a:lnTo>
                  <a:lnTo>
                    <a:pt x="315" y="431"/>
                  </a:lnTo>
                  <a:lnTo>
                    <a:pt x="311" y="429"/>
                  </a:lnTo>
                  <a:lnTo>
                    <a:pt x="307" y="426"/>
                  </a:lnTo>
                  <a:lnTo>
                    <a:pt x="303" y="422"/>
                  </a:lnTo>
                  <a:lnTo>
                    <a:pt x="301" y="419"/>
                  </a:lnTo>
                  <a:lnTo>
                    <a:pt x="305" y="418"/>
                  </a:lnTo>
                  <a:lnTo>
                    <a:pt x="311" y="418"/>
                  </a:lnTo>
                  <a:lnTo>
                    <a:pt x="315" y="416"/>
                  </a:lnTo>
                  <a:lnTo>
                    <a:pt x="322" y="415"/>
                  </a:lnTo>
                  <a:lnTo>
                    <a:pt x="326" y="413"/>
                  </a:lnTo>
                  <a:lnTo>
                    <a:pt x="331" y="412"/>
                  </a:lnTo>
                  <a:lnTo>
                    <a:pt x="337" y="411"/>
                  </a:lnTo>
                  <a:lnTo>
                    <a:pt x="341" y="409"/>
                  </a:lnTo>
                  <a:lnTo>
                    <a:pt x="346" y="407"/>
                  </a:lnTo>
                  <a:lnTo>
                    <a:pt x="350" y="407"/>
                  </a:lnTo>
                  <a:lnTo>
                    <a:pt x="354" y="404"/>
                  </a:lnTo>
                  <a:lnTo>
                    <a:pt x="359" y="402"/>
                  </a:lnTo>
                  <a:lnTo>
                    <a:pt x="363" y="401"/>
                  </a:lnTo>
                  <a:lnTo>
                    <a:pt x="369" y="398"/>
                  </a:lnTo>
                  <a:lnTo>
                    <a:pt x="371" y="397"/>
                  </a:lnTo>
                  <a:lnTo>
                    <a:pt x="377" y="395"/>
                  </a:lnTo>
                  <a:lnTo>
                    <a:pt x="373" y="391"/>
                  </a:lnTo>
                  <a:lnTo>
                    <a:pt x="369" y="389"/>
                  </a:lnTo>
                  <a:lnTo>
                    <a:pt x="365" y="384"/>
                  </a:lnTo>
                  <a:lnTo>
                    <a:pt x="361" y="383"/>
                  </a:lnTo>
                  <a:lnTo>
                    <a:pt x="355" y="379"/>
                  </a:lnTo>
                  <a:lnTo>
                    <a:pt x="351" y="376"/>
                  </a:lnTo>
                  <a:lnTo>
                    <a:pt x="347" y="372"/>
                  </a:lnTo>
                  <a:lnTo>
                    <a:pt x="342" y="371"/>
                  </a:lnTo>
                  <a:lnTo>
                    <a:pt x="337" y="366"/>
                  </a:lnTo>
                  <a:lnTo>
                    <a:pt x="333" y="364"/>
                  </a:lnTo>
                  <a:lnTo>
                    <a:pt x="327" y="359"/>
                  </a:lnTo>
                  <a:lnTo>
                    <a:pt x="323" y="358"/>
                  </a:lnTo>
                  <a:lnTo>
                    <a:pt x="318" y="354"/>
                  </a:lnTo>
                  <a:lnTo>
                    <a:pt x="313" y="351"/>
                  </a:lnTo>
                  <a:lnTo>
                    <a:pt x="307" y="347"/>
                  </a:lnTo>
                  <a:lnTo>
                    <a:pt x="303" y="346"/>
                  </a:lnTo>
                  <a:lnTo>
                    <a:pt x="306" y="341"/>
                  </a:lnTo>
                  <a:lnTo>
                    <a:pt x="310" y="340"/>
                  </a:lnTo>
                  <a:lnTo>
                    <a:pt x="314" y="339"/>
                  </a:lnTo>
                  <a:lnTo>
                    <a:pt x="318" y="339"/>
                  </a:lnTo>
                  <a:lnTo>
                    <a:pt x="322" y="337"/>
                  </a:lnTo>
                  <a:lnTo>
                    <a:pt x="327" y="337"/>
                  </a:lnTo>
                  <a:lnTo>
                    <a:pt x="331" y="337"/>
                  </a:lnTo>
                  <a:lnTo>
                    <a:pt x="337" y="339"/>
                  </a:lnTo>
                  <a:lnTo>
                    <a:pt x="341" y="337"/>
                  </a:lnTo>
                  <a:lnTo>
                    <a:pt x="345" y="337"/>
                  </a:lnTo>
                  <a:lnTo>
                    <a:pt x="349" y="337"/>
                  </a:lnTo>
                  <a:lnTo>
                    <a:pt x="354" y="337"/>
                  </a:lnTo>
                  <a:lnTo>
                    <a:pt x="357" y="336"/>
                  </a:lnTo>
                  <a:lnTo>
                    <a:pt x="361" y="333"/>
                  </a:lnTo>
                  <a:lnTo>
                    <a:pt x="363" y="330"/>
                  </a:lnTo>
                  <a:lnTo>
                    <a:pt x="367" y="326"/>
                  </a:lnTo>
                  <a:lnTo>
                    <a:pt x="337" y="297"/>
                  </a:lnTo>
                  <a:lnTo>
                    <a:pt x="313" y="281"/>
                  </a:lnTo>
                  <a:lnTo>
                    <a:pt x="362" y="276"/>
                  </a:lnTo>
                  <a:lnTo>
                    <a:pt x="355" y="269"/>
                  </a:lnTo>
                  <a:lnTo>
                    <a:pt x="343" y="263"/>
                  </a:lnTo>
                  <a:lnTo>
                    <a:pt x="327" y="256"/>
                  </a:lnTo>
                  <a:lnTo>
                    <a:pt x="309" y="250"/>
                  </a:lnTo>
                  <a:lnTo>
                    <a:pt x="285" y="245"/>
                  </a:lnTo>
                  <a:lnTo>
                    <a:pt x="261" y="239"/>
                  </a:lnTo>
                  <a:lnTo>
                    <a:pt x="234" y="232"/>
                  </a:lnTo>
                  <a:lnTo>
                    <a:pt x="208" y="228"/>
                  </a:lnTo>
                  <a:lnTo>
                    <a:pt x="180" y="221"/>
                  </a:lnTo>
                  <a:lnTo>
                    <a:pt x="152" y="217"/>
                  </a:lnTo>
                  <a:lnTo>
                    <a:pt x="127" y="213"/>
                  </a:lnTo>
                  <a:lnTo>
                    <a:pt x="103" y="209"/>
                  </a:lnTo>
                  <a:lnTo>
                    <a:pt x="80" y="206"/>
                  </a:lnTo>
                  <a:lnTo>
                    <a:pt x="63" y="203"/>
                  </a:lnTo>
                  <a:lnTo>
                    <a:pt x="48" y="202"/>
                  </a:lnTo>
                  <a:lnTo>
                    <a:pt x="40" y="202"/>
                  </a:lnTo>
                  <a:lnTo>
                    <a:pt x="40" y="130"/>
                  </a:lnTo>
                  <a:lnTo>
                    <a:pt x="63" y="130"/>
                  </a:lnTo>
                  <a:lnTo>
                    <a:pt x="67" y="123"/>
                  </a:lnTo>
                  <a:lnTo>
                    <a:pt x="69" y="117"/>
                  </a:lnTo>
                  <a:lnTo>
                    <a:pt x="71" y="113"/>
                  </a:lnTo>
                  <a:lnTo>
                    <a:pt x="72" y="110"/>
                  </a:lnTo>
                  <a:lnTo>
                    <a:pt x="73" y="106"/>
                  </a:lnTo>
                  <a:lnTo>
                    <a:pt x="75" y="103"/>
                  </a:lnTo>
                  <a:lnTo>
                    <a:pt x="76" y="99"/>
                  </a:lnTo>
                  <a:lnTo>
                    <a:pt x="77" y="95"/>
                  </a:lnTo>
                  <a:lnTo>
                    <a:pt x="77" y="91"/>
                  </a:lnTo>
                  <a:lnTo>
                    <a:pt x="79" y="88"/>
                  </a:lnTo>
                  <a:lnTo>
                    <a:pt x="80" y="84"/>
                  </a:lnTo>
                  <a:lnTo>
                    <a:pt x="81" y="80"/>
                  </a:lnTo>
                  <a:lnTo>
                    <a:pt x="81" y="77"/>
                  </a:lnTo>
                  <a:lnTo>
                    <a:pt x="83" y="74"/>
                  </a:lnTo>
                  <a:lnTo>
                    <a:pt x="104" y="132"/>
                  </a:lnTo>
                  <a:lnTo>
                    <a:pt x="135" y="141"/>
                  </a:lnTo>
                  <a:lnTo>
                    <a:pt x="154" y="90"/>
                  </a:lnTo>
                  <a:lnTo>
                    <a:pt x="173" y="144"/>
                  </a:lnTo>
                  <a:lnTo>
                    <a:pt x="177" y="144"/>
                  </a:lnTo>
                  <a:lnTo>
                    <a:pt x="181" y="145"/>
                  </a:lnTo>
                  <a:lnTo>
                    <a:pt x="186" y="145"/>
                  </a:lnTo>
                  <a:lnTo>
                    <a:pt x="190" y="146"/>
                  </a:lnTo>
                  <a:lnTo>
                    <a:pt x="194" y="148"/>
                  </a:lnTo>
                  <a:lnTo>
                    <a:pt x="198" y="148"/>
                  </a:lnTo>
                  <a:lnTo>
                    <a:pt x="204" y="148"/>
                  </a:lnTo>
                  <a:lnTo>
                    <a:pt x="209" y="148"/>
                  </a:lnTo>
                  <a:lnTo>
                    <a:pt x="212" y="145"/>
                  </a:lnTo>
                  <a:lnTo>
                    <a:pt x="214" y="139"/>
                  </a:lnTo>
                  <a:lnTo>
                    <a:pt x="216" y="135"/>
                  </a:lnTo>
                  <a:lnTo>
                    <a:pt x="218" y="130"/>
                  </a:lnTo>
                  <a:lnTo>
                    <a:pt x="220" y="123"/>
                  </a:lnTo>
                  <a:lnTo>
                    <a:pt x="221" y="117"/>
                  </a:lnTo>
                  <a:lnTo>
                    <a:pt x="222" y="112"/>
                  </a:lnTo>
                  <a:lnTo>
                    <a:pt x="224" y="109"/>
                  </a:lnTo>
                  <a:lnTo>
                    <a:pt x="225" y="110"/>
                  </a:lnTo>
                  <a:lnTo>
                    <a:pt x="226" y="113"/>
                  </a:lnTo>
                  <a:lnTo>
                    <a:pt x="228" y="117"/>
                  </a:lnTo>
                  <a:lnTo>
                    <a:pt x="229" y="121"/>
                  </a:lnTo>
                  <a:lnTo>
                    <a:pt x="229" y="124"/>
                  </a:lnTo>
                  <a:lnTo>
                    <a:pt x="230" y="128"/>
                  </a:lnTo>
                  <a:lnTo>
                    <a:pt x="232" y="132"/>
                  </a:lnTo>
                  <a:lnTo>
                    <a:pt x="233" y="137"/>
                  </a:lnTo>
                  <a:lnTo>
                    <a:pt x="233" y="139"/>
                  </a:lnTo>
                  <a:lnTo>
                    <a:pt x="234" y="144"/>
                  </a:lnTo>
                  <a:lnTo>
                    <a:pt x="237" y="146"/>
                  </a:lnTo>
                  <a:lnTo>
                    <a:pt x="238" y="150"/>
                  </a:lnTo>
                  <a:lnTo>
                    <a:pt x="241" y="153"/>
                  </a:lnTo>
                  <a:lnTo>
                    <a:pt x="244" y="156"/>
                  </a:lnTo>
                  <a:lnTo>
                    <a:pt x="248" y="157"/>
                  </a:lnTo>
                  <a:lnTo>
                    <a:pt x="252" y="159"/>
                  </a:lnTo>
                  <a:lnTo>
                    <a:pt x="281" y="167"/>
                  </a:lnTo>
                  <a:lnTo>
                    <a:pt x="284" y="164"/>
                  </a:lnTo>
                  <a:lnTo>
                    <a:pt x="286" y="163"/>
                  </a:lnTo>
                  <a:lnTo>
                    <a:pt x="288" y="160"/>
                  </a:lnTo>
                  <a:lnTo>
                    <a:pt x="290" y="157"/>
                  </a:lnTo>
                  <a:lnTo>
                    <a:pt x="292" y="153"/>
                  </a:lnTo>
                  <a:lnTo>
                    <a:pt x="293" y="150"/>
                  </a:lnTo>
                  <a:lnTo>
                    <a:pt x="293" y="148"/>
                  </a:lnTo>
                  <a:lnTo>
                    <a:pt x="294" y="144"/>
                  </a:lnTo>
                  <a:lnTo>
                    <a:pt x="294" y="139"/>
                  </a:lnTo>
                  <a:lnTo>
                    <a:pt x="294" y="135"/>
                  </a:lnTo>
                  <a:lnTo>
                    <a:pt x="296" y="132"/>
                  </a:lnTo>
                  <a:lnTo>
                    <a:pt x="297" y="128"/>
                  </a:lnTo>
                  <a:lnTo>
                    <a:pt x="298" y="123"/>
                  </a:lnTo>
                  <a:lnTo>
                    <a:pt x="303" y="119"/>
                  </a:lnTo>
                  <a:lnTo>
                    <a:pt x="321" y="173"/>
                  </a:lnTo>
                  <a:lnTo>
                    <a:pt x="398" y="193"/>
                  </a:lnTo>
                  <a:lnTo>
                    <a:pt x="395" y="192"/>
                  </a:lnTo>
                  <a:lnTo>
                    <a:pt x="394" y="188"/>
                  </a:lnTo>
                  <a:lnTo>
                    <a:pt x="393" y="184"/>
                  </a:lnTo>
                  <a:lnTo>
                    <a:pt x="393" y="180"/>
                  </a:lnTo>
                  <a:lnTo>
                    <a:pt x="391" y="173"/>
                  </a:lnTo>
                  <a:lnTo>
                    <a:pt x="390" y="167"/>
                  </a:lnTo>
                  <a:lnTo>
                    <a:pt x="390" y="159"/>
                  </a:lnTo>
                  <a:lnTo>
                    <a:pt x="390" y="153"/>
                  </a:lnTo>
                  <a:lnTo>
                    <a:pt x="390" y="145"/>
                  </a:lnTo>
                  <a:lnTo>
                    <a:pt x="390" y="138"/>
                  </a:lnTo>
                  <a:lnTo>
                    <a:pt x="390" y="131"/>
                  </a:lnTo>
                  <a:lnTo>
                    <a:pt x="390" y="124"/>
                  </a:lnTo>
                  <a:lnTo>
                    <a:pt x="390" y="119"/>
                  </a:lnTo>
                  <a:lnTo>
                    <a:pt x="390" y="114"/>
                  </a:lnTo>
                  <a:lnTo>
                    <a:pt x="390" y="110"/>
                  </a:lnTo>
                  <a:lnTo>
                    <a:pt x="390" y="109"/>
                  </a:lnTo>
                  <a:lnTo>
                    <a:pt x="382" y="102"/>
                  </a:lnTo>
                  <a:lnTo>
                    <a:pt x="373" y="99"/>
                  </a:lnTo>
                  <a:lnTo>
                    <a:pt x="363" y="95"/>
                  </a:lnTo>
                  <a:lnTo>
                    <a:pt x="354" y="92"/>
                  </a:lnTo>
                  <a:lnTo>
                    <a:pt x="345" y="88"/>
                  </a:lnTo>
                  <a:lnTo>
                    <a:pt x="335" y="87"/>
                  </a:lnTo>
                  <a:lnTo>
                    <a:pt x="326" y="84"/>
                  </a:lnTo>
                  <a:lnTo>
                    <a:pt x="317" y="83"/>
                  </a:lnTo>
                  <a:lnTo>
                    <a:pt x="306" y="80"/>
                  </a:lnTo>
                  <a:lnTo>
                    <a:pt x="297" y="78"/>
                  </a:lnTo>
                  <a:lnTo>
                    <a:pt x="288" y="76"/>
                  </a:lnTo>
                  <a:lnTo>
                    <a:pt x="280" y="74"/>
                  </a:lnTo>
                  <a:lnTo>
                    <a:pt x="270" y="73"/>
                  </a:lnTo>
                  <a:lnTo>
                    <a:pt x="261" y="72"/>
                  </a:lnTo>
                  <a:lnTo>
                    <a:pt x="252" y="70"/>
                  </a:lnTo>
                  <a:lnTo>
                    <a:pt x="245" y="69"/>
                  </a:lnTo>
                  <a:lnTo>
                    <a:pt x="4" y="41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27"/>
                  </a:lnTo>
                  <a:lnTo>
                    <a:pt x="1" y="22"/>
                  </a:lnTo>
                  <a:lnTo>
                    <a:pt x="1" y="16"/>
                  </a:lnTo>
                  <a:lnTo>
                    <a:pt x="1" y="9"/>
                  </a:lnTo>
                  <a:lnTo>
                    <a:pt x="1" y="4"/>
                  </a:lnTo>
                  <a:lnTo>
                    <a:pt x="1" y="0"/>
                  </a:lnTo>
                  <a:lnTo>
                    <a:pt x="27" y="0"/>
                  </a:lnTo>
                  <a:lnTo>
                    <a:pt x="53" y="1"/>
                  </a:lnTo>
                  <a:lnTo>
                    <a:pt x="80" y="2"/>
                  </a:lnTo>
                  <a:lnTo>
                    <a:pt x="107" y="5"/>
                  </a:lnTo>
                  <a:lnTo>
                    <a:pt x="132" y="7"/>
                  </a:lnTo>
                  <a:lnTo>
                    <a:pt x="158" y="11"/>
                  </a:lnTo>
                  <a:lnTo>
                    <a:pt x="184" y="15"/>
                  </a:lnTo>
                  <a:lnTo>
                    <a:pt x="210" y="20"/>
                  </a:lnTo>
                  <a:lnTo>
                    <a:pt x="236" y="25"/>
                  </a:lnTo>
                  <a:lnTo>
                    <a:pt x="261" y="30"/>
                  </a:lnTo>
                  <a:lnTo>
                    <a:pt x="288" y="37"/>
                  </a:lnTo>
                  <a:lnTo>
                    <a:pt x="313" y="44"/>
                  </a:lnTo>
                  <a:lnTo>
                    <a:pt x="338" y="52"/>
                  </a:lnTo>
                  <a:lnTo>
                    <a:pt x="363" y="61"/>
                  </a:lnTo>
                  <a:lnTo>
                    <a:pt x="387" y="69"/>
                  </a:lnTo>
                  <a:lnTo>
                    <a:pt x="413" y="78"/>
                  </a:lnTo>
                  <a:lnTo>
                    <a:pt x="414" y="87"/>
                  </a:lnTo>
                  <a:lnTo>
                    <a:pt x="415" y="96"/>
                  </a:lnTo>
                  <a:lnTo>
                    <a:pt x="417" y="106"/>
                  </a:lnTo>
                  <a:lnTo>
                    <a:pt x="419" y="117"/>
                  </a:lnTo>
                  <a:lnTo>
                    <a:pt x="419" y="130"/>
                  </a:lnTo>
                  <a:lnTo>
                    <a:pt x="421" y="142"/>
                  </a:lnTo>
                  <a:lnTo>
                    <a:pt x="421" y="155"/>
                  </a:lnTo>
                  <a:lnTo>
                    <a:pt x="422" y="168"/>
                  </a:lnTo>
                  <a:lnTo>
                    <a:pt x="422" y="181"/>
                  </a:lnTo>
                  <a:lnTo>
                    <a:pt x="422" y="193"/>
                  </a:lnTo>
                  <a:lnTo>
                    <a:pt x="422" y="206"/>
                  </a:lnTo>
                  <a:lnTo>
                    <a:pt x="422" y="218"/>
                  </a:lnTo>
                  <a:lnTo>
                    <a:pt x="421" y="228"/>
                  </a:lnTo>
                  <a:lnTo>
                    <a:pt x="419" y="238"/>
                  </a:lnTo>
                  <a:lnTo>
                    <a:pt x="417" y="247"/>
                  </a:lnTo>
                  <a:lnTo>
                    <a:pt x="415" y="254"/>
                  </a:lnTo>
                  <a:lnTo>
                    <a:pt x="413" y="267"/>
                  </a:lnTo>
                  <a:lnTo>
                    <a:pt x="411" y="285"/>
                  </a:lnTo>
                  <a:lnTo>
                    <a:pt x="411" y="304"/>
                  </a:lnTo>
                  <a:lnTo>
                    <a:pt x="411" y="326"/>
                  </a:lnTo>
                  <a:lnTo>
                    <a:pt x="411" y="350"/>
                  </a:lnTo>
                  <a:lnTo>
                    <a:pt x="413" y="376"/>
                  </a:lnTo>
                  <a:lnTo>
                    <a:pt x="415" y="402"/>
                  </a:lnTo>
                  <a:lnTo>
                    <a:pt x="417" y="430"/>
                  </a:lnTo>
                  <a:lnTo>
                    <a:pt x="419" y="455"/>
                  </a:lnTo>
                  <a:lnTo>
                    <a:pt x="422" y="483"/>
                  </a:lnTo>
                  <a:lnTo>
                    <a:pt x="426" y="508"/>
                  </a:lnTo>
                  <a:lnTo>
                    <a:pt x="429" y="531"/>
                  </a:lnTo>
                  <a:lnTo>
                    <a:pt x="433" y="552"/>
                  </a:lnTo>
                  <a:lnTo>
                    <a:pt x="437" y="573"/>
                  </a:lnTo>
                  <a:lnTo>
                    <a:pt x="441" y="588"/>
                  </a:lnTo>
                  <a:lnTo>
                    <a:pt x="446" y="6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80" name="Freeform 28"/>
            <p:cNvSpPr>
              <a:spLocks/>
            </p:cNvSpPr>
            <p:nvPr/>
          </p:nvSpPr>
          <p:spPr bwMode="auto">
            <a:xfrm>
              <a:off x="1078" y="3555"/>
              <a:ext cx="77" cy="38"/>
            </a:xfrm>
            <a:custGeom>
              <a:avLst/>
              <a:gdLst>
                <a:gd name="T0" fmla="*/ 0 w 77"/>
                <a:gd name="T1" fmla="*/ 38 h 38"/>
                <a:gd name="T2" fmla="*/ 0 w 77"/>
                <a:gd name="T3" fmla="*/ 34 h 38"/>
                <a:gd name="T4" fmla="*/ 0 w 77"/>
                <a:gd name="T5" fmla="*/ 28 h 38"/>
                <a:gd name="T6" fmla="*/ 1 w 77"/>
                <a:gd name="T7" fmla="*/ 24 h 38"/>
                <a:gd name="T8" fmla="*/ 4 w 77"/>
                <a:gd name="T9" fmla="*/ 20 h 38"/>
                <a:gd name="T10" fmla="*/ 4 w 77"/>
                <a:gd name="T11" fmla="*/ 16 h 38"/>
                <a:gd name="T12" fmla="*/ 7 w 77"/>
                <a:gd name="T13" fmla="*/ 11 h 38"/>
                <a:gd name="T14" fmla="*/ 9 w 77"/>
                <a:gd name="T15" fmla="*/ 7 h 38"/>
                <a:gd name="T16" fmla="*/ 13 w 77"/>
                <a:gd name="T17" fmla="*/ 3 h 38"/>
                <a:gd name="T18" fmla="*/ 16 w 77"/>
                <a:gd name="T19" fmla="*/ 2 h 38"/>
                <a:gd name="T20" fmla="*/ 20 w 77"/>
                <a:gd name="T21" fmla="*/ 2 h 38"/>
                <a:gd name="T22" fmla="*/ 24 w 77"/>
                <a:gd name="T23" fmla="*/ 0 h 38"/>
                <a:gd name="T24" fmla="*/ 28 w 77"/>
                <a:gd name="T25" fmla="*/ 0 h 38"/>
                <a:gd name="T26" fmla="*/ 32 w 77"/>
                <a:gd name="T27" fmla="*/ 0 h 38"/>
                <a:gd name="T28" fmla="*/ 37 w 77"/>
                <a:gd name="T29" fmla="*/ 0 h 38"/>
                <a:gd name="T30" fmla="*/ 41 w 77"/>
                <a:gd name="T31" fmla="*/ 2 h 38"/>
                <a:gd name="T32" fmla="*/ 45 w 77"/>
                <a:gd name="T33" fmla="*/ 2 h 38"/>
                <a:gd name="T34" fmla="*/ 49 w 77"/>
                <a:gd name="T35" fmla="*/ 2 h 38"/>
                <a:gd name="T36" fmla="*/ 53 w 77"/>
                <a:gd name="T37" fmla="*/ 3 h 38"/>
                <a:gd name="T38" fmla="*/ 57 w 77"/>
                <a:gd name="T39" fmla="*/ 3 h 38"/>
                <a:gd name="T40" fmla="*/ 61 w 77"/>
                <a:gd name="T41" fmla="*/ 4 h 38"/>
                <a:gd name="T42" fmla="*/ 65 w 77"/>
                <a:gd name="T43" fmla="*/ 6 h 38"/>
                <a:gd name="T44" fmla="*/ 69 w 77"/>
                <a:gd name="T45" fmla="*/ 7 h 38"/>
                <a:gd name="T46" fmla="*/ 73 w 77"/>
                <a:gd name="T47" fmla="*/ 7 h 38"/>
                <a:gd name="T48" fmla="*/ 77 w 77"/>
                <a:gd name="T49" fmla="*/ 9 h 38"/>
                <a:gd name="T50" fmla="*/ 0 w 77"/>
                <a:gd name="T51" fmla="*/ 38 h 38"/>
                <a:gd name="T52" fmla="*/ 0 w 77"/>
                <a:gd name="T53" fmla="*/ 38 h 3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77"/>
                <a:gd name="T82" fmla="*/ 0 h 38"/>
                <a:gd name="T83" fmla="*/ 77 w 77"/>
                <a:gd name="T84" fmla="*/ 38 h 3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77" h="38">
                  <a:moveTo>
                    <a:pt x="0" y="38"/>
                  </a:moveTo>
                  <a:lnTo>
                    <a:pt x="0" y="34"/>
                  </a:lnTo>
                  <a:lnTo>
                    <a:pt x="0" y="28"/>
                  </a:lnTo>
                  <a:lnTo>
                    <a:pt x="1" y="24"/>
                  </a:lnTo>
                  <a:lnTo>
                    <a:pt x="4" y="20"/>
                  </a:lnTo>
                  <a:lnTo>
                    <a:pt x="4" y="16"/>
                  </a:lnTo>
                  <a:lnTo>
                    <a:pt x="7" y="11"/>
                  </a:lnTo>
                  <a:lnTo>
                    <a:pt x="9" y="7"/>
                  </a:lnTo>
                  <a:lnTo>
                    <a:pt x="13" y="3"/>
                  </a:lnTo>
                  <a:lnTo>
                    <a:pt x="16" y="2"/>
                  </a:lnTo>
                  <a:lnTo>
                    <a:pt x="20" y="2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7" y="0"/>
                  </a:lnTo>
                  <a:lnTo>
                    <a:pt x="41" y="2"/>
                  </a:lnTo>
                  <a:lnTo>
                    <a:pt x="45" y="2"/>
                  </a:lnTo>
                  <a:lnTo>
                    <a:pt x="49" y="2"/>
                  </a:lnTo>
                  <a:lnTo>
                    <a:pt x="53" y="3"/>
                  </a:lnTo>
                  <a:lnTo>
                    <a:pt x="57" y="3"/>
                  </a:lnTo>
                  <a:lnTo>
                    <a:pt x="61" y="4"/>
                  </a:lnTo>
                  <a:lnTo>
                    <a:pt x="65" y="6"/>
                  </a:lnTo>
                  <a:lnTo>
                    <a:pt x="69" y="7"/>
                  </a:lnTo>
                  <a:lnTo>
                    <a:pt x="73" y="7"/>
                  </a:lnTo>
                  <a:lnTo>
                    <a:pt x="77" y="9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81" name="Freeform 29"/>
            <p:cNvSpPr>
              <a:spLocks/>
            </p:cNvSpPr>
            <p:nvPr/>
          </p:nvSpPr>
          <p:spPr bwMode="auto">
            <a:xfrm>
              <a:off x="1087" y="3501"/>
              <a:ext cx="68" cy="28"/>
            </a:xfrm>
            <a:custGeom>
              <a:avLst/>
              <a:gdLst>
                <a:gd name="T0" fmla="*/ 4 w 68"/>
                <a:gd name="T1" fmla="*/ 28 h 28"/>
                <a:gd name="T2" fmla="*/ 0 w 68"/>
                <a:gd name="T3" fmla="*/ 25 h 28"/>
                <a:gd name="T4" fmla="*/ 0 w 68"/>
                <a:gd name="T5" fmla="*/ 20 h 28"/>
                <a:gd name="T6" fmla="*/ 2 w 68"/>
                <a:gd name="T7" fmla="*/ 14 h 28"/>
                <a:gd name="T8" fmla="*/ 2 w 68"/>
                <a:gd name="T9" fmla="*/ 10 h 28"/>
                <a:gd name="T10" fmla="*/ 3 w 68"/>
                <a:gd name="T11" fmla="*/ 6 h 28"/>
                <a:gd name="T12" fmla="*/ 6 w 68"/>
                <a:gd name="T13" fmla="*/ 3 h 28"/>
                <a:gd name="T14" fmla="*/ 8 w 68"/>
                <a:gd name="T15" fmla="*/ 2 h 28"/>
                <a:gd name="T16" fmla="*/ 12 w 68"/>
                <a:gd name="T17" fmla="*/ 0 h 28"/>
                <a:gd name="T18" fmla="*/ 16 w 68"/>
                <a:gd name="T19" fmla="*/ 0 h 28"/>
                <a:gd name="T20" fmla="*/ 22 w 68"/>
                <a:gd name="T21" fmla="*/ 0 h 28"/>
                <a:gd name="T22" fmla="*/ 27 w 68"/>
                <a:gd name="T23" fmla="*/ 0 h 28"/>
                <a:gd name="T24" fmla="*/ 32 w 68"/>
                <a:gd name="T25" fmla="*/ 2 h 28"/>
                <a:gd name="T26" fmla="*/ 37 w 68"/>
                <a:gd name="T27" fmla="*/ 2 h 28"/>
                <a:gd name="T28" fmla="*/ 41 w 68"/>
                <a:gd name="T29" fmla="*/ 3 h 28"/>
                <a:gd name="T30" fmla="*/ 47 w 68"/>
                <a:gd name="T31" fmla="*/ 4 h 28"/>
                <a:gd name="T32" fmla="*/ 52 w 68"/>
                <a:gd name="T33" fmla="*/ 4 h 28"/>
                <a:gd name="T34" fmla="*/ 56 w 68"/>
                <a:gd name="T35" fmla="*/ 6 h 28"/>
                <a:gd name="T36" fmla="*/ 61 w 68"/>
                <a:gd name="T37" fmla="*/ 7 h 28"/>
                <a:gd name="T38" fmla="*/ 64 w 68"/>
                <a:gd name="T39" fmla="*/ 9 h 28"/>
                <a:gd name="T40" fmla="*/ 68 w 68"/>
                <a:gd name="T41" fmla="*/ 10 h 28"/>
                <a:gd name="T42" fmla="*/ 4 w 68"/>
                <a:gd name="T43" fmla="*/ 28 h 28"/>
                <a:gd name="T44" fmla="*/ 4 w 68"/>
                <a:gd name="T45" fmla="*/ 28 h 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68"/>
                <a:gd name="T70" fmla="*/ 0 h 28"/>
                <a:gd name="T71" fmla="*/ 68 w 68"/>
                <a:gd name="T72" fmla="*/ 28 h 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68" h="28">
                  <a:moveTo>
                    <a:pt x="4" y="28"/>
                  </a:moveTo>
                  <a:lnTo>
                    <a:pt x="0" y="25"/>
                  </a:lnTo>
                  <a:lnTo>
                    <a:pt x="0" y="20"/>
                  </a:lnTo>
                  <a:lnTo>
                    <a:pt x="2" y="14"/>
                  </a:lnTo>
                  <a:lnTo>
                    <a:pt x="2" y="10"/>
                  </a:lnTo>
                  <a:lnTo>
                    <a:pt x="3" y="6"/>
                  </a:lnTo>
                  <a:lnTo>
                    <a:pt x="6" y="3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32" y="2"/>
                  </a:lnTo>
                  <a:lnTo>
                    <a:pt x="37" y="2"/>
                  </a:lnTo>
                  <a:lnTo>
                    <a:pt x="41" y="3"/>
                  </a:lnTo>
                  <a:lnTo>
                    <a:pt x="47" y="4"/>
                  </a:lnTo>
                  <a:lnTo>
                    <a:pt x="52" y="4"/>
                  </a:lnTo>
                  <a:lnTo>
                    <a:pt x="56" y="6"/>
                  </a:lnTo>
                  <a:lnTo>
                    <a:pt x="61" y="7"/>
                  </a:lnTo>
                  <a:lnTo>
                    <a:pt x="64" y="9"/>
                  </a:lnTo>
                  <a:lnTo>
                    <a:pt x="68" y="10"/>
                  </a:lnTo>
                  <a:lnTo>
                    <a:pt x="4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82" name="Freeform 30"/>
            <p:cNvSpPr>
              <a:spLocks/>
            </p:cNvSpPr>
            <p:nvPr/>
          </p:nvSpPr>
          <p:spPr bwMode="auto">
            <a:xfrm>
              <a:off x="884" y="3342"/>
              <a:ext cx="29" cy="172"/>
            </a:xfrm>
            <a:custGeom>
              <a:avLst/>
              <a:gdLst>
                <a:gd name="T0" fmla="*/ 5 w 29"/>
                <a:gd name="T1" fmla="*/ 172 h 172"/>
                <a:gd name="T2" fmla="*/ 2 w 29"/>
                <a:gd name="T3" fmla="*/ 159 h 172"/>
                <a:gd name="T4" fmla="*/ 2 w 29"/>
                <a:gd name="T5" fmla="*/ 150 h 172"/>
                <a:gd name="T6" fmla="*/ 1 w 29"/>
                <a:gd name="T7" fmla="*/ 139 h 172"/>
                <a:gd name="T8" fmla="*/ 0 w 29"/>
                <a:gd name="T9" fmla="*/ 127 h 172"/>
                <a:gd name="T10" fmla="*/ 0 w 29"/>
                <a:gd name="T11" fmla="*/ 116 h 172"/>
                <a:gd name="T12" fmla="*/ 0 w 29"/>
                <a:gd name="T13" fmla="*/ 105 h 172"/>
                <a:gd name="T14" fmla="*/ 0 w 29"/>
                <a:gd name="T15" fmla="*/ 94 h 172"/>
                <a:gd name="T16" fmla="*/ 0 w 29"/>
                <a:gd name="T17" fmla="*/ 85 h 172"/>
                <a:gd name="T18" fmla="*/ 0 w 29"/>
                <a:gd name="T19" fmla="*/ 74 h 172"/>
                <a:gd name="T20" fmla="*/ 1 w 29"/>
                <a:gd name="T21" fmla="*/ 64 h 172"/>
                <a:gd name="T22" fmla="*/ 1 w 29"/>
                <a:gd name="T23" fmla="*/ 53 h 172"/>
                <a:gd name="T24" fmla="*/ 4 w 29"/>
                <a:gd name="T25" fmla="*/ 43 h 172"/>
                <a:gd name="T26" fmla="*/ 4 w 29"/>
                <a:gd name="T27" fmla="*/ 32 h 172"/>
                <a:gd name="T28" fmla="*/ 6 w 29"/>
                <a:gd name="T29" fmla="*/ 21 h 172"/>
                <a:gd name="T30" fmla="*/ 8 w 29"/>
                <a:gd name="T31" fmla="*/ 10 h 172"/>
                <a:gd name="T32" fmla="*/ 9 w 29"/>
                <a:gd name="T33" fmla="*/ 0 h 172"/>
                <a:gd name="T34" fmla="*/ 25 w 29"/>
                <a:gd name="T35" fmla="*/ 89 h 172"/>
                <a:gd name="T36" fmla="*/ 26 w 29"/>
                <a:gd name="T37" fmla="*/ 94 h 172"/>
                <a:gd name="T38" fmla="*/ 28 w 29"/>
                <a:gd name="T39" fmla="*/ 100 h 172"/>
                <a:gd name="T40" fmla="*/ 28 w 29"/>
                <a:gd name="T41" fmla="*/ 104 h 172"/>
                <a:gd name="T42" fmla="*/ 29 w 29"/>
                <a:gd name="T43" fmla="*/ 110 h 172"/>
                <a:gd name="T44" fmla="*/ 29 w 29"/>
                <a:gd name="T45" fmla="*/ 115 h 172"/>
                <a:gd name="T46" fmla="*/ 29 w 29"/>
                <a:gd name="T47" fmla="*/ 121 h 172"/>
                <a:gd name="T48" fmla="*/ 28 w 29"/>
                <a:gd name="T49" fmla="*/ 126 h 172"/>
                <a:gd name="T50" fmla="*/ 28 w 29"/>
                <a:gd name="T51" fmla="*/ 130 h 172"/>
                <a:gd name="T52" fmla="*/ 26 w 29"/>
                <a:gd name="T53" fmla="*/ 136 h 172"/>
                <a:gd name="T54" fmla="*/ 25 w 29"/>
                <a:gd name="T55" fmla="*/ 140 h 172"/>
                <a:gd name="T56" fmla="*/ 22 w 29"/>
                <a:gd name="T57" fmla="*/ 144 h 172"/>
                <a:gd name="T58" fmla="*/ 21 w 29"/>
                <a:gd name="T59" fmla="*/ 150 h 172"/>
                <a:gd name="T60" fmla="*/ 18 w 29"/>
                <a:gd name="T61" fmla="*/ 154 h 172"/>
                <a:gd name="T62" fmla="*/ 16 w 29"/>
                <a:gd name="T63" fmla="*/ 158 h 172"/>
                <a:gd name="T64" fmla="*/ 13 w 29"/>
                <a:gd name="T65" fmla="*/ 162 h 172"/>
                <a:gd name="T66" fmla="*/ 9 w 29"/>
                <a:gd name="T67" fmla="*/ 166 h 172"/>
                <a:gd name="T68" fmla="*/ 8 w 29"/>
                <a:gd name="T69" fmla="*/ 168 h 172"/>
                <a:gd name="T70" fmla="*/ 8 w 29"/>
                <a:gd name="T71" fmla="*/ 172 h 172"/>
                <a:gd name="T72" fmla="*/ 5 w 29"/>
                <a:gd name="T73" fmla="*/ 172 h 172"/>
                <a:gd name="T74" fmla="*/ 5 w 29"/>
                <a:gd name="T75" fmla="*/ 172 h 17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9"/>
                <a:gd name="T115" fmla="*/ 0 h 172"/>
                <a:gd name="T116" fmla="*/ 29 w 29"/>
                <a:gd name="T117" fmla="*/ 172 h 17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9" h="172">
                  <a:moveTo>
                    <a:pt x="5" y="172"/>
                  </a:moveTo>
                  <a:lnTo>
                    <a:pt x="2" y="159"/>
                  </a:lnTo>
                  <a:lnTo>
                    <a:pt x="2" y="150"/>
                  </a:lnTo>
                  <a:lnTo>
                    <a:pt x="1" y="139"/>
                  </a:lnTo>
                  <a:lnTo>
                    <a:pt x="0" y="127"/>
                  </a:lnTo>
                  <a:lnTo>
                    <a:pt x="0" y="116"/>
                  </a:lnTo>
                  <a:lnTo>
                    <a:pt x="0" y="105"/>
                  </a:lnTo>
                  <a:lnTo>
                    <a:pt x="0" y="94"/>
                  </a:lnTo>
                  <a:lnTo>
                    <a:pt x="0" y="85"/>
                  </a:lnTo>
                  <a:lnTo>
                    <a:pt x="0" y="74"/>
                  </a:lnTo>
                  <a:lnTo>
                    <a:pt x="1" y="64"/>
                  </a:lnTo>
                  <a:lnTo>
                    <a:pt x="1" y="53"/>
                  </a:lnTo>
                  <a:lnTo>
                    <a:pt x="4" y="43"/>
                  </a:lnTo>
                  <a:lnTo>
                    <a:pt x="4" y="32"/>
                  </a:lnTo>
                  <a:lnTo>
                    <a:pt x="6" y="21"/>
                  </a:lnTo>
                  <a:lnTo>
                    <a:pt x="8" y="10"/>
                  </a:lnTo>
                  <a:lnTo>
                    <a:pt x="9" y="0"/>
                  </a:lnTo>
                  <a:lnTo>
                    <a:pt x="25" y="89"/>
                  </a:lnTo>
                  <a:lnTo>
                    <a:pt x="26" y="94"/>
                  </a:lnTo>
                  <a:lnTo>
                    <a:pt x="28" y="100"/>
                  </a:lnTo>
                  <a:lnTo>
                    <a:pt x="28" y="104"/>
                  </a:lnTo>
                  <a:lnTo>
                    <a:pt x="29" y="110"/>
                  </a:lnTo>
                  <a:lnTo>
                    <a:pt x="29" y="115"/>
                  </a:lnTo>
                  <a:lnTo>
                    <a:pt x="29" y="121"/>
                  </a:lnTo>
                  <a:lnTo>
                    <a:pt x="28" y="126"/>
                  </a:lnTo>
                  <a:lnTo>
                    <a:pt x="28" y="130"/>
                  </a:lnTo>
                  <a:lnTo>
                    <a:pt x="26" y="136"/>
                  </a:lnTo>
                  <a:lnTo>
                    <a:pt x="25" y="140"/>
                  </a:lnTo>
                  <a:lnTo>
                    <a:pt x="22" y="144"/>
                  </a:lnTo>
                  <a:lnTo>
                    <a:pt x="21" y="150"/>
                  </a:lnTo>
                  <a:lnTo>
                    <a:pt x="18" y="154"/>
                  </a:lnTo>
                  <a:lnTo>
                    <a:pt x="16" y="158"/>
                  </a:lnTo>
                  <a:lnTo>
                    <a:pt x="13" y="162"/>
                  </a:lnTo>
                  <a:lnTo>
                    <a:pt x="9" y="166"/>
                  </a:lnTo>
                  <a:lnTo>
                    <a:pt x="8" y="168"/>
                  </a:lnTo>
                  <a:lnTo>
                    <a:pt x="8" y="172"/>
                  </a:lnTo>
                  <a:lnTo>
                    <a:pt x="5" y="1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83" name="Freeform 31"/>
            <p:cNvSpPr>
              <a:spLocks/>
            </p:cNvSpPr>
            <p:nvPr/>
          </p:nvSpPr>
          <p:spPr bwMode="auto">
            <a:xfrm>
              <a:off x="1109" y="3446"/>
              <a:ext cx="75" cy="19"/>
            </a:xfrm>
            <a:custGeom>
              <a:avLst/>
              <a:gdLst>
                <a:gd name="T0" fmla="*/ 0 w 75"/>
                <a:gd name="T1" fmla="*/ 19 h 19"/>
                <a:gd name="T2" fmla="*/ 2 w 75"/>
                <a:gd name="T3" fmla="*/ 14 h 19"/>
                <a:gd name="T4" fmla="*/ 6 w 75"/>
                <a:gd name="T5" fmla="*/ 10 h 19"/>
                <a:gd name="T6" fmla="*/ 10 w 75"/>
                <a:gd name="T7" fmla="*/ 6 h 19"/>
                <a:gd name="T8" fmla="*/ 15 w 75"/>
                <a:gd name="T9" fmla="*/ 0 h 19"/>
                <a:gd name="T10" fmla="*/ 75 w 75"/>
                <a:gd name="T11" fmla="*/ 3 h 19"/>
                <a:gd name="T12" fmla="*/ 0 w 75"/>
                <a:gd name="T13" fmla="*/ 19 h 19"/>
                <a:gd name="T14" fmla="*/ 0 w 75"/>
                <a:gd name="T15" fmla="*/ 19 h 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5"/>
                <a:gd name="T25" fmla="*/ 0 h 19"/>
                <a:gd name="T26" fmla="*/ 75 w 75"/>
                <a:gd name="T27" fmla="*/ 19 h 1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5" h="19">
                  <a:moveTo>
                    <a:pt x="0" y="19"/>
                  </a:moveTo>
                  <a:lnTo>
                    <a:pt x="2" y="14"/>
                  </a:lnTo>
                  <a:lnTo>
                    <a:pt x="6" y="10"/>
                  </a:lnTo>
                  <a:lnTo>
                    <a:pt x="10" y="6"/>
                  </a:lnTo>
                  <a:lnTo>
                    <a:pt x="15" y="0"/>
                  </a:lnTo>
                  <a:lnTo>
                    <a:pt x="75" y="3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84" name="Freeform 32"/>
            <p:cNvSpPr>
              <a:spLocks/>
            </p:cNvSpPr>
            <p:nvPr/>
          </p:nvSpPr>
          <p:spPr bwMode="auto">
            <a:xfrm>
              <a:off x="1111" y="3370"/>
              <a:ext cx="88" cy="34"/>
            </a:xfrm>
            <a:custGeom>
              <a:avLst/>
              <a:gdLst>
                <a:gd name="T0" fmla="*/ 0 w 88"/>
                <a:gd name="T1" fmla="*/ 34 h 34"/>
                <a:gd name="T2" fmla="*/ 0 w 88"/>
                <a:gd name="T3" fmla="*/ 29 h 34"/>
                <a:gd name="T4" fmla="*/ 3 w 88"/>
                <a:gd name="T5" fmla="*/ 25 h 34"/>
                <a:gd name="T6" fmla="*/ 4 w 88"/>
                <a:gd name="T7" fmla="*/ 21 h 34"/>
                <a:gd name="T8" fmla="*/ 8 w 88"/>
                <a:gd name="T9" fmla="*/ 16 h 34"/>
                <a:gd name="T10" fmla="*/ 12 w 88"/>
                <a:gd name="T11" fmla="*/ 12 h 34"/>
                <a:gd name="T12" fmla="*/ 16 w 88"/>
                <a:gd name="T13" fmla="*/ 8 h 34"/>
                <a:gd name="T14" fmla="*/ 21 w 88"/>
                <a:gd name="T15" fmla="*/ 4 h 34"/>
                <a:gd name="T16" fmla="*/ 25 w 88"/>
                <a:gd name="T17" fmla="*/ 0 h 34"/>
                <a:gd name="T18" fmla="*/ 87 w 88"/>
                <a:gd name="T19" fmla="*/ 4 h 34"/>
                <a:gd name="T20" fmla="*/ 88 w 88"/>
                <a:gd name="T21" fmla="*/ 7 h 34"/>
                <a:gd name="T22" fmla="*/ 88 w 88"/>
                <a:gd name="T23" fmla="*/ 10 h 34"/>
                <a:gd name="T24" fmla="*/ 85 w 88"/>
                <a:gd name="T25" fmla="*/ 11 h 34"/>
                <a:gd name="T26" fmla="*/ 84 w 88"/>
                <a:gd name="T27" fmla="*/ 12 h 34"/>
                <a:gd name="T28" fmla="*/ 79 w 88"/>
                <a:gd name="T29" fmla="*/ 14 h 34"/>
                <a:gd name="T30" fmla="*/ 73 w 88"/>
                <a:gd name="T31" fmla="*/ 15 h 34"/>
                <a:gd name="T32" fmla="*/ 69 w 88"/>
                <a:gd name="T33" fmla="*/ 16 h 34"/>
                <a:gd name="T34" fmla="*/ 64 w 88"/>
                <a:gd name="T35" fmla="*/ 18 h 34"/>
                <a:gd name="T36" fmla="*/ 59 w 88"/>
                <a:gd name="T37" fmla="*/ 19 h 34"/>
                <a:gd name="T38" fmla="*/ 52 w 88"/>
                <a:gd name="T39" fmla="*/ 22 h 34"/>
                <a:gd name="T40" fmla="*/ 47 w 88"/>
                <a:gd name="T41" fmla="*/ 23 h 34"/>
                <a:gd name="T42" fmla="*/ 41 w 88"/>
                <a:gd name="T43" fmla="*/ 25 h 34"/>
                <a:gd name="T44" fmla="*/ 36 w 88"/>
                <a:gd name="T45" fmla="*/ 26 h 34"/>
                <a:gd name="T46" fmla="*/ 31 w 88"/>
                <a:gd name="T47" fmla="*/ 28 h 34"/>
                <a:gd name="T48" fmla="*/ 25 w 88"/>
                <a:gd name="T49" fmla="*/ 29 h 34"/>
                <a:gd name="T50" fmla="*/ 20 w 88"/>
                <a:gd name="T51" fmla="*/ 30 h 34"/>
                <a:gd name="T52" fmla="*/ 15 w 88"/>
                <a:gd name="T53" fmla="*/ 30 h 34"/>
                <a:gd name="T54" fmla="*/ 10 w 88"/>
                <a:gd name="T55" fmla="*/ 32 h 34"/>
                <a:gd name="T56" fmla="*/ 4 w 88"/>
                <a:gd name="T57" fmla="*/ 33 h 34"/>
                <a:gd name="T58" fmla="*/ 0 w 88"/>
                <a:gd name="T59" fmla="*/ 34 h 34"/>
                <a:gd name="T60" fmla="*/ 0 w 88"/>
                <a:gd name="T61" fmla="*/ 34 h 3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88"/>
                <a:gd name="T94" fmla="*/ 0 h 34"/>
                <a:gd name="T95" fmla="*/ 88 w 88"/>
                <a:gd name="T96" fmla="*/ 34 h 3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88" h="34">
                  <a:moveTo>
                    <a:pt x="0" y="34"/>
                  </a:moveTo>
                  <a:lnTo>
                    <a:pt x="0" y="29"/>
                  </a:lnTo>
                  <a:lnTo>
                    <a:pt x="3" y="25"/>
                  </a:lnTo>
                  <a:lnTo>
                    <a:pt x="4" y="21"/>
                  </a:lnTo>
                  <a:lnTo>
                    <a:pt x="8" y="16"/>
                  </a:lnTo>
                  <a:lnTo>
                    <a:pt x="12" y="12"/>
                  </a:lnTo>
                  <a:lnTo>
                    <a:pt x="16" y="8"/>
                  </a:lnTo>
                  <a:lnTo>
                    <a:pt x="21" y="4"/>
                  </a:lnTo>
                  <a:lnTo>
                    <a:pt x="25" y="0"/>
                  </a:lnTo>
                  <a:lnTo>
                    <a:pt x="87" y="4"/>
                  </a:lnTo>
                  <a:lnTo>
                    <a:pt x="88" y="7"/>
                  </a:lnTo>
                  <a:lnTo>
                    <a:pt x="88" y="10"/>
                  </a:lnTo>
                  <a:lnTo>
                    <a:pt x="85" y="11"/>
                  </a:lnTo>
                  <a:lnTo>
                    <a:pt x="84" y="12"/>
                  </a:lnTo>
                  <a:lnTo>
                    <a:pt x="79" y="14"/>
                  </a:lnTo>
                  <a:lnTo>
                    <a:pt x="73" y="15"/>
                  </a:lnTo>
                  <a:lnTo>
                    <a:pt x="69" y="16"/>
                  </a:lnTo>
                  <a:lnTo>
                    <a:pt x="64" y="18"/>
                  </a:lnTo>
                  <a:lnTo>
                    <a:pt x="59" y="19"/>
                  </a:lnTo>
                  <a:lnTo>
                    <a:pt x="52" y="22"/>
                  </a:lnTo>
                  <a:lnTo>
                    <a:pt x="47" y="23"/>
                  </a:lnTo>
                  <a:lnTo>
                    <a:pt x="41" y="25"/>
                  </a:lnTo>
                  <a:lnTo>
                    <a:pt x="36" y="26"/>
                  </a:lnTo>
                  <a:lnTo>
                    <a:pt x="31" y="28"/>
                  </a:lnTo>
                  <a:lnTo>
                    <a:pt x="25" y="29"/>
                  </a:lnTo>
                  <a:lnTo>
                    <a:pt x="20" y="30"/>
                  </a:lnTo>
                  <a:lnTo>
                    <a:pt x="15" y="30"/>
                  </a:lnTo>
                  <a:lnTo>
                    <a:pt x="10" y="32"/>
                  </a:lnTo>
                  <a:lnTo>
                    <a:pt x="4" y="33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85" name="Freeform 33"/>
            <p:cNvSpPr>
              <a:spLocks/>
            </p:cNvSpPr>
            <p:nvPr/>
          </p:nvSpPr>
          <p:spPr bwMode="auto">
            <a:xfrm>
              <a:off x="1147" y="3298"/>
              <a:ext cx="103" cy="29"/>
            </a:xfrm>
            <a:custGeom>
              <a:avLst/>
              <a:gdLst>
                <a:gd name="T0" fmla="*/ 0 w 103"/>
                <a:gd name="T1" fmla="*/ 29 h 29"/>
                <a:gd name="T2" fmla="*/ 25 w 103"/>
                <a:gd name="T3" fmla="*/ 0 h 29"/>
                <a:gd name="T4" fmla="*/ 103 w 103"/>
                <a:gd name="T5" fmla="*/ 3 h 29"/>
                <a:gd name="T6" fmla="*/ 99 w 103"/>
                <a:gd name="T7" fmla="*/ 3 h 29"/>
                <a:gd name="T8" fmla="*/ 93 w 103"/>
                <a:gd name="T9" fmla="*/ 5 h 29"/>
                <a:gd name="T10" fmla="*/ 88 w 103"/>
                <a:gd name="T11" fmla="*/ 7 h 29"/>
                <a:gd name="T12" fmla="*/ 80 w 103"/>
                <a:gd name="T13" fmla="*/ 8 h 29"/>
                <a:gd name="T14" fmla="*/ 72 w 103"/>
                <a:gd name="T15" fmla="*/ 11 h 29"/>
                <a:gd name="T16" fmla="*/ 64 w 103"/>
                <a:gd name="T17" fmla="*/ 14 h 29"/>
                <a:gd name="T18" fmla="*/ 56 w 103"/>
                <a:gd name="T19" fmla="*/ 16 h 29"/>
                <a:gd name="T20" fmla="*/ 47 w 103"/>
                <a:gd name="T21" fmla="*/ 19 h 29"/>
                <a:gd name="T22" fmla="*/ 37 w 103"/>
                <a:gd name="T23" fmla="*/ 21 h 29"/>
                <a:gd name="T24" fmla="*/ 29 w 103"/>
                <a:gd name="T25" fmla="*/ 23 h 29"/>
                <a:gd name="T26" fmla="*/ 21 w 103"/>
                <a:gd name="T27" fmla="*/ 25 h 29"/>
                <a:gd name="T28" fmla="*/ 15 w 103"/>
                <a:gd name="T29" fmla="*/ 28 h 29"/>
                <a:gd name="T30" fmla="*/ 8 w 103"/>
                <a:gd name="T31" fmla="*/ 28 h 29"/>
                <a:gd name="T32" fmla="*/ 4 w 103"/>
                <a:gd name="T33" fmla="*/ 29 h 29"/>
                <a:gd name="T34" fmla="*/ 1 w 103"/>
                <a:gd name="T35" fmla="*/ 29 h 29"/>
                <a:gd name="T36" fmla="*/ 0 w 103"/>
                <a:gd name="T37" fmla="*/ 29 h 29"/>
                <a:gd name="T38" fmla="*/ 0 w 103"/>
                <a:gd name="T39" fmla="*/ 29 h 2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03"/>
                <a:gd name="T61" fmla="*/ 0 h 29"/>
                <a:gd name="T62" fmla="*/ 103 w 103"/>
                <a:gd name="T63" fmla="*/ 29 h 2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03" h="29">
                  <a:moveTo>
                    <a:pt x="0" y="29"/>
                  </a:moveTo>
                  <a:lnTo>
                    <a:pt x="25" y="0"/>
                  </a:lnTo>
                  <a:lnTo>
                    <a:pt x="103" y="3"/>
                  </a:lnTo>
                  <a:lnTo>
                    <a:pt x="99" y="3"/>
                  </a:lnTo>
                  <a:lnTo>
                    <a:pt x="93" y="5"/>
                  </a:lnTo>
                  <a:lnTo>
                    <a:pt x="88" y="7"/>
                  </a:lnTo>
                  <a:lnTo>
                    <a:pt x="80" y="8"/>
                  </a:lnTo>
                  <a:lnTo>
                    <a:pt x="72" y="11"/>
                  </a:lnTo>
                  <a:lnTo>
                    <a:pt x="64" y="14"/>
                  </a:lnTo>
                  <a:lnTo>
                    <a:pt x="56" y="16"/>
                  </a:lnTo>
                  <a:lnTo>
                    <a:pt x="47" y="19"/>
                  </a:lnTo>
                  <a:lnTo>
                    <a:pt x="37" y="21"/>
                  </a:lnTo>
                  <a:lnTo>
                    <a:pt x="29" y="23"/>
                  </a:lnTo>
                  <a:lnTo>
                    <a:pt x="21" y="25"/>
                  </a:lnTo>
                  <a:lnTo>
                    <a:pt x="15" y="28"/>
                  </a:lnTo>
                  <a:lnTo>
                    <a:pt x="8" y="28"/>
                  </a:lnTo>
                  <a:lnTo>
                    <a:pt x="4" y="29"/>
                  </a:lnTo>
                  <a:lnTo>
                    <a:pt x="1" y="2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86" name="Freeform 34"/>
            <p:cNvSpPr>
              <a:spLocks/>
            </p:cNvSpPr>
            <p:nvPr/>
          </p:nvSpPr>
          <p:spPr bwMode="auto">
            <a:xfrm>
              <a:off x="1911" y="3068"/>
              <a:ext cx="53" cy="172"/>
            </a:xfrm>
            <a:custGeom>
              <a:avLst/>
              <a:gdLst>
                <a:gd name="T0" fmla="*/ 33 w 53"/>
                <a:gd name="T1" fmla="*/ 172 h 172"/>
                <a:gd name="T2" fmla="*/ 0 w 53"/>
                <a:gd name="T3" fmla="*/ 3 h 172"/>
                <a:gd name="T4" fmla="*/ 0 w 53"/>
                <a:gd name="T5" fmla="*/ 0 h 172"/>
                <a:gd name="T6" fmla="*/ 5 w 53"/>
                <a:gd name="T7" fmla="*/ 4 h 172"/>
                <a:gd name="T8" fmla="*/ 9 w 53"/>
                <a:gd name="T9" fmla="*/ 10 h 172"/>
                <a:gd name="T10" fmla="*/ 13 w 53"/>
                <a:gd name="T11" fmla="*/ 14 h 172"/>
                <a:gd name="T12" fmla="*/ 17 w 53"/>
                <a:gd name="T13" fmla="*/ 21 h 172"/>
                <a:gd name="T14" fmla="*/ 20 w 53"/>
                <a:gd name="T15" fmla="*/ 26 h 172"/>
                <a:gd name="T16" fmla="*/ 24 w 53"/>
                <a:gd name="T17" fmla="*/ 33 h 172"/>
                <a:gd name="T18" fmla="*/ 26 w 53"/>
                <a:gd name="T19" fmla="*/ 40 h 172"/>
                <a:gd name="T20" fmla="*/ 29 w 53"/>
                <a:gd name="T21" fmla="*/ 47 h 172"/>
                <a:gd name="T22" fmla="*/ 32 w 53"/>
                <a:gd name="T23" fmla="*/ 55 h 172"/>
                <a:gd name="T24" fmla="*/ 33 w 53"/>
                <a:gd name="T25" fmla="*/ 62 h 172"/>
                <a:gd name="T26" fmla="*/ 36 w 53"/>
                <a:gd name="T27" fmla="*/ 69 h 172"/>
                <a:gd name="T28" fmla="*/ 38 w 53"/>
                <a:gd name="T29" fmla="*/ 78 h 172"/>
                <a:gd name="T30" fmla="*/ 40 w 53"/>
                <a:gd name="T31" fmla="*/ 85 h 172"/>
                <a:gd name="T32" fmla="*/ 42 w 53"/>
                <a:gd name="T33" fmla="*/ 93 h 172"/>
                <a:gd name="T34" fmla="*/ 45 w 53"/>
                <a:gd name="T35" fmla="*/ 100 h 172"/>
                <a:gd name="T36" fmla="*/ 49 w 53"/>
                <a:gd name="T37" fmla="*/ 107 h 172"/>
                <a:gd name="T38" fmla="*/ 50 w 53"/>
                <a:gd name="T39" fmla="*/ 111 h 172"/>
                <a:gd name="T40" fmla="*/ 52 w 53"/>
                <a:gd name="T41" fmla="*/ 116 h 172"/>
                <a:gd name="T42" fmla="*/ 52 w 53"/>
                <a:gd name="T43" fmla="*/ 119 h 172"/>
                <a:gd name="T44" fmla="*/ 53 w 53"/>
                <a:gd name="T45" fmla="*/ 125 h 172"/>
                <a:gd name="T46" fmla="*/ 53 w 53"/>
                <a:gd name="T47" fmla="*/ 129 h 172"/>
                <a:gd name="T48" fmla="*/ 53 w 53"/>
                <a:gd name="T49" fmla="*/ 132 h 172"/>
                <a:gd name="T50" fmla="*/ 52 w 53"/>
                <a:gd name="T51" fmla="*/ 136 h 172"/>
                <a:gd name="T52" fmla="*/ 50 w 53"/>
                <a:gd name="T53" fmla="*/ 141 h 172"/>
                <a:gd name="T54" fmla="*/ 49 w 53"/>
                <a:gd name="T55" fmla="*/ 144 h 172"/>
                <a:gd name="T56" fmla="*/ 48 w 53"/>
                <a:gd name="T57" fmla="*/ 148 h 172"/>
                <a:gd name="T58" fmla="*/ 45 w 53"/>
                <a:gd name="T59" fmla="*/ 151 h 172"/>
                <a:gd name="T60" fmla="*/ 44 w 53"/>
                <a:gd name="T61" fmla="*/ 155 h 172"/>
                <a:gd name="T62" fmla="*/ 40 w 53"/>
                <a:gd name="T63" fmla="*/ 162 h 172"/>
                <a:gd name="T64" fmla="*/ 36 w 53"/>
                <a:gd name="T65" fmla="*/ 169 h 172"/>
                <a:gd name="T66" fmla="*/ 33 w 53"/>
                <a:gd name="T67" fmla="*/ 172 h 172"/>
                <a:gd name="T68" fmla="*/ 33 w 53"/>
                <a:gd name="T69" fmla="*/ 172 h 17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3"/>
                <a:gd name="T106" fmla="*/ 0 h 172"/>
                <a:gd name="T107" fmla="*/ 53 w 53"/>
                <a:gd name="T108" fmla="*/ 172 h 17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3" h="172">
                  <a:moveTo>
                    <a:pt x="33" y="17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5" y="4"/>
                  </a:lnTo>
                  <a:lnTo>
                    <a:pt x="9" y="10"/>
                  </a:lnTo>
                  <a:lnTo>
                    <a:pt x="13" y="14"/>
                  </a:lnTo>
                  <a:lnTo>
                    <a:pt x="17" y="21"/>
                  </a:lnTo>
                  <a:lnTo>
                    <a:pt x="20" y="26"/>
                  </a:lnTo>
                  <a:lnTo>
                    <a:pt x="24" y="33"/>
                  </a:lnTo>
                  <a:lnTo>
                    <a:pt x="26" y="40"/>
                  </a:lnTo>
                  <a:lnTo>
                    <a:pt x="29" y="47"/>
                  </a:lnTo>
                  <a:lnTo>
                    <a:pt x="32" y="55"/>
                  </a:lnTo>
                  <a:lnTo>
                    <a:pt x="33" y="62"/>
                  </a:lnTo>
                  <a:lnTo>
                    <a:pt x="36" y="69"/>
                  </a:lnTo>
                  <a:lnTo>
                    <a:pt x="38" y="78"/>
                  </a:lnTo>
                  <a:lnTo>
                    <a:pt x="40" y="85"/>
                  </a:lnTo>
                  <a:lnTo>
                    <a:pt x="42" y="93"/>
                  </a:lnTo>
                  <a:lnTo>
                    <a:pt x="45" y="100"/>
                  </a:lnTo>
                  <a:lnTo>
                    <a:pt x="49" y="107"/>
                  </a:lnTo>
                  <a:lnTo>
                    <a:pt x="50" y="111"/>
                  </a:lnTo>
                  <a:lnTo>
                    <a:pt x="52" y="116"/>
                  </a:lnTo>
                  <a:lnTo>
                    <a:pt x="52" y="119"/>
                  </a:lnTo>
                  <a:lnTo>
                    <a:pt x="53" y="125"/>
                  </a:lnTo>
                  <a:lnTo>
                    <a:pt x="53" y="129"/>
                  </a:lnTo>
                  <a:lnTo>
                    <a:pt x="53" y="132"/>
                  </a:lnTo>
                  <a:lnTo>
                    <a:pt x="52" y="136"/>
                  </a:lnTo>
                  <a:lnTo>
                    <a:pt x="50" y="141"/>
                  </a:lnTo>
                  <a:lnTo>
                    <a:pt x="49" y="144"/>
                  </a:lnTo>
                  <a:lnTo>
                    <a:pt x="48" y="148"/>
                  </a:lnTo>
                  <a:lnTo>
                    <a:pt x="45" y="151"/>
                  </a:lnTo>
                  <a:lnTo>
                    <a:pt x="44" y="155"/>
                  </a:lnTo>
                  <a:lnTo>
                    <a:pt x="40" y="162"/>
                  </a:lnTo>
                  <a:lnTo>
                    <a:pt x="36" y="169"/>
                  </a:lnTo>
                  <a:lnTo>
                    <a:pt x="33" y="1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87" name="Freeform 35"/>
            <p:cNvSpPr>
              <a:spLocks/>
            </p:cNvSpPr>
            <p:nvPr/>
          </p:nvSpPr>
          <p:spPr bwMode="auto">
            <a:xfrm>
              <a:off x="1655" y="2568"/>
              <a:ext cx="159" cy="525"/>
            </a:xfrm>
            <a:custGeom>
              <a:avLst/>
              <a:gdLst>
                <a:gd name="T0" fmla="*/ 84 w 159"/>
                <a:gd name="T1" fmla="*/ 479 h 525"/>
                <a:gd name="T2" fmla="*/ 20 w 159"/>
                <a:gd name="T3" fmla="*/ 446 h 525"/>
                <a:gd name="T4" fmla="*/ 44 w 159"/>
                <a:gd name="T5" fmla="*/ 445 h 525"/>
                <a:gd name="T6" fmla="*/ 68 w 159"/>
                <a:gd name="T7" fmla="*/ 446 h 525"/>
                <a:gd name="T8" fmla="*/ 92 w 159"/>
                <a:gd name="T9" fmla="*/ 448 h 525"/>
                <a:gd name="T10" fmla="*/ 116 w 159"/>
                <a:gd name="T11" fmla="*/ 449 h 525"/>
                <a:gd name="T12" fmla="*/ 128 w 159"/>
                <a:gd name="T13" fmla="*/ 445 h 525"/>
                <a:gd name="T14" fmla="*/ 115 w 159"/>
                <a:gd name="T15" fmla="*/ 430 h 525"/>
                <a:gd name="T16" fmla="*/ 95 w 159"/>
                <a:gd name="T17" fmla="*/ 417 h 525"/>
                <a:gd name="T18" fmla="*/ 74 w 159"/>
                <a:gd name="T19" fmla="*/ 407 h 525"/>
                <a:gd name="T20" fmla="*/ 51 w 159"/>
                <a:gd name="T21" fmla="*/ 399 h 525"/>
                <a:gd name="T22" fmla="*/ 34 w 159"/>
                <a:gd name="T23" fmla="*/ 394 h 525"/>
                <a:gd name="T24" fmla="*/ 47 w 159"/>
                <a:gd name="T25" fmla="*/ 391 h 525"/>
                <a:gd name="T26" fmla="*/ 62 w 159"/>
                <a:gd name="T27" fmla="*/ 389 h 525"/>
                <a:gd name="T28" fmla="*/ 78 w 159"/>
                <a:gd name="T29" fmla="*/ 388 h 525"/>
                <a:gd name="T30" fmla="*/ 94 w 159"/>
                <a:gd name="T31" fmla="*/ 388 h 525"/>
                <a:gd name="T32" fmla="*/ 109 w 159"/>
                <a:gd name="T33" fmla="*/ 387 h 525"/>
                <a:gd name="T34" fmla="*/ 111 w 159"/>
                <a:gd name="T35" fmla="*/ 374 h 525"/>
                <a:gd name="T36" fmla="*/ 99 w 159"/>
                <a:gd name="T37" fmla="*/ 359 h 525"/>
                <a:gd name="T38" fmla="*/ 84 w 159"/>
                <a:gd name="T39" fmla="*/ 348 h 525"/>
                <a:gd name="T40" fmla="*/ 64 w 159"/>
                <a:gd name="T41" fmla="*/ 338 h 525"/>
                <a:gd name="T42" fmla="*/ 47 w 159"/>
                <a:gd name="T43" fmla="*/ 330 h 525"/>
                <a:gd name="T44" fmla="*/ 98 w 159"/>
                <a:gd name="T45" fmla="*/ 315 h 525"/>
                <a:gd name="T46" fmla="*/ 98 w 159"/>
                <a:gd name="T47" fmla="*/ 304 h 525"/>
                <a:gd name="T48" fmla="*/ 98 w 159"/>
                <a:gd name="T49" fmla="*/ 294 h 525"/>
                <a:gd name="T50" fmla="*/ 18 w 159"/>
                <a:gd name="T51" fmla="*/ 259 h 525"/>
                <a:gd name="T52" fmla="*/ 84 w 159"/>
                <a:gd name="T53" fmla="*/ 234 h 525"/>
                <a:gd name="T54" fmla="*/ 72 w 159"/>
                <a:gd name="T55" fmla="*/ 219 h 525"/>
                <a:gd name="T56" fmla="*/ 59 w 159"/>
                <a:gd name="T57" fmla="*/ 208 h 525"/>
                <a:gd name="T58" fmla="*/ 42 w 159"/>
                <a:gd name="T59" fmla="*/ 198 h 525"/>
                <a:gd name="T60" fmla="*/ 23 w 159"/>
                <a:gd name="T61" fmla="*/ 191 h 525"/>
                <a:gd name="T62" fmla="*/ 83 w 159"/>
                <a:gd name="T63" fmla="*/ 182 h 525"/>
                <a:gd name="T64" fmla="*/ 82 w 159"/>
                <a:gd name="T65" fmla="*/ 169 h 525"/>
                <a:gd name="T66" fmla="*/ 79 w 159"/>
                <a:gd name="T67" fmla="*/ 157 h 525"/>
                <a:gd name="T68" fmla="*/ 3 w 159"/>
                <a:gd name="T69" fmla="*/ 121 h 525"/>
                <a:gd name="T70" fmla="*/ 68 w 159"/>
                <a:gd name="T71" fmla="*/ 102 h 525"/>
                <a:gd name="T72" fmla="*/ 55 w 159"/>
                <a:gd name="T73" fmla="*/ 92 h 525"/>
                <a:gd name="T74" fmla="*/ 39 w 159"/>
                <a:gd name="T75" fmla="*/ 82 h 525"/>
                <a:gd name="T76" fmla="*/ 19 w 159"/>
                <a:gd name="T77" fmla="*/ 70 h 525"/>
                <a:gd name="T78" fmla="*/ 6 w 159"/>
                <a:gd name="T79" fmla="*/ 61 h 525"/>
                <a:gd name="T80" fmla="*/ 6 w 159"/>
                <a:gd name="T81" fmla="*/ 56 h 525"/>
                <a:gd name="T82" fmla="*/ 27 w 159"/>
                <a:gd name="T83" fmla="*/ 46 h 525"/>
                <a:gd name="T84" fmla="*/ 50 w 159"/>
                <a:gd name="T85" fmla="*/ 30 h 525"/>
                <a:gd name="T86" fmla="*/ 74 w 159"/>
                <a:gd name="T87" fmla="*/ 14 h 525"/>
                <a:gd name="T88" fmla="*/ 96 w 159"/>
                <a:gd name="T89" fmla="*/ 3 h 525"/>
                <a:gd name="T90" fmla="*/ 117 w 159"/>
                <a:gd name="T91" fmla="*/ 0 h 525"/>
                <a:gd name="T92" fmla="*/ 123 w 159"/>
                <a:gd name="T93" fmla="*/ 97 h 525"/>
                <a:gd name="T94" fmla="*/ 131 w 159"/>
                <a:gd name="T95" fmla="*/ 198 h 525"/>
                <a:gd name="T96" fmla="*/ 139 w 159"/>
                <a:gd name="T97" fmla="*/ 299 h 525"/>
                <a:gd name="T98" fmla="*/ 148 w 159"/>
                <a:gd name="T99" fmla="*/ 399 h 525"/>
                <a:gd name="T100" fmla="*/ 156 w 159"/>
                <a:gd name="T101" fmla="*/ 495 h 52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59"/>
                <a:gd name="T154" fmla="*/ 0 h 525"/>
                <a:gd name="T155" fmla="*/ 159 w 159"/>
                <a:gd name="T156" fmla="*/ 525 h 525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59" h="525">
                  <a:moveTo>
                    <a:pt x="159" y="525"/>
                  </a:moveTo>
                  <a:lnTo>
                    <a:pt x="87" y="506"/>
                  </a:lnTo>
                  <a:lnTo>
                    <a:pt x="84" y="479"/>
                  </a:lnTo>
                  <a:lnTo>
                    <a:pt x="6" y="450"/>
                  </a:lnTo>
                  <a:lnTo>
                    <a:pt x="12" y="448"/>
                  </a:lnTo>
                  <a:lnTo>
                    <a:pt x="20" y="446"/>
                  </a:lnTo>
                  <a:lnTo>
                    <a:pt x="28" y="445"/>
                  </a:lnTo>
                  <a:lnTo>
                    <a:pt x="36" y="445"/>
                  </a:lnTo>
                  <a:lnTo>
                    <a:pt x="44" y="445"/>
                  </a:lnTo>
                  <a:lnTo>
                    <a:pt x="52" y="445"/>
                  </a:lnTo>
                  <a:lnTo>
                    <a:pt x="60" y="445"/>
                  </a:lnTo>
                  <a:lnTo>
                    <a:pt x="68" y="446"/>
                  </a:lnTo>
                  <a:lnTo>
                    <a:pt x="76" y="446"/>
                  </a:lnTo>
                  <a:lnTo>
                    <a:pt x="84" y="446"/>
                  </a:lnTo>
                  <a:lnTo>
                    <a:pt x="92" y="448"/>
                  </a:lnTo>
                  <a:lnTo>
                    <a:pt x="100" y="449"/>
                  </a:lnTo>
                  <a:lnTo>
                    <a:pt x="108" y="449"/>
                  </a:lnTo>
                  <a:lnTo>
                    <a:pt x="116" y="449"/>
                  </a:lnTo>
                  <a:lnTo>
                    <a:pt x="123" y="450"/>
                  </a:lnTo>
                  <a:lnTo>
                    <a:pt x="131" y="450"/>
                  </a:lnTo>
                  <a:lnTo>
                    <a:pt x="128" y="445"/>
                  </a:lnTo>
                  <a:lnTo>
                    <a:pt x="124" y="439"/>
                  </a:lnTo>
                  <a:lnTo>
                    <a:pt x="120" y="434"/>
                  </a:lnTo>
                  <a:lnTo>
                    <a:pt x="115" y="430"/>
                  </a:lnTo>
                  <a:lnTo>
                    <a:pt x="108" y="425"/>
                  </a:lnTo>
                  <a:lnTo>
                    <a:pt x="103" y="421"/>
                  </a:lnTo>
                  <a:lnTo>
                    <a:pt x="95" y="417"/>
                  </a:lnTo>
                  <a:lnTo>
                    <a:pt x="88" y="414"/>
                  </a:lnTo>
                  <a:lnTo>
                    <a:pt x="82" y="410"/>
                  </a:lnTo>
                  <a:lnTo>
                    <a:pt x="74" y="407"/>
                  </a:lnTo>
                  <a:lnTo>
                    <a:pt x="66" y="405"/>
                  </a:lnTo>
                  <a:lnTo>
                    <a:pt x="59" y="402"/>
                  </a:lnTo>
                  <a:lnTo>
                    <a:pt x="51" y="399"/>
                  </a:lnTo>
                  <a:lnTo>
                    <a:pt x="44" y="398"/>
                  </a:lnTo>
                  <a:lnTo>
                    <a:pt x="39" y="395"/>
                  </a:lnTo>
                  <a:lnTo>
                    <a:pt x="34" y="394"/>
                  </a:lnTo>
                  <a:lnTo>
                    <a:pt x="38" y="392"/>
                  </a:lnTo>
                  <a:lnTo>
                    <a:pt x="43" y="392"/>
                  </a:lnTo>
                  <a:lnTo>
                    <a:pt x="47" y="391"/>
                  </a:lnTo>
                  <a:lnTo>
                    <a:pt x="52" y="391"/>
                  </a:lnTo>
                  <a:lnTo>
                    <a:pt x="58" y="389"/>
                  </a:lnTo>
                  <a:lnTo>
                    <a:pt x="62" y="389"/>
                  </a:lnTo>
                  <a:lnTo>
                    <a:pt x="67" y="389"/>
                  </a:lnTo>
                  <a:lnTo>
                    <a:pt x="72" y="389"/>
                  </a:lnTo>
                  <a:lnTo>
                    <a:pt x="78" y="388"/>
                  </a:lnTo>
                  <a:lnTo>
                    <a:pt x="83" y="388"/>
                  </a:lnTo>
                  <a:lnTo>
                    <a:pt x="88" y="388"/>
                  </a:lnTo>
                  <a:lnTo>
                    <a:pt x="94" y="388"/>
                  </a:lnTo>
                  <a:lnTo>
                    <a:pt x="99" y="388"/>
                  </a:lnTo>
                  <a:lnTo>
                    <a:pt x="104" y="388"/>
                  </a:lnTo>
                  <a:lnTo>
                    <a:pt x="109" y="387"/>
                  </a:lnTo>
                  <a:lnTo>
                    <a:pt x="115" y="387"/>
                  </a:lnTo>
                  <a:lnTo>
                    <a:pt x="113" y="380"/>
                  </a:lnTo>
                  <a:lnTo>
                    <a:pt x="111" y="374"/>
                  </a:lnTo>
                  <a:lnTo>
                    <a:pt x="107" y="367"/>
                  </a:lnTo>
                  <a:lnTo>
                    <a:pt x="104" y="364"/>
                  </a:lnTo>
                  <a:lnTo>
                    <a:pt x="99" y="359"/>
                  </a:lnTo>
                  <a:lnTo>
                    <a:pt x="95" y="355"/>
                  </a:lnTo>
                  <a:lnTo>
                    <a:pt x="88" y="352"/>
                  </a:lnTo>
                  <a:lnTo>
                    <a:pt x="84" y="348"/>
                  </a:lnTo>
                  <a:lnTo>
                    <a:pt x="78" y="345"/>
                  </a:lnTo>
                  <a:lnTo>
                    <a:pt x="71" y="342"/>
                  </a:lnTo>
                  <a:lnTo>
                    <a:pt x="64" y="338"/>
                  </a:lnTo>
                  <a:lnTo>
                    <a:pt x="59" y="335"/>
                  </a:lnTo>
                  <a:lnTo>
                    <a:pt x="52" y="333"/>
                  </a:lnTo>
                  <a:lnTo>
                    <a:pt x="47" y="330"/>
                  </a:lnTo>
                  <a:lnTo>
                    <a:pt x="40" y="327"/>
                  </a:lnTo>
                  <a:lnTo>
                    <a:pt x="36" y="324"/>
                  </a:lnTo>
                  <a:lnTo>
                    <a:pt x="98" y="315"/>
                  </a:lnTo>
                  <a:lnTo>
                    <a:pt x="98" y="311"/>
                  </a:lnTo>
                  <a:lnTo>
                    <a:pt x="98" y="308"/>
                  </a:lnTo>
                  <a:lnTo>
                    <a:pt x="98" y="304"/>
                  </a:lnTo>
                  <a:lnTo>
                    <a:pt x="98" y="301"/>
                  </a:lnTo>
                  <a:lnTo>
                    <a:pt x="98" y="297"/>
                  </a:lnTo>
                  <a:lnTo>
                    <a:pt x="98" y="294"/>
                  </a:lnTo>
                  <a:lnTo>
                    <a:pt x="98" y="288"/>
                  </a:lnTo>
                  <a:lnTo>
                    <a:pt x="98" y="286"/>
                  </a:lnTo>
                  <a:lnTo>
                    <a:pt x="18" y="259"/>
                  </a:lnTo>
                  <a:lnTo>
                    <a:pt x="92" y="245"/>
                  </a:lnTo>
                  <a:lnTo>
                    <a:pt x="88" y="239"/>
                  </a:lnTo>
                  <a:lnTo>
                    <a:pt x="84" y="234"/>
                  </a:lnTo>
                  <a:lnTo>
                    <a:pt x="82" y="229"/>
                  </a:lnTo>
                  <a:lnTo>
                    <a:pt x="78" y="225"/>
                  </a:lnTo>
                  <a:lnTo>
                    <a:pt x="72" y="219"/>
                  </a:lnTo>
                  <a:lnTo>
                    <a:pt x="68" y="216"/>
                  </a:lnTo>
                  <a:lnTo>
                    <a:pt x="63" y="212"/>
                  </a:lnTo>
                  <a:lnTo>
                    <a:pt x="59" y="208"/>
                  </a:lnTo>
                  <a:lnTo>
                    <a:pt x="52" y="204"/>
                  </a:lnTo>
                  <a:lnTo>
                    <a:pt x="47" y="201"/>
                  </a:lnTo>
                  <a:lnTo>
                    <a:pt x="42" y="198"/>
                  </a:lnTo>
                  <a:lnTo>
                    <a:pt x="36" y="196"/>
                  </a:lnTo>
                  <a:lnTo>
                    <a:pt x="30" y="193"/>
                  </a:lnTo>
                  <a:lnTo>
                    <a:pt x="23" y="191"/>
                  </a:lnTo>
                  <a:lnTo>
                    <a:pt x="16" y="190"/>
                  </a:lnTo>
                  <a:lnTo>
                    <a:pt x="11" y="190"/>
                  </a:lnTo>
                  <a:lnTo>
                    <a:pt x="83" y="182"/>
                  </a:lnTo>
                  <a:lnTo>
                    <a:pt x="82" y="178"/>
                  </a:lnTo>
                  <a:lnTo>
                    <a:pt x="82" y="173"/>
                  </a:lnTo>
                  <a:lnTo>
                    <a:pt x="82" y="169"/>
                  </a:lnTo>
                  <a:lnTo>
                    <a:pt x="82" y="165"/>
                  </a:lnTo>
                  <a:lnTo>
                    <a:pt x="80" y="161"/>
                  </a:lnTo>
                  <a:lnTo>
                    <a:pt x="79" y="157"/>
                  </a:lnTo>
                  <a:lnTo>
                    <a:pt x="78" y="154"/>
                  </a:lnTo>
                  <a:lnTo>
                    <a:pt x="76" y="150"/>
                  </a:lnTo>
                  <a:lnTo>
                    <a:pt x="3" y="121"/>
                  </a:lnTo>
                  <a:lnTo>
                    <a:pt x="72" y="107"/>
                  </a:lnTo>
                  <a:lnTo>
                    <a:pt x="71" y="104"/>
                  </a:lnTo>
                  <a:lnTo>
                    <a:pt x="68" y="102"/>
                  </a:lnTo>
                  <a:lnTo>
                    <a:pt x="64" y="99"/>
                  </a:lnTo>
                  <a:lnTo>
                    <a:pt x="62" y="96"/>
                  </a:lnTo>
                  <a:lnTo>
                    <a:pt x="55" y="92"/>
                  </a:lnTo>
                  <a:lnTo>
                    <a:pt x="50" y="89"/>
                  </a:lnTo>
                  <a:lnTo>
                    <a:pt x="44" y="85"/>
                  </a:lnTo>
                  <a:lnTo>
                    <a:pt x="39" y="82"/>
                  </a:lnTo>
                  <a:lnTo>
                    <a:pt x="31" y="78"/>
                  </a:lnTo>
                  <a:lnTo>
                    <a:pt x="26" y="74"/>
                  </a:lnTo>
                  <a:lnTo>
                    <a:pt x="19" y="70"/>
                  </a:lnTo>
                  <a:lnTo>
                    <a:pt x="15" y="67"/>
                  </a:lnTo>
                  <a:lnTo>
                    <a:pt x="8" y="63"/>
                  </a:lnTo>
                  <a:lnTo>
                    <a:pt x="6" y="61"/>
                  </a:lnTo>
                  <a:lnTo>
                    <a:pt x="2" y="60"/>
                  </a:lnTo>
                  <a:lnTo>
                    <a:pt x="0" y="59"/>
                  </a:lnTo>
                  <a:lnTo>
                    <a:pt x="6" y="56"/>
                  </a:lnTo>
                  <a:lnTo>
                    <a:pt x="12" y="53"/>
                  </a:lnTo>
                  <a:lnTo>
                    <a:pt x="19" y="50"/>
                  </a:lnTo>
                  <a:lnTo>
                    <a:pt x="27" y="46"/>
                  </a:lnTo>
                  <a:lnTo>
                    <a:pt x="34" y="41"/>
                  </a:lnTo>
                  <a:lnTo>
                    <a:pt x="42" y="35"/>
                  </a:lnTo>
                  <a:lnTo>
                    <a:pt x="50" y="30"/>
                  </a:lnTo>
                  <a:lnTo>
                    <a:pt x="58" y="25"/>
                  </a:lnTo>
                  <a:lnTo>
                    <a:pt x="66" y="20"/>
                  </a:lnTo>
                  <a:lnTo>
                    <a:pt x="74" y="14"/>
                  </a:lnTo>
                  <a:lnTo>
                    <a:pt x="82" y="10"/>
                  </a:lnTo>
                  <a:lnTo>
                    <a:pt x="90" y="7"/>
                  </a:lnTo>
                  <a:lnTo>
                    <a:pt x="96" y="3"/>
                  </a:lnTo>
                  <a:lnTo>
                    <a:pt x="104" y="2"/>
                  </a:lnTo>
                  <a:lnTo>
                    <a:pt x="111" y="0"/>
                  </a:lnTo>
                  <a:lnTo>
                    <a:pt x="117" y="0"/>
                  </a:lnTo>
                  <a:lnTo>
                    <a:pt x="119" y="32"/>
                  </a:lnTo>
                  <a:lnTo>
                    <a:pt x="121" y="64"/>
                  </a:lnTo>
                  <a:lnTo>
                    <a:pt x="123" y="97"/>
                  </a:lnTo>
                  <a:lnTo>
                    <a:pt x="125" y="132"/>
                  </a:lnTo>
                  <a:lnTo>
                    <a:pt x="128" y="165"/>
                  </a:lnTo>
                  <a:lnTo>
                    <a:pt x="131" y="198"/>
                  </a:lnTo>
                  <a:lnTo>
                    <a:pt x="133" y="232"/>
                  </a:lnTo>
                  <a:lnTo>
                    <a:pt x="136" y="266"/>
                  </a:lnTo>
                  <a:lnTo>
                    <a:pt x="139" y="299"/>
                  </a:lnTo>
                  <a:lnTo>
                    <a:pt x="141" y="333"/>
                  </a:lnTo>
                  <a:lnTo>
                    <a:pt x="144" y="366"/>
                  </a:lnTo>
                  <a:lnTo>
                    <a:pt x="148" y="399"/>
                  </a:lnTo>
                  <a:lnTo>
                    <a:pt x="151" y="431"/>
                  </a:lnTo>
                  <a:lnTo>
                    <a:pt x="153" y="463"/>
                  </a:lnTo>
                  <a:lnTo>
                    <a:pt x="156" y="495"/>
                  </a:lnTo>
                  <a:lnTo>
                    <a:pt x="159" y="5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88" name="Freeform 36"/>
            <p:cNvSpPr>
              <a:spLocks/>
            </p:cNvSpPr>
            <p:nvPr/>
          </p:nvSpPr>
          <p:spPr bwMode="auto">
            <a:xfrm>
              <a:off x="934" y="2808"/>
              <a:ext cx="26" cy="202"/>
            </a:xfrm>
            <a:custGeom>
              <a:avLst/>
              <a:gdLst>
                <a:gd name="T0" fmla="*/ 3 w 26"/>
                <a:gd name="T1" fmla="*/ 202 h 202"/>
                <a:gd name="T2" fmla="*/ 3 w 26"/>
                <a:gd name="T3" fmla="*/ 190 h 202"/>
                <a:gd name="T4" fmla="*/ 2 w 26"/>
                <a:gd name="T5" fmla="*/ 177 h 202"/>
                <a:gd name="T6" fmla="*/ 2 w 26"/>
                <a:gd name="T7" fmla="*/ 165 h 202"/>
                <a:gd name="T8" fmla="*/ 2 w 26"/>
                <a:gd name="T9" fmla="*/ 152 h 202"/>
                <a:gd name="T10" fmla="*/ 0 w 26"/>
                <a:gd name="T11" fmla="*/ 140 h 202"/>
                <a:gd name="T12" fmla="*/ 0 w 26"/>
                <a:gd name="T13" fmla="*/ 127 h 202"/>
                <a:gd name="T14" fmla="*/ 0 w 26"/>
                <a:gd name="T15" fmla="*/ 115 h 202"/>
                <a:gd name="T16" fmla="*/ 0 w 26"/>
                <a:gd name="T17" fmla="*/ 102 h 202"/>
                <a:gd name="T18" fmla="*/ 0 w 26"/>
                <a:gd name="T19" fmla="*/ 89 h 202"/>
                <a:gd name="T20" fmla="*/ 2 w 26"/>
                <a:gd name="T21" fmla="*/ 76 h 202"/>
                <a:gd name="T22" fmla="*/ 2 w 26"/>
                <a:gd name="T23" fmla="*/ 64 h 202"/>
                <a:gd name="T24" fmla="*/ 3 w 26"/>
                <a:gd name="T25" fmla="*/ 51 h 202"/>
                <a:gd name="T26" fmla="*/ 4 w 26"/>
                <a:gd name="T27" fmla="*/ 37 h 202"/>
                <a:gd name="T28" fmla="*/ 7 w 26"/>
                <a:gd name="T29" fmla="*/ 25 h 202"/>
                <a:gd name="T30" fmla="*/ 10 w 26"/>
                <a:gd name="T31" fmla="*/ 12 h 202"/>
                <a:gd name="T32" fmla="*/ 14 w 26"/>
                <a:gd name="T33" fmla="*/ 0 h 202"/>
                <a:gd name="T34" fmla="*/ 16 w 26"/>
                <a:gd name="T35" fmla="*/ 3 h 202"/>
                <a:gd name="T36" fmla="*/ 16 w 26"/>
                <a:gd name="T37" fmla="*/ 12 h 202"/>
                <a:gd name="T38" fmla="*/ 18 w 26"/>
                <a:gd name="T39" fmla="*/ 23 h 202"/>
                <a:gd name="T40" fmla="*/ 19 w 26"/>
                <a:gd name="T41" fmla="*/ 35 h 202"/>
                <a:gd name="T42" fmla="*/ 22 w 26"/>
                <a:gd name="T43" fmla="*/ 47 h 202"/>
                <a:gd name="T44" fmla="*/ 23 w 26"/>
                <a:gd name="T45" fmla="*/ 57 h 202"/>
                <a:gd name="T46" fmla="*/ 24 w 26"/>
                <a:gd name="T47" fmla="*/ 69 h 202"/>
                <a:gd name="T48" fmla="*/ 26 w 26"/>
                <a:gd name="T49" fmla="*/ 82 h 202"/>
                <a:gd name="T50" fmla="*/ 26 w 26"/>
                <a:gd name="T51" fmla="*/ 93 h 202"/>
                <a:gd name="T52" fmla="*/ 26 w 26"/>
                <a:gd name="T53" fmla="*/ 104 h 202"/>
                <a:gd name="T54" fmla="*/ 26 w 26"/>
                <a:gd name="T55" fmla="*/ 116 h 202"/>
                <a:gd name="T56" fmla="*/ 26 w 26"/>
                <a:gd name="T57" fmla="*/ 127 h 202"/>
                <a:gd name="T58" fmla="*/ 26 w 26"/>
                <a:gd name="T59" fmla="*/ 140 h 202"/>
                <a:gd name="T60" fmla="*/ 23 w 26"/>
                <a:gd name="T61" fmla="*/ 151 h 202"/>
                <a:gd name="T62" fmla="*/ 20 w 26"/>
                <a:gd name="T63" fmla="*/ 162 h 202"/>
                <a:gd name="T64" fmla="*/ 18 w 26"/>
                <a:gd name="T65" fmla="*/ 173 h 202"/>
                <a:gd name="T66" fmla="*/ 14 w 26"/>
                <a:gd name="T67" fmla="*/ 184 h 202"/>
                <a:gd name="T68" fmla="*/ 11 w 26"/>
                <a:gd name="T69" fmla="*/ 187 h 202"/>
                <a:gd name="T70" fmla="*/ 8 w 26"/>
                <a:gd name="T71" fmla="*/ 191 h 202"/>
                <a:gd name="T72" fmla="*/ 6 w 26"/>
                <a:gd name="T73" fmla="*/ 196 h 202"/>
                <a:gd name="T74" fmla="*/ 3 w 26"/>
                <a:gd name="T75" fmla="*/ 202 h 202"/>
                <a:gd name="T76" fmla="*/ 3 w 26"/>
                <a:gd name="T77" fmla="*/ 202 h 20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6"/>
                <a:gd name="T118" fmla="*/ 0 h 202"/>
                <a:gd name="T119" fmla="*/ 26 w 26"/>
                <a:gd name="T120" fmla="*/ 202 h 202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6" h="202">
                  <a:moveTo>
                    <a:pt x="3" y="202"/>
                  </a:moveTo>
                  <a:lnTo>
                    <a:pt x="3" y="190"/>
                  </a:lnTo>
                  <a:lnTo>
                    <a:pt x="2" y="177"/>
                  </a:lnTo>
                  <a:lnTo>
                    <a:pt x="2" y="165"/>
                  </a:lnTo>
                  <a:lnTo>
                    <a:pt x="2" y="152"/>
                  </a:lnTo>
                  <a:lnTo>
                    <a:pt x="0" y="140"/>
                  </a:lnTo>
                  <a:lnTo>
                    <a:pt x="0" y="127"/>
                  </a:lnTo>
                  <a:lnTo>
                    <a:pt x="0" y="115"/>
                  </a:lnTo>
                  <a:lnTo>
                    <a:pt x="0" y="102"/>
                  </a:lnTo>
                  <a:lnTo>
                    <a:pt x="0" y="89"/>
                  </a:lnTo>
                  <a:lnTo>
                    <a:pt x="2" y="76"/>
                  </a:lnTo>
                  <a:lnTo>
                    <a:pt x="2" y="64"/>
                  </a:lnTo>
                  <a:lnTo>
                    <a:pt x="3" y="51"/>
                  </a:lnTo>
                  <a:lnTo>
                    <a:pt x="4" y="37"/>
                  </a:lnTo>
                  <a:lnTo>
                    <a:pt x="7" y="25"/>
                  </a:lnTo>
                  <a:lnTo>
                    <a:pt x="10" y="12"/>
                  </a:lnTo>
                  <a:lnTo>
                    <a:pt x="14" y="0"/>
                  </a:lnTo>
                  <a:lnTo>
                    <a:pt x="16" y="3"/>
                  </a:lnTo>
                  <a:lnTo>
                    <a:pt x="16" y="12"/>
                  </a:lnTo>
                  <a:lnTo>
                    <a:pt x="18" y="23"/>
                  </a:lnTo>
                  <a:lnTo>
                    <a:pt x="19" y="35"/>
                  </a:lnTo>
                  <a:lnTo>
                    <a:pt x="22" y="47"/>
                  </a:lnTo>
                  <a:lnTo>
                    <a:pt x="23" y="57"/>
                  </a:lnTo>
                  <a:lnTo>
                    <a:pt x="24" y="69"/>
                  </a:lnTo>
                  <a:lnTo>
                    <a:pt x="26" y="82"/>
                  </a:lnTo>
                  <a:lnTo>
                    <a:pt x="26" y="93"/>
                  </a:lnTo>
                  <a:lnTo>
                    <a:pt x="26" y="104"/>
                  </a:lnTo>
                  <a:lnTo>
                    <a:pt x="26" y="116"/>
                  </a:lnTo>
                  <a:lnTo>
                    <a:pt x="26" y="127"/>
                  </a:lnTo>
                  <a:lnTo>
                    <a:pt x="26" y="140"/>
                  </a:lnTo>
                  <a:lnTo>
                    <a:pt x="23" y="151"/>
                  </a:lnTo>
                  <a:lnTo>
                    <a:pt x="20" y="162"/>
                  </a:lnTo>
                  <a:lnTo>
                    <a:pt x="18" y="173"/>
                  </a:lnTo>
                  <a:lnTo>
                    <a:pt x="14" y="184"/>
                  </a:lnTo>
                  <a:lnTo>
                    <a:pt x="11" y="187"/>
                  </a:lnTo>
                  <a:lnTo>
                    <a:pt x="8" y="191"/>
                  </a:lnTo>
                  <a:lnTo>
                    <a:pt x="6" y="196"/>
                  </a:lnTo>
                  <a:lnTo>
                    <a:pt x="3" y="20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89" name="Freeform 37"/>
            <p:cNvSpPr>
              <a:spLocks/>
            </p:cNvSpPr>
            <p:nvPr/>
          </p:nvSpPr>
          <p:spPr bwMode="auto">
            <a:xfrm>
              <a:off x="1027" y="1753"/>
              <a:ext cx="828" cy="1268"/>
            </a:xfrm>
            <a:custGeom>
              <a:avLst/>
              <a:gdLst>
                <a:gd name="T0" fmla="*/ 76 w 828"/>
                <a:gd name="T1" fmla="*/ 100 h 1268"/>
                <a:gd name="T2" fmla="*/ 155 w 828"/>
                <a:gd name="T3" fmla="*/ 16 h 1268"/>
                <a:gd name="T4" fmla="*/ 215 w 828"/>
                <a:gd name="T5" fmla="*/ 68 h 1268"/>
                <a:gd name="T6" fmla="*/ 209 w 828"/>
                <a:gd name="T7" fmla="*/ 136 h 1268"/>
                <a:gd name="T8" fmla="*/ 289 w 828"/>
                <a:gd name="T9" fmla="*/ 94 h 1268"/>
                <a:gd name="T10" fmla="*/ 225 w 828"/>
                <a:gd name="T11" fmla="*/ 164 h 1268"/>
                <a:gd name="T12" fmla="*/ 208 w 828"/>
                <a:gd name="T13" fmla="*/ 207 h 1268"/>
                <a:gd name="T14" fmla="*/ 312 w 828"/>
                <a:gd name="T15" fmla="*/ 173 h 1268"/>
                <a:gd name="T16" fmla="*/ 304 w 828"/>
                <a:gd name="T17" fmla="*/ 248 h 1268"/>
                <a:gd name="T18" fmla="*/ 289 w 828"/>
                <a:gd name="T19" fmla="*/ 344 h 1268"/>
                <a:gd name="T20" fmla="*/ 373 w 828"/>
                <a:gd name="T21" fmla="*/ 313 h 1268"/>
                <a:gd name="T22" fmla="*/ 349 w 828"/>
                <a:gd name="T23" fmla="*/ 409 h 1268"/>
                <a:gd name="T24" fmla="*/ 434 w 828"/>
                <a:gd name="T25" fmla="*/ 483 h 1268"/>
                <a:gd name="T26" fmla="*/ 502 w 828"/>
                <a:gd name="T27" fmla="*/ 438 h 1268"/>
                <a:gd name="T28" fmla="*/ 478 w 828"/>
                <a:gd name="T29" fmla="*/ 519 h 1268"/>
                <a:gd name="T30" fmla="*/ 537 w 828"/>
                <a:gd name="T31" fmla="*/ 494 h 1268"/>
                <a:gd name="T32" fmla="*/ 543 w 828"/>
                <a:gd name="T33" fmla="*/ 519 h 1268"/>
                <a:gd name="T34" fmla="*/ 511 w 828"/>
                <a:gd name="T35" fmla="*/ 573 h 1268"/>
                <a:gd name="T36" fmla="*/ 566 w 828"/>
                <a:gd name="T37" fmla="*/ 561 h 1268"/>
                <a:gd name="T38" fmla="*/ 563 w 828"/>
                <a:gd name="T39" fmla="*/ 634 h 1268"/>
                <a:gd name="T40" fmla="*/ 648 w 828"/>
                <a:gd name="T41" fmla="*/ 615 h 1268"/>
                <a:gd name="T42" fmla="*/ 634 w 828"/>
                <a:gd name="T43" fmla="*/ 641 h 1268"/>
                <a:gd name="T44" fmla="*/ 595 w 828"/>
                <a:gd name="T45" fmla="*/ 699 h 1268"/>
                <a:gd name="T46" fmla="*/ 679 w 828"/>
                <a:gd name="T47" fmla="*/ 673 h 1268"/>
                <a:gd name="T48" fmla="*/ 686 w 828"/>
                <a:gd name="T49" fmla="*/ 696 h 1268"/>
                <a:gd name="T50" fmla="*/ 648 w 828"/>
                <a:gd name="T51" fmla="*/ 763 h 1268"/>
                <a:gd name="T52" fmla="*/ 679 w 828"/>
                <a:gd name="T53" fmla="*/ 753 h 1268"/>
                <a:gd name="T54" fmla="*/ 744 w 828"/>
                <a:gd name="T55" fmla="*/ 721 h 1268"/>
                <a:gd name="T56" fmla="*/ 703 w 828"/>
                <a:gd name="T57" fmla="*/ 777 h 1268"/>
                <a:gd name="T58" fmla="*/ 704 w 828"/>
                <a:gd name="T59" fmla="*/ 789 h 1268"/>
                <a:gd name="T60" fmla="*/ 775 w 828"/>
                <a:gd name="T61" fmla="*/ 726 h 1268"/>
                <a:gd name="T62" fmla="*/ 824 w 828"/>
                <a:gd name="T63" fmla="*/ 727 h 1268"/>
                <a:gd name="T64" fmla="*/ 756 w 828"/>
                <a:gd name="T65" fmla="*/ 799 h 1268"/>
                <a:gd name="T66" fmla="*/ 607 w 828"/>
                <a:gd name="T67" fmla="*/ 802 h 1268"/>
                <a:gd name="T68" fmla="*/ 322 w 828"/>
                <a:gd name="T69" fmla="*/ 425 h 1268"/>
                <a:gd name="T70" fmla="*/ 161 w 828"/>
                <a:gd name="T71" fmla="*/ 267 h 1268"/>
                <a:gd name="T72" fmla="*/ 84 w 828"/>
                <a:gd name="T73" fmla="*/ 278 h 1268"/>
                <a:gd name="T74" fmla="*/ 132 w 828"/>
                <a:gd name="T75" fmla="*/ 295 h 1268"/>
                <a:gd name="T76" fmla="*/ 155 w 828"/>
                <a:gd name="T77" fmla="*/ 309 h 1268"/>
                <a:gd name="T78" fmla="*/ 91 w 828"/>
                <a:gd name="T79" fmla="*/ 337 h 1268"/>
                <a:gd name="T80" fmla="*/ 84 w 828"/>
                <a:gd name="T81" fmla="*/ 429 h 1268"/>
                <a:gd name="T82" fmla="*/ 125 w 828"/>
                <a:gd name="T83" fmla="*/ 476 h 1268"/>
                <a:gd name="T84" fmla="*/ 86 w 828"/>
                <a:gd name="T85" fmla="*/ 503 h 1268"/>
                <a:gd name="T86" fmla="*/ 123 w 828"/>
                <a:gd name="T87" fmla="*/ 511 h 1268"/>
                <a:gd name="T88" fmla="*/ 143 w 828"/>
                <a:gd name="T89" fmla="*/ 529 h 1268"/>
                <a:gd name="T90" fmla="*/ 97 w 828"/>
                <a:gd name="T91" fmla="*/ 598 h 1268"/>
                <a:gd name="T92" fmla="*/ 133 w 828"/>
                <a:gd name="T93" fmla="*/ 601 h 1268"/>
                <a:gd name="T94" fmla="*/ 71 w 828"/>
                <a:gd name="T95" fmla="*/ 755 h 1268"/>
                <a:gd name="T96" fmla="*/ 105 w 828"/>
                <a:gd name="T97" fmla="*/ 762 h 1268"/>
                <a:gd name="T98" fmla="*/ 76 w 828"/>
                <a:gd name="T99" fmla="*/ 827 h 1268"/>
                <a:gd name="T100" fmla="*/ 121 w 828"/>
                <a:gd name="T101" fmla="*/ 889 h 1268"/>
                <a:gd name="T102" fmla="*/ 74 w 828"/>
                <a:gd name="T103" fmla="*/ 903 h 1268"/>
                <a:gd name="T104" fmla="*/ 68 w 828"/>
                <a:gd name="T105" fmla="*/ 993 h 1268"/>
                <a:gd name="T106" fmla="*/ 116 w 828"/>
                <a:gd name="T107" fmla="*/ 1004 h 1268"/>
                <a:gd name="T108" fmla="*/ 116 w 828"/>
                <a:gd name="T109" fmla="*/ 1033 h 1268"/>
                <a:gd name="T110" fmla="*/ 135 w 828"/>
                <a:gd name="T111" fmla="*/ 1098 h 1268"/>
                <a:gd name="T112" fmla="*/ 94 w 828"/>
                <a:gd name="T113" fmla="*/ 1178 h 1268"/>
                <a:gd name="T114" fmla="*/ 169 w 828"/>
                <a:gd name="T115" fmla="*/ 1178 h 1268"/>
                <a:gd name="T116" fmla="*/ 179 w 828"/>
                <a:gd name="T117" fmla="*/ 1211 h 1268"/>
                <a:gd name="T118" fmla="*/ 136 w 828"/>
                <a:gd name="T119" fmla="*/ 1247 h 1268"/>
                <a:gd name="T120" fmla="*/ 35 w 828"/>
                <a:gd name="T121" fmla="*/ 1265 h 126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28"/>
                <a:gd name="T184" fmla="*/ 0 h 1268"/>
                <a:gd name="T185" fmla="*/ 828 w 828"/>
                <a:gd name="T186" fmla="*/ 1268 h 126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28" h="1268">
                  <a:moveTo>
                    <a:pt x="38" y="256"/>
                  </a:moveTo>
                  <a:lnTo>
                    <a:pt x="39" y="241"/>
                  </a:lnTo>
                  <a:lnTo>
                    <a:pt x="40" y="224"/>
                  </a:lnTo>
                  <a:lnTo>
                    <a:pt x="43" y="208"/>
                  </a:lnTo>
                  <a:lnTo>
                    <a:pt x="47" y="190"/>
                  </a:lnTo>
                  <a:lnTo>
                    <a:pt x="51" y="172"/>
                  </a:lnTo>
                  <a:lnTo>
                    <a:pt x="56" y="154"/>
                  </a:lnTo>
                  <a:lnTo>
                    <a:pt x="63" y="136"/>
                  </a:lnTo>
                  <a:lnTo>
                    <a:pt x="70" y="118"/>
                  </a:lnTo>
                  <a:lnTo>
                    <a:pt x="76" y="100"/>
                  </a:lnTo>
                  <a:lnTo>
                    <a:pt x="84" y="82"/>
                  </a:lnTo>
                  <a:lnTo>
                    <a:pt x="92" y="65"/>
                  </a:lnTo>
                  <a:lnTo>
                    <a:pt x="101" y="50"/>
                  </a:lnTo>
                  <a:lnTo>
                    <a:pt x="111" y="35"/>
                  </a:lnTo>
                  <a:lnTo>
                    <a:pt x="119" y="22"/>
                  </a:lnTo>
                  <a:lnTo>
                    <a:pt x="128" y="10"/>
                  </a:lnTo>
                  <a:lnTo>
                    <a:pt x="137" y="0"/>
                  </a:lnTo>
                  <a:lnTo>
                    <a:pt x="143" y="6"/>
                  </a:lnTo>
                  <a:lnTo>
                    <a:pt x="148" y="11"/>
                  </a:lnTo>
                  <a:lnTo>
                    <a:pt x="155" y="16"/>
                  </a:lnTo>
                  <a:lnTo>
                    <a:pt x="161" y="21"/>
                  </a:lnTo>
                  <a:lnTo>
                    <a:pt x="167" y="25"/>
                  </a:lnTo>
                  <a:lnTo>
                    <a:pt x="173" y="31"/>
                  </a:lnTo>
                  <a:lnTo>
                    <a:pt x="179" y="35"/>
                  </a:lnTo>
                  <a:lnTo>
                    <a:pt x="187" y="40"/>
                  </a:lnTo>
                  <a:lnTo>
                    <a:pt x="192" y="46"/>
                  </a:lnTo>
                  <a:lnTo>
                    <a:pt x="199" y="50"/>
                  </a:lnTo>
                  <a:lnTo>
                    <a:pt x="204" y="56"/>
                  </a:lnTo>
                  <a:lnTo>
                    <a:pt x="211" y="61"/>
                  </a:lnTo>
                  <a:lnTo>
                    <a:pt x="215" y="68"/>
                  </a:lnTo>
                  <a:lnTo>
                    <a:pt x="221" y="74"/>
                  </a:lnTo>
                  <a:lnTo>
                    <a:pt x="225" y="79"/>
                  </a:lnTo>
                  <a:lnTo>
                    <a:pt x="229" y="86"/>
                  </a:lnTo>
                  <a:lnTo>
                    <a:pt x="168" y="147"/>
                  </a:lnTo>
                  <a:lnTo>
                    <a:pt x="172" y="148"/>
                  </a:lnTo>
                  <a:lnTo>
                    <a:pt x="177" y="148"/>
                  </a:lnTo>
                  <a:lnTo>
                    <a:pt x="183" y="146"/>
                  </a:lnTo>
                  <a:lnTo>
                    <a:pt x="191" y="144"/>
                  </a:lnTo>
                  <a:lnTo>
                    <a:pt x="200" y="140"/>
                  </a:lnTo>
                  <a:lnTo>
                    <a:pt x="209" y="136"/>
                  </a:lnTo>
                  <a:lnTo>
                    <a:pt x="220" y="132"/>
                  </a:lnTo>
                  <a:lnTo>
                    <a:pt x="231" y="126"/>
                  </a:lnTo>
                  <a:lnTo>
                    <a:pt x="240" y="121"/>
                  </a:lnTo>
                  <a:lnTo>
                    <a:pt x="249" y="115"/>
                  </a:lnTo>
                  <a:lnTo>
                    <a:pt x="258" y="110"/>
                  </a:lnTo>
                  <a:lnTo>
                    <a:pt x="268" y="107"/>
                  </a:lnTo>
                  <a:lnTo>
                    <a:pt x="274" y="101"/>
                  </a:lnTo>
                  <a:lnTo>
                    <a:pt x="281" y="99"/>
                  </a:lnTo>
                  <a:lnTo>
                    <a:pt x="285" y="96"/>
                  </a:lnTo>
                  <a:lnTo>
                    <a:pt x="289" y="94"/>
                  </a:lnTo>
                  <a:lnTo>
                    <a:pt x="289" y="97"/>
                  </a:lnTo>
                  <a:lnTo>
                    <a:pt x="286" y="103"/>
                  </a:lnTo>
                  <a:lnTo>
                    <a:pt x="282" y="107"/>
                  </a:lnTo>
                  <a:lnTo>
                    <a:pt x="277" y="114"/>
                  </a:lnTo>
                  <a:lnTo>
                    <a:pt x="270" y="121"/>
                  </a:lnTo>
                  <a:lnTo>
                    <a:pt x="262" y="129"/>
                  </a:lnTo>
                  <a:lnTo>
                    <a:pt x="255" y="137"/>
                  </a:lnTo>
                  <a:lnTo>
                    <a:pt x="245" y="146"/>
                  </a:lnTo>
                  <a:lnTo>
                    <a:pt x="235" y="154"/>
                  </a:lnTo>
                  <a:lnTo>
                    <a:pt x="225" y="164"/>
                  </a:lnTo>
                  <a:lnTo>
                    <a:pt x="216" y="171"/>
                  </a:lnTo>
                  <a:lnTo>
                    <a:pt x="208" y="180"/>
                  </a:lnTo>
                  <a:lnTo>
                    <a:pt x="200" y="187"/>
                  </a:lnTo>
                  <a:lnTo>
                    <a:pt x="195" y="195"/>
                  </a:lnTo>
                  <a:lnTo>
                    <a:pt x="191" y="202"/>
                  </a:lnTo>
                  <a:lnTo>
                    <a:pt x="189" y="209"/>
                  </a:lnTo>
                  <a:lnTo>
                    <a:pt x="191" y="209"/>
                  </a:lnTo>
                  <a:lnTo>
                    <a:pt x="195" y="209"/>
                  </a:lnTo>
                  <a:lnTo>
                    <a:pt x="200" y="208"/>
                  </a:lnTo>
                  <a:lnTo>
                    <a:pt x="208" y="207"/>
                  </a:lnTo>
                  <a:lnTo>
                    <a:pt x="216" y="204"/>
                  </a:lnTo>
                  <a:lnTo>
                    <a:pt x="227" y="201"/>
                  </a:lnTo>
                  <a:lnTo>
                    <a:pt x="237" y="197"/>
                  </a:lnTo>
                  <a:lnTo>
                    <a:pt x="249" y="194"/>
                  </a:lnTo>
                  <a:lnTo>
                    <a:pt x="260" y="190"/>
                  </a:lnTo>
                  <a:lnTo>
                    <a:pt x="272" y="186"/>
                  </a:lnTo>
                  <a:lnTo>
                    <a:pt x="282" y="182"/>
                  </a:lnTo>
                  <a:lnTo>
                    <a:pt x="293" y="179"/>
                  </a:lnTo>
                  <a:lnTo>
                    <a:pt x="302" y="175"/>
                  </a:lnTo>
                  <a:lnTo>
                    <a:pt x="312" y="173"/>
                  </a:lnTo>
                  <a:lnTo>
                    <a:pt x="320" y="172"/>
                  </a:lnTo>
                  <a:lnTo>
                    <a:pt x="326" y="172"/>
                  </a:lnTo>
                  <a:lnTo>
                    <a:pt x="268" y="247"/>
                  </a:lnTo>
                  <a:lnTo>
                    <a:pt x="269" y="248"/>
                  </a:lnTo>
                  <a:lnTo>
                    <a:pt x="273" y="249"/>
                  </a:lnTo>
                  <a:lnTo>
                    <a:pt x="277" y="251"/>
                  </a:lnTo>
                  <a:lnTo>
                    <a:pt x="284" y="251"/>
                  </a:lnTo>
                  <a:lnTo>
                    <a:pt x="289" y="251"/>
                  </a:lnTo>
                  <a:lnTo>
                    <a:pt x="297" y="249"/>
                  </a:lnTo>
                  <a:lnTo>
                    <a:pt x="304" y="248"/>
                  </a:lnTo>
                  <a:lnTo>
                    <a:pt x="312" y="248"/>
                  </a:lnTo>
                  <a:lnTo>
                    <a:pt x="320" y="245"/>
                  </a:lnTo>
                  <a:lnTo>
                    <a:pt x="328" y="244"/>
                  </a:lnTo>
                  <a:lnTo>
                    <a:pt x="334" y="241"/>
                  </a:lnTo>
                  <a:lnTo>
                    <a:pt x="342" y="240"/>
                  </a:lnTo>
                  <a:lnTo>
                    <a:pt x="348" y="238"/>
                  </a:lnTo>
                  <a:lnTo>
                    <a:pt x="354" y="237"/>
                  </a:lnTo>
                  <a:lnTo>
                    <a:pt x="358" y="236"/>
                  </a:lnTo>
                  <a:lnTo>
                    <a:pt x="362" y="236"/>
                  </a:lnTo>
                  <a:lnTo>
                    <a:pt x="289" y="344"/>
                  </a:lnTo>
                  <a:lnTo>
                    <a:pt x="292" y="345"/>
                  </a:lnTo>
                  <a:lnTo>
                    <a:pt x="298" y="346"/>
                  </a:lnTo>
                  <a:lnTo>
                    <a:pt x="305" y="344"/>
                  </a:lnTo>
                  <a:lnTo>
                    <a:pt x="313" y="342"/>
                  </a:lnTo>
                  <a:lnTo>
                    <a:pt x="322" y="338"/>
                  </a:lnTo>
                  <a:lnTo>
                    <a:pt x="333" y="334"/>
                  </a:lnTo>
                  <a:lnTo>
                    <a:pt x="344" y="328"/>
                  </a:lnTo>
                  <a:lnTo>
                    <a:pt x="354" y="324"/>
                  </a:lnTo>
                  <a:lnTo>
                    <a:pt x="364" y="319"/>
                  </a:lnTo>
                  <a:lnTo>
                    <a:pt x="373" y="313"/>
                  </a:lnTo>
                  <a:lnTo>
                    <a:pt x="382" y="309"/>
                  </a:lnTo>
                  <a:lnTo>
                    <a:pt x="390" y="306"/>
                  </a:lnTo>
                  <a:lnTo>
                    <a:pt x="397" y="303"/>
                  </a:lnTo>
                  <a:lnTo>
                    <a:pt x="402" y="302"/>
                  </a:lnTo>
                  <a:lnTo>
                    <a:pt x="406" y="302"/>
                  </a:lnTo>
                  <a:lnTo>
                    <a:pt x="409" y="305"/>
                  </a:lnTo>
                  <a:lnTo>
                    <a:pt x="344" y="403"/>
                  </a:lnTo>
                  <a:lnTo>
                    <a:pt x="344" y="404"/>
                  </a:lnTo>
                  <a:lnTo>
                    <a:pt x="346" y="407"/>
                  </a:lnTo>
                  <a:lnTo>
                    <a:pt x="349" y="409"/>
                  </a:lnTo>
                  <a:lnTo>
                    <a:pt x="353" y="411"/>
                  </a:lnTo>
                  <a:lnTo>
                    <a:pt x="462" y="363"/>
                  </a:lnTo>
                  <a:lnTo>
                    <a:pt x="415" y="472"/>
                  </a:lnTo>
                  <a:lnTo>
                    <a:pt x="417" y="475"/>
                  </a:lnTo>
                  <a:lnTo>
                    <a:pt x="419" y="481"/>
                  </a:lnTo>
                  <a:lnTo>
                    <a:pt x="422" y="485"/>
                  </a:lnTo>
                  <a:lnTo>
                    <a:pt x="423" y="487"/>
                  </a:lnTo>
                  <a:lnTo>
                    <a:pt x="425" y="486"/>
                  </a:lnTo>
                  <a:lnTo>
                    <a:pt x="429" y="485"/>
                  </a:lnTo>
                  <a:lnTo>
                    <a:pt x="434" y="483"/>
                  </a:lnTo>
                  <a:lnTo>
                    <a:pt x="439" y="479"/>
                  </a:lnTo>
                  <a:lnTo>
                    <a:pt x="445" y="475"/>
                  </a:lnTo>
                  <a:lnTo>
                    <a:pt x="453" y="471"/>
                  </a:lnTo>
                  <a:lnTo>
                    <a:pt x="459" y="467"/>
                  </a:lnTo>
                  <a:lnTo>
                    <a:pt x="467" y="461"/>
                  </a:lnTo>
                  <a:lnTo>
                    <a:pt x="475" y="456"/>
                  </a:lnTo>
                  <a:lnTo>
                    <a:pt x="482" y="450"/>
                  </a:lnTo>
                  <a:lnTo>
                    <a:pt x="490" y="446"/>
                  </a:lnTo>
                  <a:lnTo>
                    <a:pt x="497" y="442"/>
                  </a:lnTo>
                  <a:lnTo>
                    <a:pt x="502" y="438"/>
                  </a:lnTo>
                  <a:lnTo>
                    <a:pt x="509" y="435"/>
                  </a:lnTo>
                  <a:lnTo>
                    <a:pt x="511" y="431"/>
                  </a:lnTo>
                  <a:lnTo>
                    <a:pt x="515" y="429"/>
                  </a:lnTo>
                  <a:lnTo>
                    <a:pt x="459" y="518"/>
                  </a:lnTo>
                  <a:lnTo>
                    <a:pt x="461" y="519"/>
                  </a:lnTo>
                  <a:lnTo>
                    <a:pt x="462" y="522"/>
                  </a:lnTo>
                  <a:lnTo>
                    <a:pt x="465" y="523"/>
                  </a:lnTo>
                  <a:lnTo>
                    <a:pt x="467" y="525"/>
                  </a:lnTo>
                  <a:lnTo>
                    <a:pt x="473" y="522"/>
                  </a:lnTo>
                  <a:lnTo>
                    <a:pt x="478" y="519"/>
                  </a:lnTo>
                  <a:lnTo>
                    <a:pt x="485" y="517"/>
                  </a:lnTo>
                  <a:lnTo>
                    <a:pt x="490" y="514"/>
                  </a:lnTo>
                  <a:lnTo>
                    <a:pt x="495" y="511"/>
                  </a:lnTo>
                  <a:lnTo>
                    <a:pt x="501" y="508"/>
                  </a:lnTo>
                  <a:lnTo>
                    <a:pt x="507" y="505"/>
                  </a:lnTo>
                  <a:lnTo>
                    <a:pt x="513" y="504"/>
                  </a:lnTo>
                  <a:lnTo>
                    <a:pt x="519" y="500"/>
                  </a:lnTo>
                  <a:lnTo>
                    <a:pt x="525" y="497"/>
                  </a:lnTo>
                  <a:lnTo>
                    <a:pt x="531" y="496"/>
                  </a:lnTo>
                  <a:lnTo>
                    <a:pt x="537" y="494"/>
                  </a:lnTo>
                  <a:lnTo>
                    <a:pt x="543" y="492"/>
                  </a:lnTo>
                  <a:lnTo>
                    <a:pt x="549" y="490"/>
                  </a:lnTo>
                  <a:lnTo>
                    <a:pt x="555" y="489"/>
                  </a:lnTo>
                  <a:lnTo>
                    <a:pt x="562" y="487"/>
                  </a:lnTo>
                  <a:lnTo>
                    <a:pt x="559" y="493"/>
                  </a:lnTo>
                  <a:lnTo>
                    <a:pt x="557" y="499"/>
                  </a:lnTo>
                  <a:lnTo>
                    <a:pt x="554" y="504"/>
                  </a:lnTo>
                  <a:lnTo>
                    <a:pt x="550" y="510"/>
                  </a:lnTo>
                  <a:lnTo>
                    <a:pt x="546" y="514"/>
                  </a:lnTo>
                  <a:lnTo>
                    <a:pt x="543" y="519"/>
                  </a:lnTo>
                  <a:lnTo>
                    <a:pt x="539" y="525"/>
                  </a:lnTo>
                  <a:lnTo>
                    <a:pt x="535" y="530"/>
                  </a:lnTo>
                  <a:lnTo>
                    <a:pt x="533" y="535"/>
                  </a:lnTo>
                  <a:lnTo>
                    <a:pt x="529" y="540"/>
                  </a:lnTo>
                  <a:lnTo>
                    <a:pt x="525" y="546"/>
                  </a:lnTo>
                  <a:lnTo>
                    <a:pt x="522" y="551"/>
                  </a:lnTo>
                  <a:lnTo>
                    <a:pt x="518" y="557"/>
                  </a:lnTo>
                  <a:lnTo>
                    <a:pt x="515" y="562"/>
                  </a:lnTo>
                  <a:lnTo>
                    <a:pt x="513" y="568"/>
                  </a:lnTo>
                  <a:lnTo>
                    <a:pt x="511" y="573"/>
                  </a:lnTo>
                  <a:lnTo>
                    <a:pt x="515" y="573"/>
                  </a:lnTo>
                  <a:lnTo>
                    <a:pt x="519" y="573"/>
                  </a:lnTo>
                  <a:lnTo>
                    <a:pt x="525" y="573"/>
                  </a:lnTo>
                  <a:lnTo>
                    <a:pt x="530" y="571"/>
                  </a:lnTo>
                  <a:lnTo>
                    <a:pt x="537" y="569"/>
                  </a:lnTo>
                  <a:lnTo>
                    <a:pt x="543" y="568"/>
                  </a:lnTo>
                  <a:lnTo>
                    <a:pt x="551" y="566"/>
                  </a:lnTo>
                  <a:lnTo>
                    <a:pt x="558" y="564"/>
                  </a:lnTo>
                  <a:lnTo>
                    <a:pt x="566" y="561"/>
                  </a:lnTo>
                  <a:lnTo>
                    <a:pt x="574" y="559"/>
                  </a:lnTo>
                  <a:lnTo>
                    <a:pt x="582" y="557"/>
                  </a:lnTo>
                  <a:lnTo>
                    <a:pt x="590" y="555"/>
                  </a:lnTo>
                  <a:lnTo>
                    <a:pt x="598" y="554"/>
                  </a:lnTo>
                  <a:lnTo>
                    <a:pt x="606" y="553"/>
                  </a:lnTo>
                  <a:lnTo>
                    <a:pt x="612" y="553"/>
                  </a:lnTo>
                  <a:lnTo>
                    <a:pt x="551" y="631"/>
                  </a:lnTo>
                  <a:lnTo>
                    <a:pt x="554" y="633"/>
                  </a:lnTo>
                  <a:lnTo>
                    <a:pt x="558" y="634"/>
                  </a:lnTo>
                  <a:lnTo>
                    <a:pt x="563" y="634"/>
                  </a:lnTo>
                  <a:lnTo>
                    <a:pt x="571" y="634"/>
                  </a:lnTo>
                  <a:lnTo>
                    <a:pt x="578" y="633"/>
                  </a:lnTo>
                  <a:lnTo>
                    <a:pt x="587" y="631"/>
                  </a:lnTo>
                  <a:lnTo>
                    <a:pt x="596" y="629"/>
                  </a:lnTo>
                  <a:lnTo>
                    <a:pt x="606" y="627"/>
                  </a:lnTo>
                  <a:lnTo>
                    <a:pt x="615" y="624"/>
                  </a:lnTo>
                  <a:lnTo>
                    <a:pt x="624" y="622"/>
                  </a:lnTo>
                  <a:lnTo>
                    <a:pt x="634" y="619"/>
                  </a:lnTo>
                  <a:lnTo>
                    <a:pt x="642" y="616"/>
                  </a:lnTo>
                  <a:lnTo>
                    <a:pt x="648" y="615"/>
                  </a:lnTo>
                  <a:lnTo>
                    <a:pt x="654" y="612"/>
                  </a:lnTo>
                  <a:lnTo>
                    <a:pt x="658" y="609"/>
                  </a:lnTo>
                  <a:lnTo>
                    <a:pt x="662" y="608"/>
                  </a:lnTo>
                  <a:lnTo>
                    <a:pt x="659" y="611"/>
                  </a:lnTo>
                  <a:lnTo>
                    <a:pt x="656" y="615"/>
                  </a:lnTo>
                  <a:lnTo>
                    <a:pt x="654" y="618"/>
                  </a:lnTo>
                  <a:lnTo>
                    <a:pt x="650" y="624"/>
                  </a:lnTo>
                  <a:lnTo>
                    <a:pt x="644" y="629"/>
                  </a:lnTo>
                  <a:lnTo>
                    <a:pt x="639" y="636"/>
                  </a:lnTo>
                  <a:lnTo>
                    <a:pt x="634" y="641"/>
                  </a:lnTo>
                  <a:lnTo>
                    <a:pt x="628" y="649"/>
                  </a:lnTo>
                  <a:lnTo>
                    <a:pt x="622" y="655"/>
                  </a:lnTo>
                  <a:lnTo>
                    <a:pt x="616" y="662"/>
                  </a:lnTo>
                  <a:lnTo>
                    <a:pt x="611" y="667"/>
                  </a:lnTo>
                  <a:lnTo>
                    <a:pt x="606" y="674"/>
                  </a:lnTo>
                  <a:lnTo>
                    <a:pt x="599" y="680"/>
                  </a:lnTo>
                  <a:lnTo>
                    <a:pt x="596" y="687"/>
                  </a:lnTo>
                  <a:lnTo>
                    <a:pt x="592" y="691"/>
                  </a:lnTo>
                  <a:lnTo>
                    <a:pt x="590" y="696"/>
                  </a:lnTo>
                  <a:lnTo>
                    <a:pt x="595" y="699"/>
                  </a:lnTo>
                  <a:lnTo>
                    <a:pt x="602" y="699"/>
                  </a:lnTo>
                  <a:lnTo>
                    <a:pt x="610" y="699"/>
                  </a:lnTo>
                  <a:lnTo>
                    <a:pt x="618" y="699"/>
                  </a:lnTo>
                  <a:lnTo>
                    <a:pt x="626" y="696"/>
                  </a:lnTo>
                  <a:lnTo>
                    <a:pt x="635" y="692"/>
                  </a:lnTo>
                  <a:lnTo>
                    <a:pt x="644" y="688"/>
                  </a:lnTo>
                  <a:lnTo>
                    <a:pt x="654" y="685"/>
                  </a:lnTo>
                  <a:lnTo>
                    <a:pt x="663" y="681"/>
                  </a:lnTo>
                  <a:lnTo>
                    <a:pt x="671" y="676"/>
                  </a:lnTo>
                  <a:lnTo>
                    <a:pt x="679" y="673"/>
                  </a:lnTo>
                  <a:lnTo>
                    <a:pt x="687" y="669"/>
                  </a:lnTo>
                  <a:lnTo>
                    <a:pt x="694" y="666"/>
                  </a:lnTo>
                  <a:lnTo>
                    <a:pt x="699" y="665"/>
                  </a:lnTo>
                  <a:lnTo>
                    <a:pt x="703" y="663"/>
                  </a:lnTo>
                  <a:lnTo>
                    <a:pt x="707" y="663"/>
                  </a:lnTo>
                  <a:lnTo>
                    <a:pt x="703" y="670"/>
                  </a:lnTo>
                  <a:lnTo>
                    <a:pt x="699" y="677"/>
                  </a:lnTo>
                  <a:lnTo>
                    <a:pt x="695" y="684"/>
                  </a:lnTo>
                  <a:lnTo>
                    <a:pt x="690" y="691"/>
                  </a:lnTo>
                  <a:lnTo>
                    <a:pt x="686" y="696"/>
                  </a:lnTo>
                  <a:lnTo>
                    <a:pt x="682" y="703"/>
                  </a:lnTo>
                  <a:lnTo>
                    <a:pt x="678" y="710"/>
                  </a:lnTo>
                  <a:lnTo>
                    <a:pt x="674" y="717"/>
                  </a:lnTo>
                  <a:lnTo>
                    <a:pt x="670" y="723"/>
                  </a:lnTo>
                  <a:lnTo>
                    <a:pt x="666" y="730"/>
                  </a:lnTo>
                  <a:lnTo>
                    <a:pt x="662" y="735"/>
                  </a:lnTo>
                  <a:lnTo>
                    <a:pt x="658" y="744"/>
                  </a:lnTo>
                  <a:lnTo>
                    <a:pt x="655" y="749"/>
                  </a:lnTo>
                  <a:lnTo>
                    <a:pt x="651" y="756"/>
                  </a:lnTo>
                  <a:lnTo>
                    <a:pt x="648" y="763"/>
                  </a:lnTo>
                  <a:lnTo>
                    <a:pt x="646" y="770"/>
                  </a:lnTo>
                  <a:lnTo>
                    <a:pt x="648" y="773"/>
                  </a:lnTo>
                  <a:lnTo>
                    <a:pt x="650" y="775"/>
                  </a:lnTo>
                  <a:lnTo>
                    <a:pt x="652" y="777"/>
                  </a:lnTo>
                  <a:lnTo>
                    <a:pt x="654" y="778"/>
                  </a:lnTo>
                  <a:lnTo>
                    <a:pt x="658" y="771"/>
                  </a:lnTo>
                  <a:lnTo>
                    <a:pt x="663" y="767"/>
                  </a:lnTo>
                  <a:lnTo>
                    <a:pt x="668" y="762"/>
                  </a:lnTo>
                  <a:lnTo>
                    <a:pt x="674" y="757"/>
                  </a:lnTo>
                  <a:lnTo>
                    <a:pt x="679" y="753"/>
                  </a:lnTo>
                  <a:lnTo>
                    <a:pt x="684" y="749"/>
                  </a:lnTo>
                  <a:lnTo>
                    <a:pt x="691" y="746"/>
                  </a:lnTo>
                  <a:lnTo>
                    <a:pt x="698" y="744"/>
                  </a:lnTo>
                  <a:lnTo>
                    <a:pt x="703" y="739"/>
                  </a:lnTo>
                  <a:lnTo>
                    <a:pt x="711" y="737"/>
                  </a:lnTo>
                  <a:lnTo>
                    <a:pt x="716" y="734"/>
                  </a:lnTo>
                  <a:lnTo>
                    <a:pt x="723" y="731"/>
                  </a:lnTo>
                  <a:lnTo>
                    <a:pt x="730" y="727"/>
                  </a:lnTo>
                  <a:lnTo>
                    <a:pt x="737" y="724"/>
                  </a:lnTo>
                  <a:lnTo>
                    <a:pt x="744" y="721"/>
                  </a:lnTo>
                  <a:lnTo>
                    <a:pt x="751" y="720"/>
                  </a:lnTo>
                  <a:lnTo>
                    <a:pt x="747" y="721"/>
                  </a:lnTo>
                  <a:lnTo>
                    <a:pt x="744" y="727"/>
                  </a:lnTo>
                  <a:lnTo>
                    <a:pt x="739" y="732"/>
                  </a:lnTo>
                  <a:lnTo>
                    <a:pt x="733" y="738"/>
                  </a:lnTo>
                  <a:lnTo>
                    <a:pt x="728" y="745"/>
                  </a:lnTo>
                  <a:lnTo>
                    <a:pt x="722" y="753"/>
                  </a:lnTo>
                  <a:lnTo>
                    <a:pt x="715" y="760"/>
                  </a:lnTo>
                  <a:lnTo>
                    <a:pt x="710" y="770"/>
                  </a:lnTo>
                  <a:lnTo>
                    <a:pt x="703" y="777"/>
                  </a:lnTo>
                  <a:lnTo>
                    <a:pt x="698" y="784"/>
                  </a:lnTo>
                  <a:lnTo>
                    <a:pt x="692" y="791"/>
                  </a:lnTo>
                  <a:lnTo>
                    <a:pt x="690" y="797"/>
                  </a:lnTo>
                  <a:lnTo>
                    <a:pt x="686" y="803"/>
                  </a:lnTo>
                  <a:lnTo>
                    <a:pt x="684" y="807"/>
                  </a:lnTo>
                  <a:lnTo>
                    <a:pt x="683" y="811"/>
                  </a:lnTo>
                  <a:lnTo>
                    <a:pt x="684" y="813"/>
                  </a:lnTo>
                  <a:lnTo>
                    <a:pt x="691" y="804"/>
                  </a:lnTo>
                  <a:lnTo>
                    <a:pt x="698" y="796"/>
                  </a:lnTo>
                  <a:lnTo>
                    <a:pt x="704" y="789"/>
                  </a:lnTo>
                  <a:lnTo>
                    <a:pt x="711" y="782"/>
                  </a:lnTo>
                  <a:lnTo>
                    <a:pt x="718" y="777"/>
                  </a:lnTo>
                  <a:lnTo>
                    <a:pt x="724" y="770"/>
                  </a:lnTo>
                  <a:lnTo>
                    <a:pt x="731" y="763"/>
                  </a:lnTo>
                  <a:lnTo>
                    <a:pt x="737" y="757"/>
                  </a:lnTo>
                  <a:lnTo>
                    <a:pt x="745" y="750"/>
                  </a:lnTo>
                  <a:lnTo>
                    <a:pt x="752" y="745"/>
                  </a:lnTo>
                  <a:lnTo>
                    <a:pt x="759" y="738"/>
                  </a:lnTo>
                  <a:lnTo>
                    <a:pt x="767" y="732"/>
                  </a:lnTo>
                  <a:lnTo>
                    <a:pt x="775" y="726"/>
                  </a:lnTo>
                  <a:lnTo>
                    <a:pt x="781" y="720"/>
                  </a:lnTo>
                  <a:lnTo>
                    <a:pt x="791" y="713"/>
                  </a:lnTo>
                  <a:lnTo>
                    <a:pt x="800" y="706"/>
                  </a:lnTo>
                  <a:lnTo>
                    <a:pt x="801" y="706"/>
                  </a:lnTo>
                  <a:lnTo>
                    <a:pt x="805" y="709"/>
                  </a:lnTo>
                  <a:lnTo>
                    <a:pt x="809" y="712"/>
                  </a:lnTo>
                  <a:lnTo>
                    <a:pt x="813" y="716"/>
                  </a:lnTo>
                  <a:lnTo>
                    <a:pt x="817" y="720"/>
                  </a:lnTo>
                  <a:lnTo>
                    <a:pt x="821" y="724"/>
                  </a:lnTo>
                  <a:lnTo>
                    <a:pt x="824" y="727"/>
                  </a:lnTo>
                  <a:lnTo>
                    <a:pt x="828" y="731"/>
                  </a:lnTo>
                  <a:lnTo>
                    <a:pt x="823" y="738"/>
                  </a:lnTo>
                  <a:lnTo>
                    <a:pt x="816" y="745"/>
                  </a:lnTo>
                  <a:lnTo>
                    <a:pt x="808" y="752"/>
                  </a:lnTo>
                  <a:lnTo>
                    <a:pt x="800" y="760"/>
                  </a:lnTo>
                  <a:lnTo>
                    <a:pt x="792" y="767"/>
                  </a:lnTo>
                  <a:lnTo>
                    <a:pt x="783" y="775"/>
                  </a:lnTo>
                  <a:lnTo>
                    <a:pt x="773" y="782"/>
                  </a:lnTo>
                  <a:lnTo>
                    <a:pt x="765" y="791"/>
                  </a:lnTo>
                  <a:lnTo>
                    <a:pt x="756" y="799"/>
                  </a:lnTo>
                  <a:lnTo>
                    <a:pt x="748" y="806"/>
                  </a:lnTo>
                  <a:lnTo>
                    <a:pt x="741" y="815"/>
                  </a:lnTo>
                  <a:lnTo>
                    <a:pt x="735" y="824"/>
                  </a:lnTo>
                  <a:lnTo>
                    <a:pt x="730" y="833"/>
                  </a:lnTo>
                  <a:lnTo>
                    <a:pt x="727" y="842"/>
                  </a:lnTo>
                  <a:lnTo>
                    <a:pt x="724" y="853"/>
                  </a:lnTo>
                  <a:lnTo>
                    <a:pt x="726" y="864"/>
                  </a:lnTo>
                  <a:lnTo>
                    <a:pt x="667" y="874"/>
                  </a:lnTo>
                  <a:lnTo>
                    <a:pt x="636" y="838"/>
                  </a:lnTo>
                  <a:lnTo>
                    <a:pt x="607" y="802"/>
                  </a:lnTo>
                  <a:lnTo>
                    <a:pt x="578" y="764"/>
                  </a:lnTo>
                  <a:lnTo>
                    <a:pt x="550" y="727"/>
                  </a:lnTo>
                  <a:lnTo>
                    <a:pt x="521" y="690"/>
                  </a:lnTo>
                  <a:lnTo>
                    <a:pt x="493" y="652"/>
                  </a:lnTo>
                  <a:lnTo>
                    <a:pt x="465" y="615"/>
                  </a:lnTo>
                  <a:lnTo>
                    <a:pt x="435" y="577"/>
                  </a:lnTo>
                  <a:lnTo>
                    <a:pt x="408" y="539"/>
                  </a:lnTo>
                  <a:lnTo>
                    <a:pt x="378" y="500"/>
                  </a:lnTo>
                  <a:lnTo>
                    <a:pt x="350" y="463"/>
                  </a:lnTo>
                  <a:lnTo>
                    <a:pt x="322" y="425"/>
                  </a:lnTo>
                  <a:lnTo>
                    <a:pt x="292" y="388"/>
                  </a:lnTo>
                  <a:lnTo>
                    <a:pt x="264" y="350"/>
                  </a:lnTo>
                  <a:lnTo>
                    <a:pt x="233" y="313"/>
                  </a:lnTo>
                  <a:lnTo>
                    <a:pt x="204" y="278"/>
                  </a:lnTo>
                  <a:lnTo>
                    <a:pt x="200" y="274"/>
                  </a:lnTo>
                  <a:lnTo>
                    <a:pt x="195" y="273"/>
                  </a:lnTo>
                  <a:lnTo>
                    <a:pt x="188" y="272"/>
                  </a:lnTo>
                  <a:lnTo>
                    <a:pt x="180" y="270"/>
                  </a:lnTo>
                  <a:lnTo>
                    <a:pt x="171" y="267"/>
                  </a:lnTo>
                  <a:lnTo>
                    <a:pt x="161" y="267"/>
                  </a:lnTo>
                  <a:lnTo>
                    <a:pt x="152" y="266"/>
                  </a:lnTo>
                  <a:lnTo>
                    <a:pt x="143" y="266"/>
                  </a:lnTo>
                  <a:lnTo>
                    <a:pt x="132" y="266"/>
                  </a:lnTo>
                  <a:lnTo>
                    <a:pt x="121" y="266"/>
                  </a:lnTo>
                  <a:lnTo>
                    <a:pt x="112" y="267"/>
                  </a:lnTo>
                  <a:lnTo>
                    <a:pt x="104" y="269"/>
                  </a:lnTo>
                  <a:lnTo>
                    <a:pt x="96" y="270"/>
                  </a:lnTo>
                  <a:lnTo>
                    <a:pt x="91" y="273"/>
                  </a:lnTo>
                  <a:lnTo>
                    <a:pt x="87" y="274"/>
                  </a:lnTo>
                  <a:lnTo>
                    <a:pt x="84" y="278"/>
                  </a:lnTo>
                  <a:lnTo>
                    <a:pt x="87" y="285"/>
                  </a:lnTo>
                  <a:lnTo>
                    <a:pt x="91" y="285"/>
                  </a:lnTo>
                  <a:lnTo>
                    <a:pt x="96" y="287"/>
                  </a:lnTo>
                  <a:lnTo>
                    <a:pt x="100" y="287"/>
                  </a:lnTo>
                  <a:lnTo>
                    <a:pt x="105" y="288"/>
                  </a:lnTo>
                  <a:lnTo>
                    <a:pt x="111" y="290"/>
                  </a:lnTo>
                  <a:lnTo>
                    <a:pt x="116" y="291"/>
                  </a:lnTo>
                  <a:lnTo>
                    <a:pt x="121" y="292"/>
                  </a:lnTo>
                  <a:lnTo>
                    <a:pt x="127" y="294"/>
                  </a:lnTo>
                  <a:lnTo>
                    <a:pt x="132" y="295"/>
                  </a:lnTo>
                  <a:lnTo>
                    <a:pt x="137" y="296"/>
                  </a:lnTo>
                  <a:lnTo>
                    <a:pt x="143" y="298"/>
                  </a:lnTo>
                  <a:lnTo>
                    <a:pt x="148" y="299"/>
                  </a:lnTo>
                  <a:lnTo>
                    <a:pt x="153" y="301"/>
                  </a:lnTo>
                  <a:lnTo>
                    <a:pt x="159" y="302"/>
                  </a:lnTo>
                  <a:lnTo>
                    <a:pt x="165" y="303"/>
                  </a:lnTo>
                  <a:lnTo>
                    <a:pt x="171" y="305"/>
                  </a:lnTo>
                  <a:lnTo>
                    <a:pt x="165" y="306"/>
                  </a:lnTo>
                  <a:lnTo>
                    <a:pt x="160" y="308"/>
                  </a:lnTo>
                  <a:lnTo>
                    <a:pt x="155" y="309"/>
                  </a:lnTo>
                  <a:lnTo>
                    <a:pt x="148" y="312"/>
                  </a:lnTo>
                  <a:lnTo>
                    <a:pt x="141" y="313"/>
                  </a:lnTo>
                  <a:lnTo>
                    <a:pt x="135" y="316"/>
                  </a:lnTo>
                  <a:lnTo>
                    <a:pt x="128" y="319"/>
                  </a:lnTo>
                  <a:lnTo>
                    <a:pt x="121" y="321"/>
                  </a:lnTo>
                  <a:lnTo>
                    <a:pt x="115" y="324"/>
                  </a:lnTo>
                  <a:lnTo>
                    <a:pt x="108" y="327"/>
                  </a:lnTo>
                  <a:lnTo>
                    <a:pt x="101" y="330"/>
                  </a:lnTo>
                  <a:lnTo>
                    <a:pt x="96" y="334"/>
                  </a:lnTo>
                  <a:lnTo>
                    <a:pt x="91" y="337"/>
                  </a:lnTo>
                  <a:lnTo>
                    <a:pt x="86" y="339"/>
                  </a:lnTo>
                  <a:lnTo>
                    <a:pt x="82" y="344"/>
                  </a:lnTo>
                  <a:lnTo>
                    <a:pt x="79" y="348"/>
                  </a:lnTo>
                  <a:lnTo>
                    <a:pt x="79" y="350"/>
                  </a:lnTo>
                  <a:lnTo>
                    <a:pt x="82" y="353"/>
                  </a:lnTo>
                  <a:lnTo>
                    <a:pt x="83" y="355"/>
                  </a:lnTo>
                  <a:lnTo>
                    <a:pt x="84" y="357"/>
                  </a:lnTo>
                  <a:lnTo>
                    <a:pt x="131" y="360"/>
                  </a:lnTo>
                  <a:lnTo>
                    <a:pt x="131" y="409"/>
                  </a:lnTo>
                  <a:lnTo>
                    <a:pt x="84" y="429"/>
                  </a:lnTo>
                  <a:lnTo>
                    <a:pt x="164" y="440"/>
                  </a:lnTo>
                  <a:lnTo>
                    <a:pt x="160" y="445"/>
                  </a:lnTo>
                  <a:lnTo>
                    <a:pt x="156" y="450"/>
                  </a:lnTo>
                  <a:lnTo>
                    <a:pt x="153" y="454"/>
                  </a:lnTo>
                  <a:lnTo>
                    <a:pt x="149" y="458"/>
                  </a:lnTo>
                  <a:lnTo>
                    <a:pt x="144" y="463"/>
                  </a:lnTo>
                  <a:lnTo>
                    <a:pt x="140" y="467"/>
                  </a:lnTo>
                  <a:lnTo>
                    <a:pt x="135" y="471"/>
                  </a:lnTo>
                  <a:lnTo>
                    <a:pt x="131" y="474"/>
                  </a:lnTo>
                  <a:lnTo>
                    <a:pt x="125" y="476"/>
                  </a:lnTo>
                  <a:lnTo>
                    <a:pt x="120" y="481"/>
                  </a:lnTo>
                  <a:lnTo>
                    <a:pt x="113" y="483"/>
                  </a:lnTo>
                  <a:lnTo>
                    <a:pt x="109" y="486"/>
                  </a:lnTo>
                  <a:lnTo>
                    <a:pt x="103" y="487"/>
                  </a:lnTo>
                  <a:lnTo>
                    <a:pt x="96" y="490"/>
                  </a:lnTo>
                  <a:lnTo>
                    <a:pt x="90" y="492"/>
                  </a:lnTo>
                  <a:lnTo>
                    <a:pt x="84" y="493"/>
                  </a:lnTo>
                  <a:lnTo>
                    <a:pt x="83" y="494"/>
                  </a:lnTo>
                  <a:lnTo>
                    <a:pt x="84" y="499"/>
                  </a:lnTo>
                  <a:lnTo>
                    <a:pt x="86" y="503"/>
                  </a:lnTo>
                  <a:lnTo>
                    <a:pt x="87" y="507"/>
                  </a:lnTo>
                  <a:lnTo>
                    <a:pt x="88" y="508"/>
                  </a:lnTo>
                  <a:lnTo>
                    <a:pt x="92" y="510"/>
                  </a:lnTo>
                  <a:lnTo>
                    <a:pt x="95" y="510"/>
                  </a:lnTo>
                  <a:lnTo>
                    <a:pt x="100" y="511"/>
                  </a:lnTo>
                  <a:lnTo>
                    <a:pt x="103" y="511"/>
                  </a:lnTo>
                  <a:lnTo>
                    <a:pt x="108" y="511"/>
                  </a:lnTo>
                  <a:lnTo>
                    <a:pt x="113" y="511"/>
                  </a:lnTo>
                  <a:lnTo>
                    <a:pt x="119" y="511"/>
                  </a:lnTo>
                  <a:lnTo>
                    <a:pt x="123" y="511"/>
                  </a:lnTo>
                  <a:lnTo>
                    <a:pt x="128" y="511"/>
                  </a:lnTo>
                  <a:lnTo>
                    <a:pt x="132" y="511"/>
                  </a:lnTo>
                  <a:lnTo>
                    <a:pt x="137" y="511"/>
                  </a:lnTo>
                  <a:lnTo>
                    <a:pt x="141" y="511"/>
                  </a:lnTo>
                  <a:lnTo>
                    <a:pt x="145" y="512"/>
                  </a:lnTo>
                  <a:lnTo>
                    <a:pt x="149" y="512"/>
                  </a:lnTo>
                  <a:lnTo>
                    <a:pt x="153" y="515"/>
                  </a:lnTo>
                  <a:lnTo>
                    <a:pt x="149" y="519"/>
                  </a:lnTo>
                  <a:lnTo>
                    <a:pt x="147" y="525"/>
                  </a:lnTo>
                  <a:lnTo>
                    <a:pt x="143" y="529"/>
                  </a:lnTo>
                  <a:lnTo>
                    <a:pt x="141" y="535"/>
                  </a:lnTo>
                  <a:lnTo>
                    <a:pt x="139" y="539"/>
                  </a:lnTo>
                  <a:lnTo>
                    <a:pt x="137" y="544"/>
                  </a:lnTo>
                  <a:lnTo>
                    <a:pt x="137" y="550"/>
                  </a:lnTo>
                  <a:lnTo>
                    <a:pt x="140" y="555"/>
                  </a:lnTo>
                  <a:lnTo>
                    <a:pt x="84" y="584"/>
                  </a:lnTo>
                  <a:lnTo>
                    <a:pt x="84" y="593"/>
                  </a:lnTo>
                  <a:lnTo>
                    <a:pt x="88" y="595"/>
                  </a:lnTo>
                  <a:lnTo>
                    <a:pt x="94" y="598"/>
                  </a:lnTo>
                  <a:lnTo>
                    <a:pt x="97" y="598"/>
                  </a:lnTo>
                  <a:lnTo>
                    <a:pt x="100" y="600"/>
                  </a:lnTo>
                  <a:lnTo>
                    <a:pt x="104" y="600"/>
                  </a:lnTo>
                  <a:lnTo>
                    <a:pt x="109" y="600"/>
                  </a:lnTo>
                  <a:lnTo>
                    <a:pt x="112" y="600"/>
                  </a:lnTo>
                  <a:lnTo>
                    <a:pt x="116" y="600"/>
                  </a:lnTo>
                  <a:lnTo>
                    <a:pt x="120" y="600"/>
                  </a:lnTo>
                  <a:lnTo>
                    <a:pt x="124" y="600"/>
                  </a:lnTo>
                  <a:lnTo>
                    <a:pt x="127" y="600"/>
                  </a:lnTo>
                  <a:lnTo>
                    <a:pt x="131" y="600"/>
                  </a:lnTo>
                  <a:lnTo>
                    <a:pt x="133" y="601"/>
                  </a:lnTo>
                  <a:lnTo>
                    <a:pt x="137" y="602"/>
                  </a:lnTo>
                  <a:lnTo>
                    <a:pt x="124" y="645"/>
                  </a:lnTo>
                  <a:lnTo>
                    <a:pt x="68" y="674"/>
                  </a:lnTo>
                  <a:lnTo>
                    <a:pt x="68" y="676"/>
                  </a:lnTo>
                  <a:lnTo>
                    <a:pt x="70" y="678"/>
                  </a:lnTo>
                  <a:lnTo>
                    <a:pt x="71" y="681"/>
                  </a:lnTo>
                  <a:lnTo>
                    <a:pt x="71" y="685"/>
                  </a:lnTo>
                  <a:lnTo>
                    <a:pt x="135" y="683"/>
                  </a:lnTo>
                  <a:lnTo>
                    <a:pt x="128" y="721"/>
                  </a:lnTo>
                  <a:lnTo>
                    <a:pt x="71" y="755"/>
                  </a:lnTo>
                  <a:lnTo>
                    <a:pt x="72" y="759"/>
                  </a:lnTo>
                  <a:lnTo>
                    <a:pt x="74" y="762"/>
                  </a:lnTo>
                  <a:lnTo>
                    <a:pt x="76" y="762"/>
                  </a:lnTo>
                  <a:lnTo>
                    <a:pt x="79" y="762"/>
                  </a:lnTo>
                  <a:lnTo>
                    <a:pt x="83" y="762"/>
                  </a:lnTo>
                  <a:lnTo>
                    <a:pt x="87" y="762"/>
                  </a:lnTo>
                  <a:lnTo>
                    <a:pt x="91" y="762"/>
                  </a:lnTo>
                  <a:lnTo>
                    <a:pt x="96" y="762"/>
                  </a:lnTo>
                  <a:lnTo>
                    <a:pt x="100" y="762"/>
                  </a:lnTo>
                  <a:lnTo>
                    <a:pt x="105" y="762"/>
                  </a:lnTo>
                  <a:lnTo>
                    <a:pt x="109" y="762"/>
                  </a:lnTo>
                  <a:lnTo>
                    <a:pt x="113" y="762"/>
                  </a:lnTo>
                  <a:lnTo>
                    <a:pt x="119" y="762"/>
                  </a:lnTo>
                  <a:lnTo>
                    <a:pt x="123" y="763"/>
                  </a:lnTo>
                  <a:lnTo>
                    <a:pt x="125" y="763"/>
                  </a:lnTo>
                  <a:lnTo>
                    <a:pt x="129" y="764"/>
                  </a:lnTo>
                  <a:lnTo>
                    <a:pt x="132" y="766"/>
                  </a:lnTo>
                  <a:lnTo>
                    <a:pt x="135" y="768"/>
                  </a:lnTo>
                  <a:lnTo>
                    <a:pt x="121" y="804"/>
                  </a:lnTo>
                  <a:lnTo>
                    <a:pt x="76" y="827"/>
                  </a:lnTo>
                  <a:lnTo>
                    <a:pt x="76" y="829"/>
                  </a:lnTo>
                  <a:lnTo>
                    <a:pt x="76" y="833"/>
                  </a:lnTo>
                  <a:lnTo>
                    <a:pt x="76" y="838"/>
                  </a:lnTo>
                  <a:lnTo>
                    <a:pt x="79" y="842"/>
                  </a:lnTo>
                  <a:lnTo>
                    <a:pt x="148" y="842"/>
                  </a:lnTo>
                  <a:lnTo>
                    <a:pt x="137" y="879"/>
                  </a:lnTo>
                  <a:lnTo>
                    <a:pt x="133" y="882"/>
                  </a:lnTo>
                  <a:lnTo>
                    <a:pt x="129" y="885"/>
                  </a:lnTo>
                  <a:lnTo>
                    <a:pt x="125" y="887"/>
                  </a:lnTo>
                  <a:lnTo>
                    <a:pt x="121" y="889"/>
                  </a:lnTo>
                  <a:lnTo>
                    <a:pt x="116" y="890"/>
                  </a:lnTo>
                  <a:lnTo>
                    <a:pt x="112" y="892"/>
                  </a:lnTo>
                  <a:lnTo>
                    <a:pt x="107" y="893"/>
                  </a:lnTo>
                  <a:lnTo>
                    <a:pt x="103" y="894"/>
                  </a:lnTo>
                  <a:lnTo>
                    <a:pt x="97" y="894"/>
                  </a:lnTo>
                  <a:lnTo>
                    <a:pt x="92" y="896"/>
                  </a:lnTo>
                  <a:lnTo>
                    <a:pt x="88" y="897"/>
                  </a:lnTo>
                  <a:lnTo>
                    <a:pt x="83" y="899"/>
                  </a:lnTo>
                  <a:lnTo>
                    <a:pt x="78" y="900"/>
                  </a:lnTo>
                  <a:lnTo>
                    <a:pt x="74" y="903"/>
                  </a:lnTo>
                  <a:lnTo>
                    <a:pt x="70" y="904"/>
                  </a:lnTo>
                  <a:lnTo>
                    <a:pt x="67" y="908"/>
                  </a:lnTo>
                  <a:lnTo>
                    <a:pt x="67" y="911"/>
                  </a:lnTo>
                  <a:lnTo>
                    <a:pt x="68" y="917"/>
                  </a:lnTo>
                  <a:lnTo>
                    <a:pt x="70" y="921"/>
                  </a:lnTo>
                  <a:lnTo>
                    <a:pt x="71" y="922"/>
                  </a:lnTo>
                  <a:lnTo>
                    <a:pt x="135" y="925"/>
                  </a:lnTo>
                  <a:lnTo>
                    <a:pt x="120" y="970"/>
                  </a:lnTo>
                  <a:lnTo>
                    <a:pt x="67" y="988"/>
                  </a:lnTo>
                  <a:lnTo>
                    <a:pt x="68" y="993"/>
                  </a:lnTo>
                  <a:lnTo>
                    <a:pt x="74" y="995"/>
                  </a:lnTo>
                  <a:lnTo>
                    <a:pt x="78" y="997"/>
                  </a:lnTo>
                  <a:lnTo>
                    <a:pt x="82" y="998"/>
                  </a:lnTo>
                  <a:lnTo>
                    <a:pt x="87" y="1000"/>
                  </a:lnTo>
                  <a:lnTo>
                    <a:pt x="92" y="1001"/>
                  </a:lnTo>
                  <a:lnTo>
                    <a:pt x="97" y="1002"/>
                  </a:lnTo>
                  <a:lnTo>
                    <a:pt x="101" y="1002"/>
                  </a:lnTo>
                  <a:lnTo>
                    <a:pt x="107" y="1004"/>
                  </a:lnTo>
                  <a:lnTo>
                    <a:pt x="112" y="1004"/>
                  </a:lnTo>
                  <a:lnTo>
                    <a:pt x="116" y="1004"/>
                  </a:lnTo>
                  <a:lnTo>
                    <a:pt x="120" y="1004"/>
                  </a:lnTo>
                  <a:lnTo>
                    <a:pt x="121" y="1004"/>
                  </a:lnTo>
                  <a:lnTo>
                    <a:pt x="124" y="1005"/>
                  </a:lnTo>
                  <a:lnTo>
                    <a:pt x="123" y="1006"/>
                  </a:lnTo>
                  <a:lnTo>
                    <a:pt x="121" y="1012"/>
                  </a:lnTo>
                  <a:lnTo>
                    <a:pt x="121" y="1015"/>
                  </a:lnTo>
                  <a:lnTo>
                    <a:pt x="120" y="1019"/>
                  </a:lnTo>
                  <a:lnTo>
                    <a:pt x="119" y="1023"/>
                  </a:lnTo>
                  <a:lnTo>
                    <a:pt x="117" y="1029"/>
                  </a:lnTo>
                  <a:lnTo>
                    <a:pt x="116" y="1033"/>
                  </a:lnTo>
                  <a:lnTo>
                    <a:pt x="115" y="1037"/>
                  </a:lnTo>
                  <a:lnTo>
                    <a:pt x="113" y="1041"/>
                  </a:lnTo>
                  <a:lnTo>
                    <a:pt x="112" y="1047"/>
                  </a:lnTo>
                  <a:lnTo>
                    <a:pt x="111" y="1049"/>
                  </a:lnTo>
                  <a:lnTo>
                    <a:pt x="111" y="1054"/>
                  </a:lnTo>
                  <a:lnTo>
                    <a:pt x="109" y="1055"/>
                  </a:lnTo>
                  <a:lnTo>
                    <a:pt x="109" y="1058"/>
                  </a:lnTo>
                  <a:lnTo>
                    <a:pt x="43" y="1084"/>
                  </a:lnTo>
                  <a:lnTo>
                    <a:pt x="48" y="1092"/>
                  </a:lnTo>
                  <a:lnTo>
                    <a:pt x="135" y="1098"/>
                  </a:lnTo>
                  <a:lnTo>
                    <a:pt x="128" y="1146"/>
                  </a:lnTo>
                  <a:lnTo>
                    <a:pt x="74" y="1167"/>
                  </a:lnTo>
                  <a:lnTo>
                    <a:pt x="74" y="1168"/>
                  </a:lnTo>
                  <a:lnTo>
                    <a:pt x="74" y="1173"/>
                  </a:lnTo>
                  <a:lnTo>
                    <a:pt x="74" y="1174"/>
                  </a:lnTo>
                  <a:lnTo>
                    <a:pt x="74" y="1177"/>
                  </a:lnTo>
                  <a:lnTo>
                    <a:pt x="76" y="1177"/>
                  </a:lnTo>
                  <a:lnTo>
                    <a:pt x="82" y="1178"/>
                  </a:lnTo>
                  <a:lnTo>
                    <a:pt x="87" y="1178"/>
                  </a:lnTo>
                  <a:lnTo>
                    <a:pt x="94" y="1178"/>
                  </a:lnTo>
                  <a:lnTo>
                    <a:pt x="100" y="1178"/>
                  </a:lnTo>
                  <a:lnTo>
                    <a:pt x="108" y="1178"/>
                  </a:lnTo>
                  <a:lnTo>
                    <a:pt x="115" y="1178"/>
                  </a:lnTo>
                  <a:lnTo>
                    <a:pt x="124" y="1178"/>
                  </a:lnTo>
                  <a:lnTo>
                    <a:pt x="132" y="1178"/>
                  </a:lnTo>
                  <a:lnTo>
                    <a:pt x="140" y="1178"/>
                  </a:lnTo>
                  <a:lnTo>
                    <a:pt x="148" y="1178"/>
                  </a:lnTo>
                  <a:lnTo>
                    <a:pt x="156" y="1178"/>
                  </a:lnTo>
                  <a:lnTo>
                    <a:pt x="163" y="1178"/>
                  </a:lnTo>
                  <a:lnTo>
                    <a:pt x="169" y="1178"/>
                  </a:lnTo>
                  <a:lnTo>
                    <a:pt x="176" y="1178"/>
                  </a:lnTo>
                  <a:lnTo>
                    <a:pt x="181" y="1181"/>
                  </a:lnTo>
                  <a:lnTo>
                    <a:pt x="181" y="1182"/>
                  </a:lnTo>
                  <a:lnTo>
                    <a:pt x="181" y="1185"/>
                  </a:lnTo>
                  <a:lnTo>
                    <a:pt x="181" y="1188"/>
                  </a:lnTo>
                  <a:lnTo>
                    <a:pt x="181" y="1193"/>
                  </a:lnTo>
                  <a:lnTo>
                    <a:pt x="180" y="1196"/>
                  </a:lnTo>
                  <a:lnTo>
                    <a:pt x="180" y="1202"/>
                  </a:lnTo>
                  <a:lnTo>
                    <a:pt x="179" y="1206"/>
                  </a:lnTo>
                  <a:lnTo>
                    <a:pt x="179" y="1211"/>
                  </a:lnTo>
                  <a:lnTo>
                    <a:pt x="177" y="1215"/>
                  </a:lnTo>
                  <a:lnTo>
                    <a:pt x="176" y="1220"/>
                  </a:lnTo>
                  <a:lnTo>
                    <a:pt x="175" y="1224"/>
                  </a:lnTo>
                  <a:lnTo>
                    <a:pt x="173" y="1229"/>
                  </a:lnTo>
                  <a:lnTo>
                    <a:pt x="171" y="1233"/>
                  </a:lnTo>
                  <a:lnTo>
                    <a:pt x="171" y="1238"/>
                  </a:lnTo>
                  <a:lnTo>
                    <a:pt x="169" y="1240"/>
                  </a:lnTo>
                  <a:lnTo>
                    <a:pt x="168" y="1243"/>
                  </a:lnTo>
                  <a:lnTo>
                    <a:pt x="151" y="1246"/>
                  </a:lnTo>
                  <a:lnTo>
                    <a:pt x="136" y="1247"/>
                  </a:lnTo>
                  <a:lnTo>
                    <a:pt x="121" y="1250"/>
                  </a:lnTo>
                  <a:lnTo>
                    <a:pt x="109" y="1253"/>
                  </a:lnTo>
                  <a:lnTo>
                    <a:pt x="97" y="1254"/>
                  </a:lnTo>
                  <a:lnTo>
                    <a:pt x="87" y="1256"/>
                  </a:lnTo>
                  <a:lnTo>
                    <a:pt x="76" y="1257"/>
                  </a:lnTo>
                  <a:lnTo>
                    <a:pt x="68" y="1260"/>
                  </a:lnTo>
                  <a:lnTo>
                    <a:pt x="59" y="1261"/>
                  </a:lnTo>
                  <a:lnTo>
                    <a:pt x="51" y="1263"/>
                  </a:lnTo>
                  <a:lnTo>
                    <a:pt x="43" y="1264"/>
                  </a:lnTo>
                  <a:lnTo>
                    <a:pt x="35" y="1265"/>
                  </a:lnTo>
                  <a:lnTo>
                    <a:pt x="26" y="1265"/>
                  </a:lnTo>
                  <a:lnTo>
                    <a:pt x="18" y="1265"/>
                  </a:lnTo>
                  <a:lnTo>
                    <a:pt x="8" y="1267"/>
                  </a:lnTo>
                  <a:lnTo>
                    <a:pt x="0" y="1268"/>
                  </a:lnTo>
                  <a:lnTo>
                    <a:pt x="38" y="2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90" name="Freeform 38"/>
            <p:cNvSpPr>
              <a:spLocks/>
            </p:cNvSpPr>
            <p:nvPr/>
          </p:nvSpPr>
          <p:spPr bwMode="auto">
            <a:xfrm>
              <a:off x="1236" y="2938"/>
              <a:ext cx="151" cy="29"/>
            </a:xfrm>
            <a:custGeom>
              <a:avLst/>
              <a:gdLst>
                <a:gd name="T0" fmla="*/ 0 w 151"/>
                <a:gd name="T1" fmla="*/ 29 h 29"/>
                <a:gd name="T2" fmla="*/ 11 w 151"/>
                <a:gd name="T3" fmla="*/ 0 h 29"/>
                <a:gd name="T4" fmla="*/ 151 w 151"/>
                <a:gd name="T5" fmla="*/ 14 h 29"/>
                <a:gd name="T6" fmla="*/ 0 w 151"/>
                <a:gd name="T7" fmla="*/ 29 h 29"/>
                <a:gd name="T8" fmla="*/ 0 w 151"/>
                <a:gd name="T9" fmla="*/ 29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1"/>
                <a:gd name="T16" fmla="*/ 0 h 29"/>
                <a:gd name="T17" fmla="*/ 151 w 151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1" h="29">
                  <a:moveTo>
                    <a:pt x="0" y="29"/>
                  </a:moveTo>
                  <a:lnTo>
                    <a:pt x="11" y="0"/>
                  </a:lnTo>
                  <a:lnTo>
                    <a:pt x="151" y="14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91" name="Freeform 39"/>
            <p:cNvSpPr>
              <a:spLocks/>
            </p:cNvSpPr>
            <p:nvPr/>
          </p:nvSpPr>
          <p:spPr bwMode="auto">
            <a:xfrm>
              <a:off x="1184" y="2854"/>
              <a:ext cx="94" cy="36"/>
            </a:xfrm>
            <a:custGeom>
              <a:avLst/>
              <a:gdLst>
                <a:gd name="T0" fmla="*/ 0 w 94"/>
                <a:gd name="T1" fmla="*/ 36 h 36"/>
                <a:gd name="T2" fmla="*/ 16 w 94"/>
                <a:gd name="T3" fmla="*/ 0 h 36"/>
                <a:gd name="T4" fmla="*/ 20 w 94"/>
                <a:gd name="T5" fmla="*/ 0 h 36"/>
                <a:gd name="T6" fmla="*/ 26 w 94"/>
                <a:gd name="T7" fmla="*/ 0 h 36"/>
                <a:gd name="T8" fmla="*/ 31 w 94"/>
                <a:gd name="T9" fmla="*/ 0 h 36"/>
                <a:gd name="T10" fmla="*/ 35 w 94"/>
                <a:gd name="T11" fmla="*/ 0 h 36"/>
                <a:gd name="T12" fmla="*/ 40 w 94"/>
                <a:gd name="T13" fmla="*/ 0 h 36"/>
                <a:gd name="T14" fmla="*/ 46 w 94"/>
                <a:gd name="T15" fmla="*/ 0 h 36"/>
                <a:gd name="T16" fmla="*/ 50 w 94"/>
                <a:gd name="T17" fmla="*/ 0 h 36"/>
                <a:gd name="T18" fmla="*/ 55 w 94"/>
                <a:gd name="T19" fmla="*/ 1 h 36"/>
                <a:gd name="T20" fmla="*/ 60 w 94"/>
                <a:gd name="T21" fmla="*/ 1 h 36"/>
                <a:gd name="T22" fmla="*/ 66 w 94"/>
                <a:gd name="T23" fmla="*/ 1 h 36"/>
                <a:gd name="T24" fmla="*/ 70 w 94"/>
                <a:gd name="T25" fmla="*/ 2 h 36"/>
                <a:gd name="T26" fmla="*/ 75 w 94"/>
                <a:gd name="T27" fmla="*/ 4 h 36"/>
                <a:gd name="T28" fmla="*/ 79 w 94"/>
                <a:gd name="T29" fmla="*/ 5 h 36"/>
                <a:gd name="T30" fmla="*/ 84 w 94"/>
                <a:gd name="T31" fmla="*/ 8 h 36"/>
                <a:gd name="T32" fmla="*/ 88 w 94"/>
                <a:gd name="T33" fmla="*/ 9 h 36"/>
                <a:gd name="T34" fmla="*/ 94 w 94"/>
                <a:gd name="T35" fmla="*/ 13 h 36"/>
                <a:gd name="T36" fmla="*/ 87 w 94"/>
                <a:gd name="T37" fmla="*/ 15 h 36"/>
                <a:gd name="T38" fmla="*/ 82 w 94"/>
                <a:gd name="T39" fmla="*/ 18 h 36"/>
                <a:gd name="T40" fmla="*/ 76 w 94"/>
                <a:gd name="T41" fmla="*/ 19 h 36"/>
                <a:gd name="T42" fmla="*/ 71 w 94"/>
                <a:gd name="T43" fmla="*/ 20 h 36"/>
                <a:gd name="T44" fmla="*/ 66 w 94"/>
                <a:gd name="T45" fmla="*/ 22 h 36"/>
                <a:gd name="T46" fmla="*/ 60 w 94"/>
                <a:gd name="T47" fmla="*/ 23 h 36"/>
                <a:gd name="T48" fmla="*/ 54 w 94"/>
                <a:gd name="T49" fmla="*/ 23 h 36"/>
                <a:gd name="T50" fmla="*/ 48 w 94"/>
                <a:gd name="T51" fmla="*/ 25 h 36"/>
                <a:gd name="T52" fmla="*/ 43 w 94"/>
                <a:gd name="T53" fmla="*/ 26 h 36"/>
                <a:gd name="T54" fmla="*/ 36 w 94"/>
                <a:gd name="T55" fmla="*/ 26 h 36"/>
                <a:gd name="T56" fmla="*/ 31 w 94"/>
                <a:gd name="T57" fmla="*/ 27 h 36"/>
                <a:gd name="T58" fmla="*/ 24 w 94"/>
                <a:gd name="T59" fmla="*/ 29 h 36"/>
                <a:gd name="T60" fmla="*/ 19 w 94"/>
                <a:gd name="T61" fmla="*/ 30 h 36"/>
                <a:gd name="T62" fmla="*/ 12 w 94"/>
                <a:gd name="T63" fmla="*/ 31 h 36"/>
                <a:gd name="T64" fmla="*/ 7 w 94"/>
                <a:gd name="T65" fmla="*/ 34 h 36"/>
                <a:gd name="T66" fmla="*/ 0 w 94"/>
                <a:gd name="T67" fmla="*/ 36 h 36"/>
                <a:gd name="T68" fmla="*/ 0 w 94"/>
                <a:gd name="T69" fmla="*/ 36 h 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4"/>
                <a:gd name="T106" fmla="*/ 0 h 36"/>
                <a:gd name="T107" fmla="*/ 94 w 94"/>
                <a:gd name="T108" fmla="*/ 36 h 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4" h="36">
                  <a:moveTo>
                    <a:pt x="0" y="36"/>
                  </a:moveTo>
                  <a:lnTo>
                    <a:pt x="16" y="0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35" y="0"/>
                  </a:lnTo>
                  <a:lnTo>
                    <a:pt x="40" y="0"/>
                  </a:lnTo>
                  <a:lnTo>
                    <a:pt x="46" y="0"/>
                  </a:lnTo>
                  <a:lnTo>
                    <a:pt x="50" y="0"/>
                  </a:lnTo>
                  <a:lnTo>
                    <a:pt x="55" y="1"/>
                  </a:lnTo>
                  <a:lnTo>
                    <a:pt x="60" y="1"/>
                  </a:lnTo>
                  <a:lnTo>
                    <a:pt x="66" y="1"/>
                  </a:lnTo>
                  <a:lnTo>
                    <a:pt x="70" y="2"/>
                  </a:lnTo>
                  <a:lnTo>
                    <a:pt x="75" y="4"/>
                  </a:lnTo>
                  <a:lnTo>
                    <a:pt x="79" y="5"/>
                  </a:lnTo>
                  <a:lnTo>
                    <a:pt x="84" y="8"/>
                  </a:lnTo>
                  <a:lnTo>
                    <a:pt x="88" y="9"/>
                  </a:lnTo>
                  <a:lnTo>
                    <a:pt x="94" y="13"/>
                  </a:lnTo>
                  <a:lnTo>
                    <a:pt x="87" y="15"/>
                  </a:lnTo>
                  <a:lnTo>
                    <a:pt x="82" y="18"/>
                  </a:lnTo>
                  <a:lnTo>
                    <a:pt x="76" y="19"/>
                  </a:lnTo>
                  <a:lnTo>
                    <a:pt x="71" y="20"/>
                  </a:lnTo>
                  <a:lnTo>
                    <a:pt x="66" y="22"/>
                  </a:lnTo>
                  <a:lnTo>
                    <a:pt x="60" y="23"/>
                  </a:lnTo>
                  <a:lnTo>
                    <a:pt x="54" y="23"/>
                  </a:lnTo>
                  <a:lnTo>
                    <a:pt x="48" y="25"/>
                  </a:lnTo>
                  <a:lnTo>
                    <a:pt x="43" y="26"/>
                  </a:lnTo>
                  <a:lnTo>
                    <a:pt x="36" y="26"/>
                  </a:lnTo>
                  <a:lnTo>
                    <a:pt x="31" y="27"/>
                  </a:lnTo>
                  <a:lnTo>
                    <a:pt x="24" y="29"/>
                  </a:lnTo>
                  <a:lnTo>
                    <a:pt x="19" y="30"/>
                  </a:lnTo>
                  <a:lnTo>
                    <a:pt x="12" y="31"/>
                  </a:lnTo>
                  <a:lnTo>
                    <a:pt x="7" y="34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92" name="Freeform 40"/>
            <p:cNvSpPr>
              <a:spLocks/>
            </p:cNvSpPr>
            <p:nvPr/>
          </p:nvSpPr>
          <p:spPr bwMode="auto">
            <a:xfrm>
              <a:off x="1296" y="2631"/>
              <a:ext cx="137" cy="241"/>
            </a:xfrm>
            <a:custGeom>
              <a:avLst/>
              <a:gdLst>
                <a:gd name="T0" fmla="*/ 27 w 137"/>
                <a:gd name="T1" fmla="*/ 241 h 241"/>
                <a:gd name="T2" fmla="*/ 24 w 137"/>
                <a:gd name="T3" fmla="*/ 225 h 241"/>
                <a:gd name="T4" fmla="*/ 23 w 137"/>
                <a:gd name="T5" fmla="*/ 210 h 241"/>
                <a:gd name="T6" fmla="*/ 20 w 137"/>
                <a:gd name="T7" fmla="*/ 195 h 241"/>
                <a:gd name="T8" fmla="*/ 19 w 137"/>
                <a:gd name="T9" fmla="*/ 180 h 241"/>
                <a:gd name="T10" fmla="*/ 16 w 137"/>
                <a:gd name="T11" fmla="*/ 164 h 241"/>
                <a:gd name="T12" fmla="*/ 13 w 137"/>
                <a:gd name="T13" fmla="*/ 151 h 241"/>
                <a:gd name="T14" fmla="*/ 11 w 137"/>
                <a:gd name="T15" fmla="*/ 135 h 241"/>
                <a:gd name="T16" fmla="*/ 9 w 137"/>
                <a:gd name="T17" fmla="*/ 120 h 241"/>
                <a:gd name="T18" fmla="*/ 7 w 137"/>
                <a:gd name="T19" fmla="*/ 105 h 241"/>
                <a:gd name="T20" fmla="*/ 5 w 137"/>
                <a:gd name="T21" fmla="*/ 90 h 241"/>
                <a:gd name="T22" fmla="*/ 3 w 137"/>
                <a:gd name="T23" fmla="*/ 75 h 241"/>
                <a:gd name="T24" fmla="*/ 3 w 137"/>
                <a:gd name="T25" fmla="*/ 59 h 241"/>
                <a:gd name="T26" fmla="*/ 1 w 137"/>
                <a:gd name="T27" fmla="*/ 44 h 241"/>
                <a:gd name="T28" fmla="*/ 0 w 137"/>
                <a:gd name="T29" fmla="*/ 29 h 241"/>
                <a:gd name="T30" fmla="*/ 0 w 137"/>
                <a:gd name="T31" fmla="*/ 14 h 241"/>
                <a:gd name="T32" fmla="*/ 1 w 137"/>
                <a:gd name="T33" fmla="*/ 0 h 241"/>
                <a:gd name="T34" fmla="*/ 65 w 137"/>
                <a:gd name="T35" fmla="*/ 0 h 241"/>
                <a:gd name="T36" fmla="*/ 65 w 137"/>
                <a:gd name="T37" fmla="*/ 1 h 241"/>
                <a:gd name="T38" fmla="*/ 67 w 137"/>
                <a:gd name="T39" fmla="*/ 5 h 241"/>
                <a:gd name="T40" fmla="*/ 67 w 137"/>
                <a:gd name="T41" fmla="*/ 9 h 241"/>
                <a:gd name="T42" fmla="*/ 68 w 137"/>
                <a:gd name="T43" fmla="*/ 15 h 241"/>
                <a:gd name="T44" fmla="*/ 61 w 137"/>
                <a:gd name="T45" fmla="*/ 16 h 241"/>
                <a:gd name="T46" fmla="*/ 55 w 137"/>
                <a:gd name="T47" fmla="*/ 18 h 241"/>
                <a:gd name="T48" fmla="*/ 49 w 137"/>
                <a:gd name="T49" fmla="*/ 18 h 241"/>
                <a:gd name="T50" fmla="*/ 45 w 137"/>
                <a:gd name="T51" fmla="*/ 21 h 241"/>
                <a:gd name="T52" fmla="*/ 47 w 137"/>
                <a:gd name="T53" fmla="*/ 30 h 241"/>
                <a:gd name="T54" fmla="*/ 48 w 137"/>
                <a:gd name="T55" fmla="*/ 41 h 241"/>
                <a:gd name="T56" fmla="*/ 49 w 137"/>
                <a:gd name="T57" fmla="*/ 51 h 241"/>
                <a:gd name="T58" fmla="*/ 51 w 137"/>
                <a:gd name="T59" fmla="*/ 62 h 241"/>
                <a:gd name="T60" fmla="*/ 52 w 137"/>
                <a:gd name="T61" fmla="*/ 72 h 241"/>
                <a:gd name="T62" fmla="*/ 53 w 137"/>
                <a:gd name="T63" fmla="*/ 83 h 241"/>
                <a:gd name="T64" fmla="*/ 53 w 137"/>
                <a:gd name="T65" fmla="*/ 94 h 241"/>
                <a:gd name="T66" fmla="*/ 56 w 137"/>
                <a:gd name="T67" fmla="*/ 105 h 241"/>
                <a:gd name="T68" fmla="*/ 56 w 137"/>
                <a:gd name="T69" fmla="*/ 116 h 241"/>
                <a:gd name="T70" fmla="*/ 59 w 137"/>
                <a:gd name="T71" fmla="*/ 127 h 241"/>
                <a:gd name="T72" fmla="*/ 59 w 137"/>
                <a:gd name="T73" fmla="*/ 138 h 241"/>
                <a:gd name="T74" fmla="*/ 61 w 137"/>
                <a:gd name="T75" fmla="*/ 151 h 241"/>
                <a:gd name="T76" fmla="*/ 61 w 137"/>
                <a:gd name="T77" fmla="*/ 162 h 241"/>
                <a:gd name="T78" fmla="*/ 63 w 137"/>
                <a:gd name="T79" fmla="*/ 173 h 241"/>
                <a:gd name="T80" fmla="*/ 64 w 137"/>
                <a:gd name="T81" fmla="*/ 184 h 241"/>
                <a:gd name="T82" fmla="*/ 65 w 137"/>
                <a:gd name="T83" fmla="*/ 196 h 241"/>
                <a:gd name="T84" fmla="*/ 132 w 137"/>
                <a:gd name="T85" fmla="*/ 194 h 241"/>
                <a:gd name="T86" fmla="*/ 133 w 137"/>
                <a:gd name="T87" fmla="*/ 196 h 241"/>
                <a:gd name="T88" fmla="*/ 135 w 137"/>
                <a:gd name="T89" fmla="*/ 200 h 241"/>
                <a:gd name="T90" fmla="*/ 135 w 137"/>
                <a:gd name="T91" fmla="*/ 205 h 241"/>
                <a:gd name="T92" fmla="*/ 136 w 137"/>
                <a:gd name="T93" fmla="*/ 210 h 241"/>
                <a:gd name="T94" fmla="*/ 136 w 137"/>
                <a:gd name="T95" fmla="*/ 216 h 241"/>
                <a:gd name="T96" fmla="*/ 136 w 137"/>
                <a:gd name="T97" fmla="*/ 221 h 241"/>
                <a:gd name="T98" fmla="*/ 136 w 137"/>
                <a:gd name="T99" fmla="*/ 225 h 241"/>
                <a:gd name="T100" fmla="*/ 137 w 137"/>
                <a:gd name="T101" fmla="*/ 231 h 241"/>
                <a:gd name="T102" fmla="*/ 27 w 137"/>
                <a:gd name="T103" fmla="*/ 241 h 241"/>
                <a:gd name="T104" fmla="*/ 27 w 137"/>
                <a:gd name="T105" fmla="*/ 241 h 24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7"/>
                <a:gd name="T160" fmla="*/ 0 h 241"/>
                <a:gd name="T161" fmla="*/ 137 w 137"/>
                <a:gd name="T162" fmla="*/ 241 h 24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7" h="241">
                  <a:moveTo>
                    <a:pt x="27" y="241"/>
                  </a:moveTo>
                  <a:lnTo>
                    <a:pt x="24" y="225"/>
                  </a:lnTo>
                  <a:lnTo>
                    <a:pt x="23" y="210"/>
                  </a:lnTo>
                  <a:lnTo>
                    <a:pt x="20" y="195"/>
                  </a:lnTo>
                  <a:lnTo>
                    <a:pt x="19" y="180"/>
                  </a:lnTo>
                  <a:lnTo>
                    <a:pt x="16" y="164"/>
                  </a:lnTo>
                  <a:lnTo>
                    <a:pt x="13" y="151"/>
                  </a:lnTo>
                  <a:lnTo>
                    <a:pt x="11" y="135"/>
                  </a:lnTo>
                  <a:lnTo>
                    <a:pt x="9" y="120"/>
                  </a:lnTo>
                  <a:lnTo>
                    <a:pt x="7" y="105"/>
                  </a:lnTo>
                  <a:lnTo>
                    <a:pt x="5" y="90"/>
                  </a:lnTo>
                  <a:lnTo>
                    <a:pt x="3" y="75"/>
                  </a:lnTo>
                  <a:lnTo>
                    <a:pt x="3" y="59"/>
                  </a:lnTo>
                  <a:lnTo>
                    <a:pt x="1" y="44"/>
                  </a:lnTo>
                  <a:lnTo>
                    <a:pt x="0" y="29"/>
                  </a:lnTo>
                  <a:lnTo>
                    <a:pt x="0" y="14"/>
                  </a:lnTo>
                  <a:lnTo>
                    <a:pt x="1" y="0"/>
                  </a:lnTo>
                  <a:lnTo>
                    <a:pt x="65" y="0"/>
                  </a:lnTo>
                  <a:lnTo>
                    <a:pt x="65" y="1"/>
                  </a:lnTo>
                  <a:lnTo>
                    <a:pt x="67" y="5"/>
                  </a:lnTo>
                  <a:lnTo>
                    <a:pt x="67" y="9"/>
                  </a:lnTo>
                  <a:lnTo>
                    <a:pt x="68" y="15"/>
                  </a:lnTo>
                  <a:lnTo>
                    <a:pt x="61" y="16"/>
                  </a:lnTo>
                  <a:lnTo>
                    <a:pt x="55" y="18"/>
                  </a:lnTo>
                  <a:lnTo>
                    <a:pt x="49" y="18"/>
                  </a:lnTo>
                  <a:lnTo>
                    <a:pt x="45" y="21"/>
                  </a:lnTo>
                  <a:lnTo>
                    <a:pt x="47" y="30"/>
                  </a:lnTo>
                  <a:lnTo>
                    <a:pt x="48" y="41"/>
                  </a:lnTo>
                  <a:lnTo>
                    <a:pt x="49" y="51"/>
                  </a:lnTo>
                  <a:lnTo>
                    <a:pt x="51" y="62"/>
                  </a:lnTo>
                  <a:lnTo>
                    <a:pt x="52" y="72"/>
                  </a:lnTo>
                  <a:lnTo>
                    <a:pt x="53" y="83"/>
                  </a:lnTo>
                  <a:lnTo>
                    <a:pt x="53" y="94"/>
                  </a:lnTo>
                  <a:lnTo>
                    <a:pt x="56" y="105"/>
                  </a:lnTo>
                  <a:lnTo>
                    <a:pt x="56" y="116"/>
                  </a:lnTo>
                  <a:lnTo>
                    <a:pt x="59" y="127"/>
                  </a:lnTo>
                  <a:lnTo>
                    <a:pt x="59" y="138"/>
                  </a:lnTo>
                  <a:lnTo>
                    <a:pt x="61" y="151"/>
                  </a:lnTo>
                  <a:lnTo>
                    <a:pt x="61" y="162"/>
                  </a:lnTo>
                  <a:lnTo>
                    <a:pt x="63" y="173"/>
                  </a:lnTo>
                  <a:lnTo>
                    <a:pt x="64" y="184"/>
                  </a:lnTo>
                  <a:lnTo>
                    <a:pt x="65" y="196"/>
                  </a:lnTo>
                  <a:lnTo>
                    <a:pt x="132" y="194"/>
                  </a:lnTo>
                  <a:lnTo>
                    <a:pt x="133" y="196"/>
                  </a:lnTo>
                  <a:lnTo>
                    <a:pt x="135" y="200"/>
                  </a:lnTo>
                  <a:lnTo>
                    <a:pt x="135" y="205"/>
                  </a:lnTo>
                  <a:lnTo>
                    <a:pt x="136" y="210"/>
                  </a:lnTo>
                  <a:lnTo>
                    <a:pt x="136" y="216"/>
                  </a:lnTo>
                  <a:lnTo>
                    <a:pt x="136" y="221"/>
                  </a:lnTo>
                  <a:lnTo>
                    <a:pt x="136" y="225"/>
                  </a:lnTo>
                  <a:lnTo>
                    <a:pt x="137" y="231"/>
                  </a:lnTo>
                  <a:lnTo>
                    <a:pt x="27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93" name="Freeform 41"/>
            <p:cNvSpPr>
              <a:spLocks/>
            </p:cNvSpPr>
            <p:nvPr/>
          </p:nvSpPr>
          <p:spPr bwMode="auto">
            <a:xfrm>
              <a:off x="1331" y="2621"/>
              <a:ext cx="122" cy="241"/>
            </a:xfrm>
            <a:custGeom>
              <a:avLst/>
              <a:gdLst>
                <a:gd name="T0" fmla="*/ 89 w 122"/>
                <a:gd name="T1" fmla="*/ 241 h 241"/>
                <a:gd name="T2" fmla="*/ 89 w 122"/>
                <a:gd name="T3" fmla="*/ 231 h 241"/>
                <a:gd name="T4" fmla="*/ 89 w 122"/>
                <a:gd name="T5" fmla="*/ 223 h 241"/>
                <a:gd name="T6" fmla="*/ 89 w 122"/>
                <a:gd name="T7" fmla="*/ 215 h 241"/>
                <a:gd name="T8" fmla="*/ 89 w 122"/>
                <a:gd name="T9" fmla="*/ 206 h 241"/>
                <a:gd name="T10" fmla="*/ 88 w 122"/>
                <a:gd name="T11" fmla="*/ 198 h 241"/>
                <a:gd name="T12" fmla="*/ 88 w 122"/>
                <a:gd name="T13" fmla="*/ 190 h 241"/>
                <a:gd name="T14" fmla="*/ 86 w 122"/>
                <a:gd name="T15" fmla="*/ 181 h 241"/>
                <a:gd name="T16" fmla="*/ 86 w 122"/>
                <a:gd name="T17" fmla="*/ 173 h 241"/>
                <a:gd name="T18" fmla="*/ 85 w 122"/>
                <a:gd name="T19" fmla="*/ 163 h 241"/>
                <a:gd name="T20" fmla="*/ 84 w 122"/>
                <a:gd name="T21" fmla="*/ 156 h 241"/>
                <a:gd name="T22" fmla="*/ 82 w 122"/>
                <a:gd name="T23" fmla="*/ 147 h 241"/>
                <a:gd name="T24" fmla="*/ 82 w 122"/>
                <a:gd name="T25" fmla="*/ 138 h 241"/>
                <a:gd name="T26" fmla="*/ 81 w 122"/>
                <a:gd name="T27" fmla="*/ 130 h 241"/>
                <a:gd name="T28" fmla="*/ 80 w 122"/>
                <a:gd name="T29" fmla="*/ 122 h 241"/>
                <a:gd name="T30" fmla="*/ 80 w 122"/>
                <a:gd name="T31" fmla="*/ 114 h 241"/>
                <a:gd name="T32" fmla="*/ 80 w 122"/>
                <a:gd name="T33" fmla="*/ 104 h 241"/>
                <a:gd name="T34" fmla="*/ 78 w 122"/>
                <a:gd name="T35" fmla="*/ 102 h 241"/>
                <a:gd name="T36" fmla="*/ 77 w 122"/>
                <a:gd name="T37" fmla="*/ 102 h 241"/>
                <a:gd name="T38" fmla="*/ 74 w 122"/>
                <a:gd name="T39" fmla="*/ 104 h 241"/>
                <a:gd name="T40" fmla="*/ 72 w 122"/>
                <a:gd name="T41" fmla="*/ 104 h 241"/>
                <a:gd name="T42" fmla="*/ 76 w 122"/>
                <a:gd name="T43" fmla="*/ 190 h 241"/>
                <a:gd name="T44" fmla="*/ 70 w 122"/>
                <a:gd name="T45" fmla="*/ 191 h 241"/>
                <a:gd name="T46" fmla="*/ 64 w 122"/>
                <a:gd name="T47" fmla="*/ 191 h 241"/>
                <a:gd name="T48" fmla="*/ 57 w 122"/>
                <a:gd name="T49" fmla="*/ 191 h 241"/>
                <a:gd name="T50" fmla="*/ 52 w 122"/>
                <a:gd name="T51" fmla="*/ 190 h 241"/>
                <a:gd name="T52" fmla="*/ 44 w 122"/>
                <a:gd name="T53" fmla="*/ 28 h 241"/>
                <a:gd name="T54" fmla="*/ 0 w 122"/>
                <a:gd name="T55" fmla="*/ 28 h 241"/>
                <a:gd name="T56" fmla="*/ 0 w 122"/>
                <a:gd name="T57" fmla="*/ 25 h 241"/>
                <a:gd name="T58" fmla="*/ 1 w 122"/>
                <a:gd name="T59" fmla="*/ 22 h 241"/>
                <a:gd name="T60" fmla="*/ 5 w 122"/>
                <a:gd name="T61" fmla="*/ 19 h 241"/>
                <a:gd name="T62" fmla="*/ 9 w 122"/>
                <a:gd name="T63" fmla="*/ 18 h 241"/>
                <a:gd name="T64" fmla="*/ 13 w 122"/>
                <a:gd name="T65" fmla="*/ 15 h 241"/>
                <a:gd name="T66" fmla="*/ 17 w 122"/>
                <a:gd name="T67" fmla="*/ 13 h 241"/>
                <a:gd name="T68" fmla="*/ 20 w 122"/>
                <a:gd name="T69" fmla="*/ 11 h 241"/>
                <a:gd name="T70" fmla="*/ 20 w 122"/>
                <a:gd name="T71" fmla="*/ 10 h 241"/>
                <a:gd name="T72" fmla="*/ 102 w 122"/>
                <a:gd name="T73" fmla="*/ 0 h 241"/>
                <a:gd name="T74" fmla="*/ 105 w 122"/>
                <a:gd name="T75" fmla="*/ 15 h 241"/>
                <a:gd name="T76" fmla="*/ 108 w 122"/>
                <a:gd name="T77" fmla="*/ 31 h 241"/>
                <a:gd name="T78" fmla="*/ 110 w 122"/>
                <a:gd name="T79" fmla="*/ 44 h 241"/>
                <a:gd name="T80" fmla="*/ 113 w 122"/>
                <a:gd name="T81" fmla="*/ 60 h 241"/>
                <a:gd name="T82" fmla="*/ 114 w 122"/>
                <a:gd name="T83" fmla="*/ 73 h 241"/>
                <a:gd name="T84" fmla="*/ 117 w 122"/>
                <a:gd name="T85" fmla="*/ 89 h 241"/>
                <a:gd name="T86" fmla="*/ 118 w 122"/>
                <a:gd name="T87" fmla="*/ 102 h 241"/>
                <a:gd name="T88" fmla="*/ 118 w 122"/>
                <a:gd name="T89" fmla="*/ 118 h 241"/>
                <a:gd name="T90" fmla="*/ 119 w 122"/>
                <a:gd name="T91" fmla="*/ 132 h 241"/>
                <a:gd name="T92" fmla="*/ 119 w 122"/>
                <a:gd name="T93" fmla="*/ 147 h 241"/>
                <a:gd name="T94" fmla="*/ 119 w 122"/>
                <a:gd name="T95" fmla="*/ 161 h 241"/>
                <a:gd name="T96" fmla="*/ 121 w 122"/>
                <a:gd name="T97" fmla="*/ 176 h 241"/>
                <a:gd name="T98" fmla="*/ 121 w 122"/>
                <a:gd name="T99" fmla="*/ 191 h 241"/>
                <a:gd name="T100" fmla="*/ 121 w 122"/>
                <a:gd name="T101" fmla="*/ 206 h 241"/>
                <a:gd name="T102" fmla="*/ 122 w 122"/>
                <a:gd name="T103" fmla="*/ 222 h 241"/>
                <a:gd name="T104" fmla="*/ 122 w 122"/>
                <a:gd name="T105" fmla="*/ 238 h 241"/>
                <a:gd name="T106" fmla="*/ 118 w 122"/>
                <a:gd name="T107" fmla="*/ 240 h 241"/>
                <a:gd name="T108" fmla="*/ 114 w 122"/>
                <a:gd name="T109" fmla="*/ 241 h 241"/>
                <a:gd name="T110" fmla="*/ 110 w 122"/>
                <a:gd name="T111" fmla="*/ 241 h 241"/>
                <a:gd name="T112" fmla="*/ 108 w 122"/>
                <a:gd name="T113" fmla="*/ 241 h 241"/>
                <a:gd name="T114" fmla="*/ 104 w 122"/>
                <a:gd name="T115" fmla="*/ 241 h 241"/>
                <a:gd name="T116" fmla="*/ 100 w 122"/>
                <a:gd name="T117" fmla="*/ 241 h 241"/>
                <a:gd name="T118" fmla="*/ 96 w 122"/>
                <a:gd name="T119" fmla="*/ 241 h 241"/>
                <a:gd name="T120" fmla="*/ 92 w 122"/>
                <a:gd name="T121" fmla="*/ 241 h 241"/>
                <a:gd name="T122" fmla="*/ 89 w 122"/>
                <a:gd name="T123" fmla="*/ 241 h 241"/>
                <a:gd name="T124" fmla="*/ 89 w 122"/>
                <a:gd name="T125" fmla="*/ 241 h 24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22"/>
                <a:gd name="T190" fmla="*/ 0 h 241"/>
                <a:gd name="T191" fmla="*/ 122 w 122"/>
                <a:gd name="T192" fmla="*/ 241 h 241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22" h="241">
                  <a:moveTo>
                    <a:pt x="89" y="241"/>
                  </a:moveTo>
                  <a:lnTo>
                    <a:pt x="89" y="231"/>
                  </a:lnTo>
                  <a:lnTo>
                    <a:pt x="89" y="223"/>
                  </a:lnTo>
                  <a:lnTo>
                    <a:pt x="89" y="215"/>
                  </a:lnTo>
                  <a:lnTo>
                    <a:pt x="89" y="206"/>
                  </a:lnTo>
                  <a:lnTo>
                    <a:pt x="88" y="198"/>
                  </a:lnTo>
                  <a:lnTo>
                    <a:pt x="88" y="190"/>
                  </a:lnTo>
                  <a:lnTo>
                    <a:pt x="86" y="181"/>
                  </a:lnTo>
                  <a:lnTo>
                    <a:pt x="86" y="173"/>
                  </a:lnTo>
                  <a:lnTo>
                    <a:pt x="85" y="163"/>
                  </a:lnTo>
                  <a:lnTo>
                    <a:pt x="84" y="156"/>
                  </a:lnTo>
                  <a:lnTo>
                    <a:pt x="82" y="147"/>
                  </a:lnTo>
                  <a:lnTo>
                    <a:pt x="82" y="138"/>
                  </a:lnTo>
                  <a:lnTo>
                    <a:pt x="81" y="130"/>
                  </a:lnTo>
                  <a:lnTo>
                    <a:pt x="80" y="122"/>
                  </a:lnTo>
                  <a:lnTo>
                    <a:pt x="80" y="114"/>
                  </a:lnTo>
                  <a:lnTo>
                    <a:pt x="80" y="104"/>
                  </a:lnTo>
                  <a:lnTo>
                    <a:pt x="78" y="102"/>
                  </a:lnTo>
                  <a:lnTo>
                    <a:pt x="77" y="102"/>
                  </a:lnTo>
                  <a:lnTo>
                    <a:pt x="74" y="104"/>
                  </a:lnTo>
                  <a:lnTo>
                    <a:pt x="72" y="104"/>
                  </a:lnTo>
                  <a:lnTo>
                    <a:pt x="76" y="190"/>
                  </a:lnTo>
                  <a:lnTo>
                    <a:pt x="70" y="191"/>
                  </a:lnTo>
                  <a:lnTo>
                    <a:pt x="64" y="191"/>
                  </a:lnTo>
                  <a:lnTo>
                    <a:pt x="57" y="191"/>
                  </a:lnTo>
                  <a:lnTo>
                    <a:pt x="52" y="190"/>
                  </a:lnTo>
                  <a:lnTo>
                    <a:pt x="44" y="28"/>
                  </a:lnTo>
                  <a:lnTo>
                    <a:pt x="0" y="28"/>
                  </a:lnTo>
                  <a:lnTo>
                    <a:pt x="0" y="25"/>
                  </a:lnTo>
                  <a:lnTo>
                    <a:pt x="1" y="22"/>
                  </a:lnTo>
                  <a:lnTo>
                    <a:pt x="5" y="19"/>
                  </a:lnTo>
                  <a:lnTo>
                    <a:pt x="9" y="18"/>
                  </a:lnTo>
                  <a:lnTo>
                    <a:pt x="13" y="15"/>
                  </a:lnTo>
                  <a:lnTo>
                    <a:pt x="17" y="13"/>
                  </a:lnTo>
                  <a:lnTo>
                    <a:pt x="20" y="11"/>
                  </a:lnTo>
                  <a:lnTo>
                    <a:pt x="20" y="10"/>
                  </a:lnTo>
                  <a:lnTo>
                    <a:pt x="102" y="0"/>
                  </a:lnTo>
                  <a:lnTo>
                    <a:pt x="105" y="15"/>
                  </a:lnTo>
                  <a:lnTo>
                    <a:pt x="108" y="31"/>
                  </a:lnTo>
                  <a:lnTo>
                    <a:pt x="110" y="44"/>
                  </a:lnTo>
                  <a:lnTo>
                    <a:pt x="113" y="60"/>
                  </a:lnTo>
                  <a:lnTo>
                    <a:pt x="114" y="73"/>
                  </a:lnTo>
                  <a:lnTo>
                    <a:pt x="117" y="89"/>
                  </a:lnTo>
                  <a:lnTo>
                    <a:pt x="118" y="102"/>
                  </a:lnTo>
                  <a:lnTo>
                    <a:pt x="118" y="118"/>
                  </a:lnTo>
                  <a:lnTo>
                    <a:pt x="119" y="132"/>
                  </a:lnTo>
                  <a:lnTo>
                    <a:pt x="119" y="147"/>
                  </a:lnTo>
                  <a:lnTo>
                    <a:pt x="119" y="161"/>
                  </a:lnTo>
                  <a:lnTo>
                    <a:pt x="121" y="176"/>
                  </a:lnTo>
                  <a:lnTo>
                    <a:pt x="121" y="191"/>
                  </a:lnTo>
                  <a:lnTo>
                    <a:pt x="121" y="206"/>
                  </a:lnTo>
                  <a:lnTo>
                    <a:pt x="122" y="222"/>
                  </a:lnTo>
                  <a:lnTo>
                    <a:pt x="122" y="238"/>
                  </a:lnTo>
                  <a:lnTo>
                    <a:pt x="118" y="240"/>
                  </a:lnTo>
                  <a:lnTo>
                    <a:pt x="114" y="241"/>
                  </a:lnTo>
                  <a:lnTo>
                    <a:pt x="110" y="241"/>
                  </a:lnTo>
                  <a:lnTo>
                    <a:pt x="108" y="241"/>
                  </a:lnTo>
                  <a:lnTo>
                    <a:pt x="104" y="241"/>
                  </a:lnTo>
                  <a:lnTo>
                    <a:pt x="100" y="241"/>
                  </a:lnTo>
                  <a:lnTo>
                    <a:pt x="96" y="241"/>
                  </a:lnTo>
                  <a:lnTo>
                    <a:pt x="92" y="241"/>
                  </a:lnTo>
                  <a:lnTo>
                    <a:pt x="89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94" name="Freeform 42"/>
            <p:cNvSpPr>
              <a:spLocks/>
            </p:cNvSpPr>
            <p:nvPr/>
          </p:nvSpPr>
          <p:spPr bwMode="auto">
            <a:xfrm>
              <a:off x="1172" y="2759"/>
              <a:ext cx="84" cy="41"/>
            </a:xfrm>
            <a:custGeom>
              <a:avLst/>
              <a:gdLst>
                <a:gd name="T0" fmla="*/ 0 w 84"/>
                <a:gd name="T1" fmla="*/ 41 h 41"/>
                <a:gd name="T2" fmla="*/ 19 w 84"/>
                <a:gd name="T3" fmla="*/ 0 h 41"/>
                <a:gd name="T4" fmla="*/ 84 w 84"/>
                <a:gd name="T5" fmla="*/ 23 h 41"/>
                <a:gd name="T6" fmla="*/ 0 w 84"/>
                <a:gd name="T7" fmla="*/ 41 h 41"/>
                <a:gd name="T8" fmla="*/ 0 w 84"/>
                <a:gd name="T9" fmla="*/ 41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4"/>
                <a:gd name="T16" fmla="*/ 0 h 41"/>
                <a:gd name="T17" fmla="*/ 84 w 84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4" h="41">
                  <a:moveTo>
                    <a:pt x="0" y="41"/>
                  </a:moveTo>
                  <a:lnTo>
                    <a:pt x="19" y="0"/>
                  </a:lnTo>
                  <a:lnTo>
                    <a:pt x="84" y="23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95" name="Freeform 43"/>
            <p:cNvSpPr>
              <a:spLocks/>
            </p:cNvSpPr>
            <p:nvPr/>
          </p:nvSpPr>
          <p:spPr bwMode="auto">
            <a:xfrm>
              <a:off x="1187" y="2683"/>
              <a:ext cx="75" cy="27"/>
            </a:xfrm>
            <a:custGeom>
              <a:avLst/>
              <a:gdLst>
                <a:gd name="T0" fmla="*/ 0 w 75"/>
                <a:gd name="T1" fmla="*/ 27 h 27"/>
                <a:gd name="T2" fmla="*/ 8 w 75"/>
                <a:gd name="T3" fmla="*/ 3 h 27"/>
                <a:gd name="T4" fmla="*/ 11 w 75"/>
                <a:gd name="T5" fmla="*/ 0 h 27"/>
                <a:gd name="T6" fmla="*/ 75 w 75"/>
                <a:gd name="T7" fmla="*/ 13 h 27"/>
                <a:gd name="T8" fmla="*/ 75 w 75"/>
                <a:gd name="T9" fmla="*/ 16 h 27"/>
                <a:gd name="T10" fmla="*/ 0 w 75"/>
                <a:gd name="T11" fmla="*/ 27 h 27"/>
                <a:gd name="T12" fmla="*/ 0 w 75"/>
                <a:gd name="T13" fmla="*/ 27 h 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5"/>
                <a:gd name="T22" fmla="*/ 0 h 27"/>
                <a:gd name="T23" fmla="*/ 75 w 75"/>
                <a:gd name="T24" fmla="*/ 27 h 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5" h="27">
                  <a:moveTo>
                    <a:pt x="0" y="27"/>
                  </a:moveTo>
                  <a:lnTo>
                    <a:pt x="8" y="3"/>
                  </a:lnTo>
                  <a:lnTo>
                    <a:pt x="11" y="0"/>
                  </a:lnTo>
                  <a:lnTo>
                    <a:pt x="75" y="13"/>
                  </a:lnTo>
                  <a:lnTo>
                    <a:pt x="75" y="16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96" name="Freeform 44"/>
            <p:cNvSpPr>
              <a:spLocks/>
            </p:cNvSpPr>
            <p:nvPr/>
          </p:nvSpPr>
          <p:spPr bwMode="auto">
            <a:xfrm>
              <a:off x="528" y="2462"/>
              <a:ext cx="236" cy="208"/>
            </a:xfrm>
            <a:custGeom>
              <a:avLst/>
              <a:gdLst>
                <a:gd name="T0" fmla="*/ 103 w 236"/>
                <a:gd name="T1" fmla="*/ 118 h 208"/>
                <a:gd name="T2" fmla="*/ 100 w 236"/>
                <a:gd name="T3" fmla="*/ 118 h 208"/>
                <a:gd name="T4" fmla="*/ 99 w 236"/>
                <a:gd name="T5" fmla="*/ 120 h 208"/>
                <a:gd name="T6" fmla="*/ 98 w 236"/>
                <a:gd name="T7" fmla="*/ 122 h 208"/>
                <a:gd name="T8" fmla="*/ 98 w 236"/>
                <a:gd name="T9" fmla="*/ 124 h 208"/>
                <a:gd name="T10" fmla="*/ 110 w 236"/>
                <a:gd name="T11" fmla="*/ 138 h 208"/>
                <a:gd name="T12" fmla="*/ 123 w 236"/>
                <a:gd name="T13" fmla="*/ 151 h 208"/>
                <a:gd name="T14" fmla="*/ 133 w 236"/>
                <a:gd name="T15" fmla="*/ 162 h 208"/>
                <a:gd name="T16" fmla="*/ 144 w 236"/>
                <a:gd name="T17" fmla="*/ 172 h 208"/>
                <a:gd name="T18" fmla="*/ 152 w 236"/>
                <a:gd name="T19" fmla="*/ 180 h 208"/>
                <a:gd name="T20" fmla="*/ 159 w 236"/>
                <a:gd name="T21" fmla="*/ 187 h 208"/>
                <a:gd name="T22" fmla="*/ 163 w 236"/>
                <a:gd name="T23" fmla="*/ 191 h 208"/>
                <a:gd name="T24" fmla="*/ 165 w 236"/>
                <a:gd name="T25" fmla="*/ 195 h 208"/>
                <a:gd name="T26" fmla="*/ 165 w 236"/>
                <a:gd name="T27" fmla="*/ 196 h 208"/>
                <a:gd name="T28" fmla="*/ 164 w 236"/>
                <a:gd name="T29" fmla="*/ 196 h 208"/>
                <a:gd name="T30" fmla="*/ 159 w 236"/>
                <a:gd name="T31" fmla="*/ 194 h 208"/>
                <a:gd name="T32" fmla="*/ 152 w 236"/>
                <a:gd name="T33" fmla="*/ 190 h 208"/>
                <a:gd name="T34" fmla="*/ 140 w 236"/>
                <a:gd name="T35" fmla="*/ 183 h 208"/>
                <a:gd name="T36" fmla="*/ 127 w 236"/>
                <a:gd name="T37" fmla="*/ 173 h 208"/>
                <a:gd name="T38" fmla="*/ 110 w 236"/>
                <a:gd name="T39" fmla="*/ 162 h 208"/>
                <a:gd name="T40" fmla="*/ 90 w 236"/>
                <a:gd name="T41" fmla="*/ 149 h 208"/>
                <a:gd name="T42" fmla="*/ 54 w 236"/>
                <a:gd name="T43" fmla="*/ 118 h 208"/>
                <a:gd name="T44" fmla="*/ 0 w 236"/>
                <a:gd name="T45" fmla="*/ 0 h 208"/>
                <a:gd name="T46" fmla="*/ 15 w 236"/>
                <a:gd name="T47" fmla="*/ 12 h 208"/>
                <a:gd name="T48" fmla="*/ 30 w 236"/>
                <a:gd name="T49" fmla="*/ 25 h 208"/>
                <a:gd name="T50" fmla="*/ 44 w 236"/>
                <a:gd name="T51" fmla="*/ 37 h 208"/>
                <a:gd name="T52" fmla="*/ 59 w 236"/>
                <a:gd name="T53" fmla="*/ 50 h 208"/>
                <a:gd name="T54" fmla="*/ 74 w 236"/>
                <a:gd name="T55" fmla="*/ 62 h 208"/>
                <a:gd name="T56" fmla="*/ 88 w 236"/>
                <a:gd name="T57" fmla="*/ 76 h 208"/>
                <a:gd name="T58" fmla="*/ 104 w 236"/>
                <a:gd name="T59" fmla="*/ 88 h 208"/>
                <a:gd name="T60" fmla="*/ 119 w 236"/>
                <a:gd name="T61" fmla="*/ 102 h 208"/>
                <a:gd name="T62" fmla="*/ 133 w 236"/>
                <a:gd name="T63" fmla="*/ 115 h 208"/>
                <a:gd name="T64" fmla="*/ 148 w 236"/>
                <a:gd name="T65" fmla="*/ 127 h 208"/>
                <a:gd name="T66" fmla="*/ 163 w 236"/>
                <a:gd name="T67" fmla="*/ 141 h 208"/>
                <a:gd name="T68" fmla="*/ 177 w 236"/>
                <a:gd name="T69" fmla="*/ 155 h 208"/>
                <a:gd name="T70" fmla="*/ 192 w 236"/>
                <a:gd name="T71" fmla="*/ 167 h 208"/>
                <a:gd name="T72" fmla="*/ 207 w 236"/>
                <a:gd name="T73" fmla="*/ 180 h 208"/>
                <a:gd name="T74" fmla="*/ 220 w 236"/>
                <a:gd name="T75" fmla="*/ 194 h 208"/>
                <a:gd name="T76" fmla="*/ 236 w 236"/>
                <a:gd name="T77" fmla="*/ 208 h 208"/>
                <a:gd name="T78" fmla="*/ 103 w 236"/>
                <a:gd name="T79" fmla="*/ 118 h 208"/>
                <a:gd name="T80" fmla="*/ 103 w 236"/>
                <a:gd name="T81" fmla="*/ 118 h 20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36"/>
                <a:gd name="T124" fmla="*/ 0 h 208"/>
                <a:gd name="T125" fmla="*/ 236 w 236"/>
                <a:gd name="T126" fmla="*/ 208 h 20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36" h="208">
                  <a:moveTo>
                    <a:pt x="103" y="118"/>
                  </a:moveTo>
                  <a:lnTo>
                    <a:pt x="100" y="118"/>
                  </a:lnTo>
                  <a:lnTo>
                    <a:pt x="99" y="120"/>
                  </a:lnTo>
                  <a:lnTo>
                    <a:pt x="98" y="122"/>
                  </a:lnTo>
                  <a:lnTo>
                    <a:pt x="98" y="124"/>
                  </a:lnTo>
                  <a:lnTo>
                    <a:pt x="110" y="138"/>
                  </a:lnTo>
                  <a:lnTo>
                    <a:pt x="123" y="151"/>
                  </a:lnTo>
                  <a:lnTo>
                    <a:pt x="133" y="162"/>
                  </a:lnTo>
                  <a:lnTo>
                    <a:pt x="144" y="172"/>
                  </a:lnTo>
                  <a:lnTo>
                    <a:pt x="152" y="180"/>
                  </a:lnTo>
                  <a:lnTo>
                    <a:pt x="159" y="187"/>
                  </a:lnTo>
                  <a:lnTo>
                    <a:pt x="163" y="191"/>
                  </a:lnTo>
                  <a:lnTo>
                    <a:pt x="165" y="195"/>
                  </a:lnTo>
                  <a:lnTo>
                    <a:pt x="165" y="196"/>
                  </a:lnTo>
                  <a:lnTo>
                    <a:pt x="164" y="196"/>
                  </a:lnTo>
                  <a:lnTo>
                    <a:pt x="159" y="194"/>
                  </a:lnTo>
                  <a:lnTo>
                    <a:pt x="152" y="190"/>
                  </a:lnTo>
                  <a:lnTo>
                    <a:pt x="140" y="183"/>
                  </a:lnTo>
                  <a:lnTo>
                    <a:pt x="127" y="173"/>
                  </a:lnTo>
                  <a:lnTo>
                    <a:pt x="110" y="162"/>
                  </a:lnTo>
                  <a:lnTo>
                    <a:pt x="90" y="149"/>
                  </a:lnTo>
                  <a:lnTo>
                    <a:pt x="54" y="118"/>
                  </a:lnTo>
                  <a:lnTo>
                    <a:pt x="0" y="0"/>
                  </a:lnTo>
                  <a:lnTo>
                    <a:pt x="15" y="12"/>
                  </a:lnTo>
                  <a:lnTo>
                    <a:pt x="30" y="25"/>
                  </a:lnTo>
                  <a:lnTo>
                    <a:pt x="44" y="37"/>
                  </a:lnTo>
                  <a:lnTo>
                    <a:pt x="59" y="50"/>
                  </a:lnTo>
                  <a:lnTo>
                    <a:pt x="74" y="62"/>
                  </a:lnTo>
                  <a:lnTo>
                    <a:pt x="88" y="76"/>
                  </a:lnTo>
                  <a:lnTo>
                    <a:pt x="104" y="88"/>
                  </a:lnTo>
                  <a:lnTo>
                    <a:pt x="119" y="102"/>
                  </a:lnTo>
                  <a:lnTo>
                    <a:pt x="133" y="115"/>
                  </a:lnTo>
                  <a:lnTo>
                    <a:pt x="148" y="127"/>
                  </a:lnTo>
                  <a:lnTo>
                    <a:pt x="163" y="141"/>
                  </a:lnTo>
                  <a:lnTo>
                    <a:pt x="177" y="155"/>
                  </a:lnTo>
                  <a:lnTo>
                    <a:pt x="192" y="167"/>
                  </a:lnTo>
                  <a:lnTo>
                    <a:pt x="207" y="180"/>
                  </a:lnTo>
                  <a:lnTo>
                    <a:pt x="220" y="194"/>
                  </a:lnTo>
                  <a:lnTo>
                    <a:pt x="236" y="208"/>
                  </a:lnTo>
                  <a:lnTo>
                    <a:pt x="103" y="1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97" name="Freeform 45"/>
            <p:cNvSpPr>
              <a:spLocks/>
            </p:cNvSpPr>
            <p:nvPr/>
          </p:nvSpPr>
          <p:spPr bwMode="auto">
            <a:xfrm>
              <a:off x="1195" y="2598"/>
              <a:ext cx="94" cy="33"/>
            </a:xfrm>
            <a:custGeom>
              <a:avLst/>
              <a:gdLst>
                <a:gd name="T0" fmla="*/ 0 w 94"/>
                <a:gd name="T1" fmla="*/ 33 h 33"/>
                <a:gd name="T2" fmla="*/ 0 w 94"/>
                <a:gd name="T3" fmla="*/ 30 h 33"/>
                <a:gd name="T4" fmla="*/ 0 w 94"/>
                <a:gd name="T5" fmla="*/ 27 h 33"/>
                <a:gd name="T6" fmla="*/ 3 w 94"/>
                <a:gd name="T7" fmla="*/ 23 h 33"/>
                <a:gd name="T8" fmla="*/ 5 w 94"/>
                <a:gd name="T9" fmla="*/ 19 h 33"/>
                <a:gd name="T10" fmla="*/ 7 w 94"/>
                <a:gd name="T11" fmla="*/ 13 h 33"/>
                <a:gd name="T12" fmla="*/ 9 w 94"/>
                <a:gd name="T13" fmla="*/ 8 h 33"/>
                <a:gd name="T14" fmla="*/ 11 w 94"/>
                <a:gd name="T15" fmla="*/ 4 h 33"/>
                <a:gd name="T16" fmla="*/ 13 w 94"/>
                <a:gd name="T17" fmla="*/ 0 h 33"/>
                <a:gd name="T18" fmla="*/ 94 w 94"/>
                <a:gd name="T19" fmla="*/ 5 h 33"/>
                <a:gd name="T20" fmla="*/ 0 w 94"/>
                <a:gd name="T21" fmla="*/ 33 h 33"/>
                <a:gd name="T22" fmla="*/ 0 w 94"/>
                <a:gd name="T23" fmla="*/ 33 h 3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4"/>
                <a:gd name="T37" fmla="*/ 0 h 33"/>
                <a:gd name="T38" fmla="*/ 94 w 94"/>
                <a:gd name="T39" fmla="*/ 33 h 3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4" h="33">
                  <a:moveTo>
                    <a:pt x="0" y="33"/>
                  </a:moveTo>
                  <a:lnTo>
                    <a:pt x="0" y="30"/>
                  </a:lnTo>
                  <a:lnTo>
                    <a:pt x="0" y="27"/>
                  </a:lnTo>
                  <a:lnTo>
                    <a:pt x="3" y="23"/>
                  </a:lnTo>
                  <a:lnTo>
                    <a:pt x="5" y="19"/>
                  </a:lnTo>
                  <a:lnTo>
                    <a:pt x="7" y="13"/>
                  </a:lnTo>
                  <a:lnTo>
                    <a:pt x="9" y="8"/>
                  </a:lnTo>
                  <a:lnTo>
                    <a:pt x="11" y="4"/>
                  </a:lnTo>
                  <a:lnTo>
                    <a:pt x="13" y="0"/>
                  </a:lnTo>
                  <a:lnTo>
                    <a:pt x="94" y="5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98" name="Freeform 46"/>
            <p:cNvSpPr>
              <a:spLocks/>
            </p:cNvSpPr>
            <p:nvPr/>
          </p:nvSpPr>
          <p:spPr bwMode="auto">
            <a:xfrm>
              <a:off x="1850" y="2438"/>
              <a:ext cx="130" cy="144"/>
            </a:xfrm>
            <a:custGeom>
              <a:avLst/>
              <a:gdLst>
                <a:gd name="T0" fmla="*/ 8 w 130"/>
                <a:gd name="T1" fmla="*/ 144 h 144"/>
                <a:gd name="T2" fmla="*/ 6 w 130"/>
                <a:gd name="T3" fmla="*/ 142 h 144"/>
                <a:gd name="T4" fmla="*/ 4 w 130"/>
                <a:gd name="T5" fmla="*/ 142 h 144"/>
                <a:gd name="T6" fmla="*/ 1 w 130"/>
                <a:gd name="T7" fmla="*/ 142 h 144"/>
                <a:gd name="T8" fmla="*/ 0 w 130"/>
                <a:gd name="T9" fmla="*/ 142 h 144"/>
                <a:gd name="T10" fmla="*/ 46 w 130"/>
                <a:gd name="T11" fmla="*/ 90 h 144"/>
                <a:gd name="T12" fmla="*/ 91 w 130"/>
                <a:gd name="T13" fmla="*/ 39 h 144"/>
                <a:gd name="T14" fmla="*/ 130 w 130"/>
                <a:gd name="T15" fmla="*/ 0 h 144"/>
                <a:gd name="T16" fmla="*/ 114 w 130"/>
                <a:gd name="T17" fmla="*/ 36 h 144"/>
                <a:gd name="T18" fmla="*/ 111 w 130"/>
                <a:gd name="T19" fmla="*/ 46 h 144"/>
                <a:gd name="T20" fmla="*/ 109 w 130"/>
                <a:gd name="T21" fmla="*/ 54 h 144"/>
                <a:gd name="T22" fmla="*/ 105 w 130"/>
                <a:gd name="T23" fmla="*/ 63 h 144"/>
                <a:gd name="T24" fmla="*/ 101 w 130"/>
                <a:gd name="T25" fmla="*/ 71 h 144"/>
                <a:gd name="T26" fmla="*/ 95 w 130"/>
                <a:gd name="T27" fmla="*/ 78 h 144"/>
                <a:gd name="T28" fmla="*/ 90 w 130"/>
                <a:gd name="T29" fmla="*/ 85 h 144"/>
                <a:gd name="T30" fmla="*/ 85 w 130"/>
                <a:gd name="T31" fmla="*/ 92 h 144"/>
                <a:gd name="T32" fmla="*/ 78 w 130"/>
                <a:gd name="T33" fmla="*/ 97 h 144"/>
                <a:gd name="T34" fmla="*/ 71 w 130"/>
                <a:gd name="T35" fmla="*/ 103 h 144"/>
                <a:gd name="T36" fmla="*/ 66 w 130"/>
                <a:gd name="T37" fmla="*/ 110 h 144"/>
                <a:gd name="T38" fmla="*/ 58 w 130"/>
                <a:gd name="T39" fmla="*/ 114 h 144"/>
                <a:gd name="T40" fmla="*/ 52 w 130"/>
                <a:gd name="T41" fmla="*/ 119 h 144"/>
                <a:gd name="T42" fmla="*/ 45 w 130"/>
                <a:gd name="T43" fmla="*/ 125 h 144"/>
                <a:gd name="T44" fmla="*/ 38 w 130"/>
                <a:gd name="T45" fmla="*/ 130 h 144"/>
                <a:gd name="T46" fmla="*/ 32 w 130"/>
                <a:gd name="T47" fmla="*/ 135 h 144"/>
                <a:gd name="T48" fmla="*/ 25 w 130"/>
                <a:gd name="T49" fmla="*/ 142 h 144"/>
                <a:gd name="T50" fmla="*/ 21 w 130"/>
                <a:gd name="T51" fmla="*/ 142 h 144"/>
                <a:gd name="T52" fmla="*/ 16 w 130"/>
                <a:gd name="T53" fmla="*/ 143 h 144"/>
                <a:gd name="T54" fmla="*/ 10 w 130"/>
                <a:gd name="T55" fmla="*/ 143 h 144"/>
                <a:gd name="T56" fmla="*/ 8 w 130"/>
                <a:gd name="T57" fmla="*/ 144 h 144"/>
                <a:gd name="T58" fmla="*/ 8 w 130"/>
                <a:gd name="T59" fmla="*/ 144 h 14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30"/>
                <a:gd name="T91" fmla="*/ 0 h 144"/>
                <a:gd name="T92" fmla="*/ 130 w 130"/>
                <a:gd name="T93" fmla="*/ 144 h 14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30" h="144">
                  <a:moveTo>
                    <a:pt x="8" y="144"/>
                  </a:moveTo>
                  <a:lnTo>
                    <a:pt x="6" y="142"/>
                  </a:lnTo>
                  <a:lnTo>
                    <a:pt x="4" y="142"/>
                  </a:lnTo>
                  <a:lnTo>
                    <a:pt x="1" y="142"/>
                  </a:lnTo>
                  <a:lnTo>
                    <a:pt x="0" y="142"/>
                  </a:lnTo>
                  <a:lnTo>
                    <a:pt x="46" y="90"/>
                  </a:lnTo>
                  <a:lnTo>
                    <a:pt x="91" y="39"/>
                  </a:lnTo>
                  <a:lnTo>
                    <a:pt x="130" y="0"/>
                  </a:lnTo>
                  <a:lnTo>
                    <a:pt x="114" y="36"/>
                  </a:lnTo>
                  <a:lnTo>
                    <a:pt x="111" y="46"/>
                  </a:lnTo>
                  <a:lnTo>
                    <a:pt x="109" y="54"/>
                  </a:lnTo>
                  <a:lnTo>
                    <a:pt x="105" y="63"/>
                  </a:lnTo>
                  <a:lnTo>
                    <a:pt x="101" y="71"/>
                  </a:lnTo>
                  <a:lnTo>
                    <a:pt x="95" y="78"/>
                  </a:lnTo>
                  <a:lnTo>
                    <a:pt x="90" y="85"/>
                  </a:lnTo>
                  <a:lnTo>
                    <a:pt x="85" y="92"/>
                  </a:lnTo>
                  <a:lnTo>
                    <a:pt x="78" y="97"/>
                  </a:lnTo>
                  <a:lnTo>
                    <a:pt x="71" y="103"/>
                  </a:lnTo>
                  <a:lnTo>
                    <a:pt x="66" y="110"/>
                  </a:lnTo>
                  <a:lnTo>
                    <a:pt x="58" y="114"/>
                  </a:lnTo>
                  <a:lnTo>
                    <a:pt x="52" y="119"/>
                  </a:lnTo>
                  <a:lnTo>
                    <a:pt x="45" y="125"/>
                  </a:lnTo>
                  <a:lnTo>
                    <a:pt x="38" y="130"/>
                  </a:lnTo>
                  <a:lnTo>
                    <a:pt x="32" y="135"/>
                  </a:lnTo>
                  <a:lnTo>
                    <a:pt x="25" y="142"/>
                  </a:lnTo>
                  <a:lnTo>
                    <a:pt x="21" y="142"/>
                  </a:lnTo>
                  <a:lnTo>
                    <a:pt x="16" y="143"/>
                  </a:lnTo>
                  <a:lnTo>
                    <a:pt x="10" y="143"/>
                  </a:lnTo>
                  <a:lnTo>
                    <a:pt x="8" y="1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99" name="Freeform 47"/>
            <p:cNvSpPr>
              <a:spLocks/>
            </p:cNvSpPr>
            <p:nvPr/>
          </p:nvSpPr>
          <p:spPr bwMode="auto">
            <a:xfrm>
              <a:off x="1180" y="2523"/>
              <a:ext cx="82" cy="29"/>
            </a:xfrm>
            <a:custGeom>
              <a:avLst/>
              <a:gdLst>
                <a:gd name="T0" fmla="*/ 0 w 82"/>
                <a:gd name="T1" fmla="*/ 29 h 29"/>
                <a:gd name="T2" fmla="*/ 7 w 82"/>
                <a:gd name="T3" fmla="*/ 0 h 29"/>
                <a:gd name="T4" fmla="*/ 82 w 82"/>
                <a:gd name="T5" fmla="*/ 14 h 29"/>
                <a:gd name="T6" fmla="*/ 0 w 82"/>
                <a:gd name="T7" fmla="*/ 29 h 29"/>
                <a:gd name="T8" fmla="*/ 0 w 82"/>
                <a:gd name="T9" fmla="*/ 29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"/>
                <a:gd name="T16" fmla="*/ 0 h 29"/>
                <a:gd name="T17" fmla="*/ 82 w 82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" h="29">
                  <a:moveTo>
                    <a:pt x="0" y="29"/>
                  </a:moveTo>
                  <a:lnTo>
                    <a:pt x="7" y="0"/>
                  </a:lnTo>
                  <a:lnTo>
                    <a:pt x="82" y="14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00" name="Freeform 48"/>
            <p:cNvSpPr>
              <a:spLocks/>
            </p:cNvSpPr>
            <p:nvPr/>
          </p:nvSpPr>
          <p:spPr bwMode="auto">
            <a:xfrm>
              <a:off x="1284" y="2308"/>
              <a:ext cx="111" cy="237"/>
            </a:xfrm>
            <a:custGeom>
              <a:avLst/>
              <a:gdLst>
                <a:gd name="T0" fmla="*/ 11 w 111"/>
                <a:gd name="T1" fmla="*/ 237 h 237"/>
                <a:gd name="T2" fmla="*/ 0 w 111"/>
                <a:gd name="T3" fmla="*/ 4 h 237"/>
                <a:gd name="T4" fmla="*/ 41 w 111"/>
                <a:gd name="T5" fmla="*/ 0 h 237"/>
                <a:gd name="T6" fmla="*/ 41 w 111"/>
                <a:gd name="T7" fmla="*/ 6 h 237"/>
                <a:gd name="T8" fmla="*/ 41 w 111"/>
                <a:gd name="T9" fmla="*/ 13 h 237"/>
                <a:gd name="T10" fmla="*/ 41 w 111"/>
                <a:gd name="T11" fmla="*/ 20 h 237"/>
                <a:gd name="T12" fmla="*/ 41 w 111"/>
                <a:gd name="T13" fmla="*/ 27 h 237"/>
                <a:gd name="T14" fmla="*/ 40 w 111"/>
                <a:gd name="T15" fmla="*/ 28 h 237"/>
                <a:gd name="T16" fmla="*/ 39 w 111"/>
                <a:gd name="T17" fmla="*/ 29 h 237"/>
                <a:gd name="T18" fmla="*/ 36 w 111"/>
                <a:gd name="T19" fmla="*/ 29 h 237"/>
                <a:gd name="T20" fmla="*/ 33 w 111"/>
                <a:gd name="T21" fmla="*/ 32 h 237"/>
                <a:gd name="T22" fmla="*/ 33 w 111"/>
                <a:gd name="T23" fmla="*/ 36 h 237"/>
                <a:gd name="T24" fmla="*/ 35 w 111"/>
                <a:gd name="T25" fmla="*/ 45 h 237"/>
                <a:gd name="T26" fmla="*/ 35 w 111"/>
                <a:gd name="T27" fmla="*/ 53 h 237"/>
                <a:gd name="T28" fmla="*/ 36 w 111"/>
                <a:gd name="T29" fmla="*/ 64 h 237"/>
                <a:gd name="T30" fmla="*/ 36 w 111"/>
                <a:gd name="T31" fmla="*/ 76 h 237"/>
                <a:gd name="T32" fmla="*/ 37 w 111"/>
                <a:gd name="T33" fmla="*/ 89 h 237"/>
                <a:gd name="T34" fmla="*/ 39 w 111"/>
                <a:gd name="T35" fmla="*/ 103 h 237"/>
                <a:gd name="T36" fmla="*/ 40 w 111"/>
                <a:gd name="T37" fmla="*/ 117 h 237"/>
                <a:gd name="T38" fmla="*/ 40 w 111"/>
                <a:gd name="T39" fmla="*/ 129 h 237"/>
                <a:gd name="T40" fmla="*/ 41 w 111"/>
                <a:gd name="T41" fmla="*/ 143 h 237"/>
                <a:gd name="T42" fmla="*/ 41 w 111"/>
                <a:gd name="T43" fmla="*/ 154 h 237"/>
                <a:gd name="T44" fmla="*/ 43 w 111"/>
                <a:gd name="T45" fmla="*/ 165 h 237"/>
                <a:gd name="T46" fmla="*/ 43 w 111"/>
                <a:gd name="T47" fmla="*/ 173 h 237"/>
                <a:gd name="T48" fmla="*/ 44 w 111"/>
                <a:gd name="T49" fmla="*/ 180 h 237"/>
                <a:gd name="T50" fmla="*/ 44 w 111"/>
                <a:gd name="T51" fmla="*/ 184 h 237"/>
                <a:gd name="T52" fmla="*/ 44 w 111"/>
                <a:gd name="T53" fmla="*/ 186 h 237"/>
                <a:gd name="T54" fmla="*/ 111 w 111"/>
                <a:gd name="T55" fmla="*/ 186 h 237"/>
                <a:gd name="T56" fmla="*/ 108 w 111"/>
                <a:gd name="T57" fmla="*/ 234 h 237"/>
                <a:gd name="T58" fmla="*/ 104 w 111"/>
                <a:gd name="T59" fmla="*/ 234 h 237"/>
                <a:gd name="T60" fmla="*/ 100 w 111"/>
                <a:gd name="T61" fmla="*/ 234 h 237"/>
                <a:gd name="T62" fmla="*/ 95 w 111"/>
                <a:gd name="T63" fmla="*/ 234 h 237"/>
                <a:gd name="T64" fmla="*/ 89 w 111"/>
                <a:gd name="T65" fmla="*/ 236 h 237"/>
                <a:gd name="T66" fmla="*/ 83 w 111"/>
                <a:gd name="T67" fmla="*/ 236 h 237"/>
                <a:gd name="T68" fmla="*/ 77 w 111"/>
                <a:gd name="T69" fmla="*/ 236 h 237"/>
                <a:gd name="T70" fmla="*/ 69 w 111"/>
                <a:gd name="T71" fmla="*/ 236 h 237"/>
                <a:gd name="T72" fmla="*/ 63 w 111"/>
                <a:gd name="T73" fmla="*/ 236 h 237"/>
                <a:gd name="T74" fmla="*/ 53 w 111"/>
                <a:gd name="T75" fmla="*/ 236 h 237"/>
                <a:gd name="T76" fmla="*/ 47 w 111"/>
                <a:gd name="T77" fmla="*/ 236 h 237"/>
                <a:gd name="T78" fmla="*/ 39 w 111"/>
                <a:gd name="T79" fmla="*/ 236 h 237"/>
                <a:gd name="T80" fmla="*/ 32 w 111"/>
                <a:gd name="T81" fmla="*/ 236 h 237"/>
                <a:gd name="T82" fmla="*/ 25 w 111"/>
                <a:gd name="T83" fmla="*/ 236 h 237"/>
                <a:gd name="T84" fmla="*/ 20 w 111"/>
                <a:gd name="T85" fmla="*/ 236 h 237"/>
                <a:gd name="T86" fmla="*/ 15 w 111"/>
                <a:gd name="T87" fmla="*/ 236 h 237"/>
                <a:gd name="T88" fmla="*/ 11 w 111"/>
                <a:gd name="T89" fmla="*/ 237 h 237"/>
                <a:gd name="T90" fmla="*/ 11 w 111"/>
                <a:gd name="T91" fmla="*/ 237 h 23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11"/>
                <a:gd name="T139" fmla="*/ 0 h 237"/>
                <a:gd name="T140" fmla="*/ 111 w 111"/>
                <a:gd name="T141" fmla="*/ 237 h 23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11" h="237">
                  <a:moveTo>
                    <a:pt x="11" y="237"/>
                  </a:moveTo>
                  <a:lnTo>
                    <a:pt x="0" y="4"/>
                  </a:lnTo>
                  <a:lnTo>
                    <a:pt x="41" y="0"/>
                  </a:lnTo>
                  <a:lnTo>
                    <a:pt x="41" y="6"/>
                  </a:lnTo>
                  <a:lnTo>
                    <a:pt x="41" y="13"/>
                  </a:lnTo>
                  <a:lnTo>
                    <a:pt x="41" y="20"/>
                  </a:lnTo>
                  <a:lnTo>
                    <a:pt x="41" y="27"/>
                  </a:lnTo>
                  <a:lnTo>
                    <a:pt x="40" y="28"/>
                  </a:lnTo>
                  <a:lnTo>
                    <a:pt x="39" y="29"/>
                  </a:lnTo>
                  <a:lnTo>
                    <a:pt x="36" y="29"/>
                  </a:lnTo>
                  <a:lnTo>
                    <a:pt x="33" y="32"/>
                  </a:lnTo>
                  <a:lnTo>
                    <a:pt x="33" y="36"/>
                  </a:lnTo>
                  <a:lnTo>
                    <a:pt x="35" y="45"/>
                  </a:lnTo>
                  <a:lnTo>
                    <a:pt x="35" y="53"/>
                  </a:lnTo>
                  <a:lnTo>
                    <a:pt x="36" y="64"/>
                  </a:lnTo>
                  <a:lnTo>
                    <a:pt x="36" y="76"/>
                  </a:lnTo>
                  <a:lnTo>
                    <a:pt x="37" y="89"/>
                  </a:lnTo>
                  <a:lnTo>
                    <a:pt x="39" y="103"/>
                  </a:lnTo>
                  <a:lnTo>
                    <a:pt x="40" y="117"/>
                  </a:lnTo>
                  <a:lnTo>
                    <a:pt x="40" y="129"/>
                  </a:lnTo>
                  <a:lnTo>
                    <a:pt x="41" y="143"/>
                  </a:lnTo>
                  <a:lnTo>
                    <a:pt x="41" y="154"/>
                  </a:lnTo>
                  <a:lnTo>
                    <a:pt x="43" y="165"/>
                  </a:lnTo>
                  <a:lnTo>
                    <a:pt x="43" y="173"/>
                  </a:lnTo>
                  <a:lnTo>
                    <a:pt x="44" y="180"/>
                  </a:lnTo>
                  <a:lnTo>
                    <a:pt x="44" y="184"/>
                  </a:lnTo>
                  <a:lnTo>
                    <a:pt x="44" y="186"/>
                  </a:lnTo>
                  <a:lnTo>
                    <a:pt x="111" y="186"/>
                  </a:lnTo>
                  <a:lnTo>
                    <a:pt x="108" y="234"/>
                  </a:lnTo>
                  <a:lnTo>
                    <a:pt x="104" y="234"/>
                  </a:lnTo>
                  <a:lnTo>
                    <a:pt x="100" y="234"/>
                  </a:lnTo>
                  <a:lnTo>
                    <a:pt x="95" y="234"/>
                  </a:lnTo>
                  <a:lnTo>
                    <a:pt x="89" y="236"/>
                  </a:lnTo>
                  <a:lnTo>
                    <a:pt x="83" y="236"/>
                  </a:lnTo>
                  <a:lnTo>
                    <a:pt x="77" y="236"/>
                  </a:lnTo>
                  <a:lnTo>
                    <a:pt x="69" y="236"/>
                  </a:lnTo>
                  <a:lnTo>
                    <a:pt x="63" y="236"/>
                  </a:lnTo>
                  <a:lnTo>
                    <a:pt x="53" y="236"/>
                  </a:lnTo>
                  <a:lnTo>
                    <a:pt x="47" y="236"/>
                  </a:lnTo>
                  <a:lnTo>
                    <a:pt x="39" y="236"/>
                  </a:lnTo>
                  <a:lnTo>
                    <a:pt x="32" y="236"/>
                  </a:lnTo>
                  <a:lnTo>
                    <a:pt x="25" y="236"/>
                  </a:lnTo>
                  <a:lnTo>
                    <a:pt x="20" y="236"/>
                  </a:lnTo>
                  <a:lnTo>
                    <a:pt x="15" y="236"/>
                  </a:lnTo>
                  <a:lnTo>
                    <a:pt x="11" y="2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01" name="Freeform 49"/>
            <p:cNvSpPr>
              <a:spLocks/>
            </p:cNvSpPr>
            <p:nvPr/>
          </p:nvSpPr>
          <p:spPr bwMode="auto">
            <a:xfrm>
              <a:off x="1304" y="2308"/>
              <a:ext cx="112" cy="234"/>
            </a:xfrm>
            <a:custGeom>
              <a:avLst/>
              <a:gdLst>
                <a:gd name="T0" fmla="*/ 76 w 112"/>
                <a:gd name="T1" fmla="*/ 189 h 234"/>
                <a:gd name="T2" fmla="*/ 81 w 112"/>
                <a:gd name="T3" fmla="*/ 186 h 234"/>
                <a:gd name="T4" fmla="*/ 88 w 112"/>
                <a:gd name="T5" fmla="*/ 186 h 234"/>
                <a:gd name="T6" fmla="*/ 87 w 112"/>
                <a:gd name="T7" fmla="*/ 179 h 234"/>
                <a:gd name="T8" fmla="*/ 85 w 112"/>
                <a:gd name="T9" fmla="*/ 171 h 234"/>
                <a:gd name="T10" fmla="*/ 83 w 112"/>
                <a:gd name="T11" fmla="*/ 159 h 234"/>
                <a:gd name="T12" fmla="*/ 79 w 112"/>
                <a:gd name="T13" fmla="*/ 150 h 234"/>
                <a:gd name="T14" fmla="*/ 76 w 112"/>
                <a:gd name="T15" fmla="*/ 137 h 234"/>
                <a:gd name="T16" fmla="*/ 72 w 112"/>
                <a:gd name="T17" fmla="*/ 123 h 234"/>
                <a:gd name="T18" fmla="*/ 69 w 112"/>
                <a:gd name="T19" fmla="*/ 110 h 234"/>
                <a:gd name="T20" fmla="*/ 67 w 112"/>
                <a:gd name="T21" fmla="*/ 96 h 234"/>
                <a:gd name="T22" fmla="*/ 63 w 112"/>
                <a:gd name="T23" fmla="*/ 96 h 234"/>
                <a:gd name="T24" fmla="*/ 57 w 112"/>
                <a:gd name="T25" fmla="*/ 99 h 234"/>
                <a:gd name="T26" fmla="*/ 60 w 112"/>
                <a:gd name="T27" fmla="*/ 176 h 234"/>
                <a:gd name="T28" fmla="*/ 48 w 112"/>
                <a:gd name="T29" fmla="*/ 176 h 234"/>
                <a:gd name="T30" fmla="*/ 40 w 112"/>
                <a:gd name="T31" fmla="*/ 166 h 234"/>
                <a:gd name="T32" fmla="*/ 37 w 112"/>
                <a:gd name="T33" fmla="*/ 148 h 234"/>
                <a:gd name="T34" fmla="*/ 35 w 112"/>
                <a:gd name="T35" fmla="*/ 130 h 234"/>
                <a:gd name="T36" fmla="*/ 33 w 112"/>
                <a:gd name="T37" fmla="*/ 112 h 234"/>
                <a:gd name="T38" fmla="*/ 33 w 112"/>
                <a:gd name="T39" fmla="*/ 93 h 234"/>
                <a:gd name="T40" fmla="*/ 33 w 112"/>
                <a:gd name="T41" fmla="*/ 75 h 234"/>
                <a:gd name="T42" fmla="*/ 33 w 112"/>
                <a:gd name="T43" fmla="*/ 57 h 234"/>
                <a:gd name="T44" fmla="*/ 33 w 112"/>
                <a:gd name="T45" fmla="*/ 39 h 234"/>
                <a:gd name="T46" fmla="*/ 1 w 112"/>
                <a:gd name="T47" fmla="*/ 32 h 234"/>
                <a:gd name="T48" fmla="*/ 1 w 112"/>
                <a:gd name="T49" fmla="*/ 25 h 234"/>
                <a:gd name="T50" fmla="*/ 4 w 112"/>
                <a:gd name="T51" fmla="*/ 17 h 234"/>
                <a:gd name="T52" fmla="*/ 5 w 112"/>
                <a:gd name="T53" fmla="*/ 7 h 234"/>
                <a:gd name="T54" fmla="*/ 7 w 112"/>
                <a:gd name="T55" fmla="*/ 0 h 234"/>
                <a:gd name="T56" fmla="*/ 19 w 112"/>
                <a:gd name="T57" fmla="*/ 0 h 234"/>
                <a:gd name="T58" fmla="*/ 32 w 112"/>
                <a:gd name="T59" fmla="*/ 0 h 234"/>
                <a:gd name="T60" fmla="*/ 44 w 112"/>
                <a:gd name="T61" fmla="*/ 0 h 234"/>
                <a:gd name="T62" fmla="*/ 57 w 112"/>
                <a:gd name="T63" fmla="*/ 2 h 234"/>
                <a:gd name="T64" fmla="*/ 69 w 112"/>
                <a:gd name="T65" fmla="*/ 2 h 234"/>
                <a:gd name="T66" fmla="*/ 81 w 112"/>
                <a:gd name="T67" fmla="*/ 2 h 234"/>
                <a:gd name="T68" fmla="*/ 93 w 112"/>
                <a:gd name="T69" fmla="*/ 2 h 234"/>
                <a:gd name="T70" fmla="*/ 107 w 112"/>
                <a:gd name="T71" fmla="*/ 2 h 234"/>
                <a:gd name="T72" fmla="*/ 108 w 112"/>
                <a:gd name="T73" fmla="*/ 29 h 234"/>
                <a:gd name="T74" fmla="*/ 109 w 112"/>
                <a:gd name="T75" fmla="*/ 57 h 234"/>
                <a:gd name="T76" fmla="*/ 111 w 112"/>
                <a:gd name="T77" fmla="*/ 85 h 234"/>
                <a:gd name="T78" fmla="*/ 112 w 112"/>
                <a:gd name="T79" fmla="*/ 115 h 234"/>
                <a:gd name="T80" fmla="*/ 112 w 112"/>
                <a:gd name="T81" fmla="*/ 144 h 234"/>
                <a:gd name="T82" fmla="*/ 112 w 112"/>
                <a:gd name="T83" fmla="*/ 173 h 234"/>
                <a:gd name="T84" fmla="*/ 111 w 112"/>
                <a:gd name="T85" fmla="*/ 202 h 234"/>
                <a:gd name="T86" fmla="*/ 109 w 112"/>
                <a:gd name="T87" fmla="*/ 231 h 234"/>
                <a:gd name="T88" fmla="*/ 100 w 112"/>
                <a:gd name="T89" fmla="*/ 231 h 234"/>
                <a:gd name="T90" fmla="*/ 93 w 112"/>
                <a:gd name="T91" fmla="*/ 233 h 234"/>
                <a:gd name="T92" fmla="*/ 85 w 112"/>
                <a:gd name="T93" fmla="*/ 233 h 234"/>
                <a:gd name="T94" fmla="*/ 79 w 112"/>
                <a:gd name="T95" fmla="*/ 234 h 23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12"/>
                <a:gd name="T145" fmla="*/ 0 h 234"/>
                <a:gd name="T146" fmla="*/ 112 w 112"/>
                <a:gd name="T147" fmla="*/ 234 h 23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12" h="234">
                  <a:moveTo>
                    <a:pt x="79" y="234"/>
                  </a:moveTo>
                  <a:lnTo>
                    <a:pt x="76" y="189"/>
                  </a:lnTo>
                  <a:lnTo>
                    <a:pt x="79" y="186"/>
                  </a:lnTo>
                  <a:lnTo>
                    <a:pt x="81" y="186"/>
                  </a:lnTo>
                  <a:lnTo>
                    <a:pt x="85" y="187"/>
                  </a:lnTo>
                  <a:lnTo>
                    <a:pt x="88" y="186"/>
                  </a:lnTo>
                  <a:lnTo>
                    <a:pt x="88" y="182"/>
                  </a:lnTo>
                  <a:lnTo>
                    <a:pt x="87" y="179"/>
                  </a:lnTo>
                  <a:lnTo>
                    <a:pt x="87" y="175"/>
                  </a:lnTo>
                  <a:lnTo>
                    <a:pt x="85" y="171"/>
                  </a:lnTo>
                  <a:lnTo>
                    <a:pt x="84" y="165"/>
                  </a:lnTo>
                  <a:lnTo>
                    <a:pt x="83" y="159"/>
                  </a:lnTo>
                  <a:lnTo>
                    <a:pt x="80" y="155"/>
                  </a:lnTo>
                  <a:lnTo>
                    <a:pt x="79" y="150"/>
                  </a:lnTo>
                  <a:lnTo>
                    <a:pt x="77" y="143"/>
                  </a:lnTo>
                  <a:lnTo>
                    <a:pt x="76" y="137"/>
                  </a:lnTo>
                  <a:lnTo>
                    <a:pt x="73" y="130"/>
                  </a:lnTo>
                  <a:lnTo>
                    <a:pt x="72" y="123"/>
                  </a:lnTo>
                  <a:lnTo>
                    <a:pt x="71" y="117"/>
                  </a:lnTo>
                  <a:lnTo>
                    <a:pt x="69" y="110"/>
                  </a:lnTo>
                  <a:lnTo>
                    <a:pt x="68" y="103"/>
                  </a:lnTo>
                  <a:lnTo>
                    <a:pt x="67" y="96"/>
                  </a:lnTo>
                  <a:lnTo>
                    <a:pt x="65" y="96"/>
                  </a:lnTo>
                  <a:lnTo>
                    <a:pt x="63" y="96"/>
                  </a:lnTo>
                  <a:lnTo>
                    <a:pt x="59" y="96"/>
                  </a:lnTo>
                  <a:lnTo>
                    <a:pt x="57" y="99"/>
                  </a:lnTo>
                  <a:lnTo>
                    <a:pt x="65" y="173"/>
                  </a:lnTo>
                  <a:lnTo>
                    <a:pt x="60" y="176"/>
                  </a:lnTo>
                  <a:lnTo>
                    <a:pt x="55" y="176"/>
                  </a:lnTo>
                  <a:lnTo>
                    <a:pt x="48" y="176"/>
                  </a:lnTo>
                  <a:lnTo>
                    <a:pt x="43" y="176"/>
                  </a:lnTo>
                  <a:lnTo>
                    <a:pt x="40" y="166"/>
                  </a:lnTo>
                  <a:lnTo>
                    <a:pt x="39" y="157"/>
                  </a:lnTo>
                  <a:lnTo>
                    <a:pt x="37" y="148"/>
                  </a:lnTo>
                  <a:lnTo>
                    <a:pt x="36" y="140"/>
                  </a:lnTo>
                  <a:lnTo>
                    <a:pt x="35" y="130"/>
                  </a:lnTo>
                  <a:lnTo>
                    <a:pt x="33" y="121"/>
                  </a:lnTo>
                  <a:lnTo>
                    <a:pt x="33" y="112"/>
                  </a:lnTo>
                  <a:lnTo>
                    <a:pt x="33" y="103"/>
                  </a:lnTo>
                  <a:lnTo>
                    <a:pt x="33" y="93"/>
                  </a:lnTo>
                  <a:lnTo>
                    <a:pt x="33" y="83"/>
                  </a:lnTo>
                  <a:lnTo>
                    <a:pt x="33" y="75"/>
                  </a:lnTo>
                  <a:lnTo>
                    <a:pt x="33" y="67"/>
                  </a:lnTo>
                  <a:lnTo>
                    <a:pt x="33" y="57"/>
                  </a:lnTo>
                  <a:lnTo>
                    <a:pt x="33" y="49"/>
                  </a:lnTo>
                  <a:lnTo>
                    <a:pt x="33" y="39"/>
                  </a:lnTo>
                  <a:lnTo>
                    <a:pt x="35" y="32"/>
                  </a:lnTo>
                  <a:lnTo>
                    <a:pt x="1" y="32"/>
                  </a:lnTo>
                  <a:lnTo>
                    <a:pt x="0" y="28"/>
                  </a:lnTo>
                  <a:lnTo>
                    <a:pt x="1" y="25"/>
                  </a:lnTo>
                  <a:lnTo>
                    <a:pt x="1" y="21"/>
                  </a:lnTo>
                  <a:lnTo>
                    <a:pt x="4" y="17"/>
                  </a:lnTo>
                  <a:lnTo>
                    <a:pt x="4" y="13"/>
                  </a:lnTo>
                  <a:lnTo>
                    <a:pt x="5" y="7"/>
                  </a:lnTo>
                  <a:lnTo>
                    <a:pt x="7" y="3"/>
                  </a:lnTo>
                  <a:lnTo>
                    <a:pt x="7" y="0"/>
                  </a:lnTo>
                  <a:lnTo>
                    <a:pt x="12" y="0"/>
                  </a:lnTo>
                  <a:lnTo>
                    <a:pt x="19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37" y="0"/>
                  </a:lnTo>
                  <a:lnTo>
                    <a:pt x="44" y="0"/>
                  </a:lnTo>
                  <a:lnTo>
                    <a:pt x="51" y="0"/>
                  </a:lnTo>
                  <a:lnTo>
                    <a:pt x="57" y="2"/>
                  </a:lnTo>
                  <a:lnTo>
                    <a:pt x="63" y="2"/>
                  </a:lnTo>
                  <a:lnTo>
                    <a:pt x="69" y="2"/>
                  </a:lnTo>
                  <a:lnTo>
                    <a:pt x="76" y="2"/>
                  </a:lnTo>
                  <a:lnTo>
                    <a:pt x="81" y="2"/>
                  </a:lnTo>
                  <a:lnTo>
                    <a:pt x="88" y="2"/>
                  </a:lnTo>
                  <a:lnTo>
                    <a:pt x="93" y="2"/>
                  </a:lnTo>
                  <a:lnTo>
                    <a:pt x="100" y="2"/>
                  </a:lnTo>
                  <a:lnTo>
                    <a:pt x="107" y="2"/>
                  </a:lnTo>
                  <a:lnTo>
                    <a:pt x="107" y="16"/>
                  </a:lnTo>
                  <a:lnTo>
                    <a:pt x="108" y="29"/>
                  </a:lnTo>
                  <a:lnTo>
                    <a:pt x="108" y="43"/>
                  </a:lnTo>
                  <a:lnTo>
                    <a:pt x="109" y="57"/>
                  </a:lnTo>
                  <a:lnTo>
                    <a:pt x="111" y="71"/>
                  </a:lnTo>
                  <a:lnTo>
                    <a:pt x="111" y="85"/>
                  </a:lnTo>
                  <a:lnTo>
                    <a:pt x="112" y="100"/>
                  </a:lnTo>
                  <a:lnTo>
                    <a:pt x="112" y="115"/>
                  </a:lnTo>
                  <a:lnTo>
                    <a:pt x="112" y="129"/>
                  </a:lnTo>
                  <a:lnTo>
                    <a:pt x="112" y="144"/>
                  </a:lnTo>
                  <a:lnTo>
                    <a:pt x="112" y="158"/>
                  </a:lnTo>
                  <a:lnTo>
                    <a:pt x="112" y="173"/>
                  </a:lnTo>
                  <a:lnTo>
                    <a:pt x="112" y="187"/>
                  </a:lnTo>
                  <a:lnTo>
                    <a:pt x="111" y="202"/>
                  </a:lnTo>
                  <a:lnTo>
                    <a:pt x="109" y="216"/>
                  </a:lnTo>
                  <a:lnTo>
                    <a:pt x="109" y="231"/>
                  </a:lnTo>
                  <a:lnTo>
                    <a:pt x="104" y="231"/>
                  </a:lnTo>
                  <a:lnTo>
                    <a:pt x="100" y="231"/>
                  </a:lnTo>
                  <a:lnTo>
                    <a:pt x="97" y="231"/>
                  </a:lnTo>
                  <a:lnTo>
                    <a:pt x="93" y="233"/>
                  </a:lnTo>
                  <a:lnTo>
                    <a:pt x="89" y="233"/>
                  </a:lnTo>
                  <a:lnTo>
                    <a:pt x="85" y="233"/>
                  </a:lnTo>
                  <a:lnTo>
                    <a:pt x="81" y="233"/>
                  </a:lnTo>
                  <a:lnTo>
                    <a:pt x="79" y="2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02" name="Freeform 50"/>
            <p:cNvSpPr>
              <a:spLocks/>
            </p:cNvSpPr>
            <p:nvPr/>
          </p:nvSpPr>
          <p:spPr bwMode="auto">
            <a:xfrm>
              <a:off x="1119" y="881"/>
              <a:ext cx="930" cy="1613"/>
            </a:xfrm>
            <a:custGeom>
              <a:avLst/>
              <a:gdLst>
                <a:gd name="T0" fmla="*/ 683 w 930"/>
                <a:gd name="T1" fmla="*/ 1559 h 1613"/>
                <a:gd name="T2" fmla="*/ 630 w 930"/>
                <a:gd name="T3" fmla="*/ 1473 h 1613"/>
                <a:gd name="T4" fmla="*/ 679 w 930"/>
                <a:gd name="T5" fmla="*/ 1506 h 1613"/>
                <a:gd name="T6" fmla="*/ 729 w 930"/>
                <a:gd name="T7" fmla="*/ 1557 h 1613"/>
                <a:gd name="T8" fmla="*/ 675 w 930"/>
                <a:gd name="T9" fmla="*/ 1448 h 1613"/>
                <a:gd name="T10" fmla="*/ 550 w 930"/>
                <a:gd name="T11" fmla="*/ 1287 h 1613"/>
                <a:gd name="T12" fmla="*/ 465 w 930"/>
                <a:gd name="T13" fmla="*/ 1274 h 1613"/>
                <a:gd name="T14" fmla="*/ 330 w 930"/>
                <a:gd name="T15" fmla="*/ 1114 h 1613"/>
                <a:gd name="T16" fmla="*/ 375 w 930"/>
                <a:gd name="T17" fmla="*/ 1134 h 1613"/>
                <a:gd name="T18" fmla="*/ 434 w 930"/>
                <a:gd name="T19" fmla="*/ 1174 h 1613"/>
                <a:gd name="T20" fmla="*/ 318 w 930"/>
                <a:gd name="T21" fmla="*/ 1038 h 1613"/>
                <a:gd name="T22" fmla="*/ 194 w 930"/>
                <a:gd name="T23" fmla="*/ 910 h 1613"/>
                <a:gd name="T24" fmla="*/ 144 w 930"/>
                <a:gd name="T25" fmla="*/ 955 h 1613"/>
                <a:gd name="T26" fmla="*/ 104 w 930"/>
                <a:gd name="T27" fmla="*/ 946 h 1613"/>
                <a:gd name="T28" fmla="*/ 60 w 930"/>
                <a:gd name="T29" fmla="*/ 896 h 1613"/>
                <a:gd name="T30" fmla="*/ 3 w 930"/>
                <a:gd name="T31" fmla="*/ 802 h 1613"/>
                <a:gd name="T32" fmla="*/ 47 w 930"/>
                <a:gd name="T33" fmla="*/ 806 h 1613"/>
                <a:gd name="T34" fmla="*/ 115 w 930"/>
                <a:gd name="T35" fmla="*/ 785 h 1613"/>
                <a:gd name="T36" fmla="*/ 202 w 930"/>
                <a:gd name="T37" fmla="*/ 698 h 1613"/>
                <a:gd name="T38" fmla="*/ 213 w 930"/>
                <a:gd name="T39" fmla="*/ 580 h 1613"/>
                <a:gd name="T40" fmla="*/ 258 w 930"/>
                <a:gd name="T41" fmla="*/ 605 h 1613"/>
                <a:gd name="T42" fmla="*/ 264 w 930"/>
                <a:gd name="T43" fmla="*/ 586 h 1613"/>
                <a:gd name="T44" fmla="*/ 246 w 930"/>
                <a:gd name="T45" fmla="*/ 537 h 1613"/>
                <a:gd name="T46" fmla="*/ 293 w 930"/>
                <a:gd name="T47" fmla="*/ 562 h 1613"/>
                <a:gd name="T48" fmla="*/ 342 w 930"/>
                <a:gd name="T49" fmla="*/ 601 h 1613"/>
                <a:gd name="T50" fmla="*/ 327 w 930"/>
                <a:gd name="T51" fmla="*/ 539 h 1613"/>
                <a:gd name="T52" fmla="*/ 314 w 930"/>
                <a:gd name="T53" fmla="*/ 482 h 1613"/>
                <a:gd name="T54" fmla="*/ 366 w 930"/>
                <a:gd name="T55" fmla="*/ 526 h 1613"/>
                <a:gd name="T56" fmla="*/ 391 w 930"/>
                <a:gd name="T57" fmla="*/ 517 h 1613"/>
                <a:gd name="T58" fmla="*/ 365 w 930"/>
                <a:gd name="T59" fmla="*/ 458 h 1613"/>
                <a:gd name="T60" fmla="*/ 458 w 930"/>
                <a:gd name="T61" fmla="*/ 496 h 1613"/>
                <a:gd name="T62" fmla="*/ 425 w 930"/>
                <a:gd name="T63" fmla="*/ 449 h 1613"/>
                <a:gd name="T64" fmla="*/ 434 w 930"/>
                <a:gd name="T65" fmla="*/ 440 h 1613"/>
                <a:gd name="T66" fmla="*/ 479 w 930"/>
                <a:gd name="T67" fmla="*/ 464 h 1613"/>
                <a:gd name="T68" fmla="*/ 490 w 930"/>
                <a:gd name="T69" fmla="*/ 396 h 1613"/>
                <a:gd name="T70" fmla="*/ 479 w 930"/>
                <a:gd name="T71" fmla="*/ 353 h 1613"/>
                <a:gd name="T72" fmla="*/ 546 w 930"/>
                <a:gd name="T73" fmla="*/ 384 h 1613"/>
                <a:gd name="T74" fmla="*/ 580 w 930"/>
                <a:gd name="T75" fmla="*/ 384 h 1613"/>
                <a:gd name="T76" fmla="*/ 552 w 930"/>
                <a:gd name="T77" fmla="*/ 321 h 1613"/>
                <a:gd name="T78" fmla="*/ 563 w 930"/>
                <a:gd name="T79" fmla="*/ 312 h 1613"/>
                <a:gd name="T80" fmla="*/ 624 w 930"/>
                <a:gd name="T81" fmla="*/ 344 h 1613"/>
                <a:gd name="T82" fmla="*/ 619 w 930"/>
                <a:gd name="T83" fmla="*/ 285 h 1613"/>
                <a:gd name="T84" fmla="*/ 695 w 930"/>
                <a:gd name="T85" fmla="*/ 285 h 1613"/>
                <a:gd name="T86" fmla="*/ 764 w 930"/>
                <a:gd name="T87" fmla="*/ 197 h 1613"/>
                <a:gd name="T88" fmla="*/ 744 w 930"/>
                <a:gd name="T89" fmla="*/ 122 h 1613"/>
                <a:gd name="T90" fmla="*/ 781 w 930"/>
                <a:gd name="T91" fmla="*/ 139 h 1613"/>
                <a:gd name="T92" fmla="*/ 824 w 930"/>
                <a:gd name="T93" fmla="*/ 171 h 1613"/>
                <a:gd name="T94" fmla="*/ 808 w 930"/>
                <a:gd name="T95" fmla="*/ 119 h 1613"/>
                <a:gd name="T96" fmla="*/ 877 w 930"/>
                <a:gd name="T97" fmla="*/ 121 h 1613"/>
                <a:gd name="T98" fmla="*/ 393 w 930"/>
                <a:gd name="T99" fmla="*/ 818 h 1613"/>
                <a:gd name="T100" fmla="*/ 527 w 930"/>
                <a:gd name="T101" fmla="*/ 1072 h 1613"/>
                <a:gd name="T102" fmla="*/ 515 w 930"/>
                <a:gd name="T103" fmla="*/ 1167 h 1613"/>
                <a:gd name="T104" fmla="*/ 506 w 930"/>
                <a:gd name="T105" fmla="*/ 1112 h 1613"/>
                <a:gd name="T106" fmla="*/ 455 w 930"/>
                <a:gd name="T107" fmla="*/ 1102 h 1613"/>
                <a:gd name="T108" fmla="*/ 478 w 930"/>
                <a:gd name="T109" fmla="*/ 1164 h 1613"/>
                <a:gd name="T110" fmla="*/ 543 w 930"/>
                <a:gd name="T111" fmla="*/ 1231 h 1613"/>
                <a:gd name="T112" fmla="*/ 667 w 930"/>
                <a:gd name="T113" fmla="*/ 1400 h 1613"/>
                <a:gd name="T114" fmla="*/ 779 w 930"/>
                <a:gd name="T115" fmla="*/ 1557 h 1613"/>
                <a:gd name="T116" fmla="*/ 741 w 930"/>
                <a:gd name="T117" fmla="*/ 1599 h 161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930"/>
                <a:gd name="T178" fmla="*/ 0 h 1613"/>
                <a:gd name="T179" fmla="*/ 930 w 930"/>
                <a:gd name="T180" fmla="*/ 1613 h 161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930" h="1613">
                  <a:moveTo>
                    <a:pt x="725" y="1613"/>
                  </a:moveTo>
                  <a:lnTo>
                    <a:pt x="705" y="1593"/>
                  </a:lnTo>
                  <a:lnTo>
                    <a:pt x="704" y="1591"/>
                  </a:lnTo>
                  <a:lnTo>
                    <a:pt x="704" y="1589"/>
                  </a:lnTo>
                  <a:lnTo>
                    <a:pt x="704" y="1586"/>
                  </a:lnTo>
                  <a:lnTo>
                    <a:pt x="705" y="1584"/>
                  </a:lnTo>
                  <a:lnTo>
                    <a:pt x="699" y="1578"/>
                  </a:lnTo>
                  <a:lnTo>
                    <a:pt x="695" y="1573"/>
                  </a:lnTo>
                  <a:lnTo>
                    <a:pt x="688" y="1567"/>
                  </a:lnTo>
                  <a:lnTo>
                    <a:pt x="683" y="1559"/>
                  </a:lnTo>
                  <a:lnTo>
                    <a:pt x="675" y="1550"/>
                  </a:lnTo>
                  <a:lnTo>
                    <a:pt x="668" y="1544"/>
                  </a:lnTo>
                  <a:lnTo>
                    <a:pt x="661" y="1535"/>
                  </a:lnTo>
                  <a:lnTo>
                    <a:pt x="656" y="1526"/>
                  </a:lnTo>
                  <a:lnTo>
                    <a:pt x="649" y="1516"/>
                  </a:lnTo>
                  <a:lnTo>
                    <a:pt x="643" y="1508"/>
                  </a:lnTo>
                  <a:lnTo>
                    <a:pt x="639" y="1498"/>
                  </a:lnTo>
                  <a:lnTo>
                    <a:pt x="635" y="1490"/>
                  </a:lnTo>
                  <a:lnTo>
                    <a:pt x="631" y="1480"/>
                  </a:lnTo>
                  <a:lnTo>
                    <a:pt x="630" y="1473"/>
                  </a:lnTo>
                  <a:lnTo>
                    <a:pt x="628" y="1465"/>
                  </a:lnTo>
                  <a:lnTo>
                    <a:pt x="628" y="1459"/>
                  </a:lnTo>
                  <a:lnTo>
                    <a:pt x="635" y="1465"/>
                  </a:lnTo>
                  <a:lnTo>
                    <a:pt x="641" y="1469"/>
                  </a:lnTo>
                  <a:lnTo>
                    <a:pt x="648" y="1476"/>
                  </a:lnTo>
                  <a:lnTo>
                    <a:pt x="655" y="1481"/>
                  </a:lnTo>
                  <a:lnTo>
                    <a:pt x="661" y="1488"/>
                  </a:lnTo>
                  <a:lnTo>
                    <a:pt x="667" y="1494"/>
                  </a:lnTo>
                  <a:lnTo>
                    <a:pt x="673" y="1499"/>
                  </a:lnTo>
                  <a:lnTo>
                    <a:pt x="679" y="1506"/>
                  </a:lnTo>
                  <a:lnTo>
                    <a:pt x="684" y="1512"/>
                  </a:lnTo>
                  <a:lnTo>
                    <a:pt x="689" y="1519"/>
                  </a:lnTo>
                  <a:lnTo>
                    <a:pt x="695" y="1526"/>
                  </a:lnTo>
                  <a:lnTo>
                    <a:pt x="700" y="1532"/>
                  </a:lnTo>
                  <a:lnTo>
                    <a:pt x="705" y="1538"/>
                  </a:lnTo>
                  <a:lnTo>
                    <a:pt x="711" y="1546"/>
                  </a:lnTo>
                  <a:lnTo>
                    <a:pt x="717" y="1552"/>
                  </a:lnTo>
                  <a:lnTo>
                    <a:pt x="723" y="1560"/>
                  </a:lnTo>
                  <a:lnTo>
                    <a:pt x="725" y="1559"/>
                  </a:lnTo>
                  <a:lnTo>
                    <a:pt x="729" y="1557"/>
                  </a:lnTo>
                  <a:lnTo>
                    <a:pt x="732" y="1556"/>
                  </a:lnTo>
                  <a:lnTo>
                    <a:pt x="735" y="1553"/>
                  </a:lnTo>
                  <a:lnTo>
                    <a:pt x="739" y="1548"/>
                  </a:lnTo>
                  <a:lnTo>
                    <a:pt x="743" y="1544"/>
                  </a:lnTo>
                  <a:lnTo>
                    <a:pt x="732" y="1527"/>
                  </a:lnTo>
                  <a:lnTo>
                    <a:pt x="721" y="1512"/>
                  </a:lnTo>
                  <a:lnTo>
                    <a:pt x="709" y="1496"/>
                  </a:lnTo>
                  <a:lnTo>
                    <a:pt x="699" y="1480"/>
                  </a:lnTo>
                  <a:lnTo>
                    <a:pt x="687" y="1465"/>
                  </a:lnTo>
                  <a:lnTo>
                    <a:pt x="675" y="1448"/>
                  </a:lnTo>
                  <a:lnTo>
                    <a:pt x="661" y="1431"/>
                  </a:lnTo>
                  <a:lnTo>
                    <a:pt x="649" y="1416"/>
                  </a:lnTo>
                  <a:lnTo>
                    <a:pt x="636" y="1400"/>
                  </a:lnTo>
                  <a:lnTo>
                    <a:pt x="624" y="1383"/>
                  </a:lnTo>
                  <a:lnTo>
                    <a:pt x="611" y="1366"/>
                  </a:lnTo>
                  <a:lnTo>
                    <a:pt x="598" y="1351"/>
                  </a:lnTo>
                  <a:lnTo>
                    <a:pt x="586" y="1335"/>
                  </a:lnTo>
                  <a:lnTo>
                    <a:pt x="574" y="1319"/>
                  </a:lnTo>
                  <a:lnTo>
                    <a:pt x="560" y="1303"/>
                  </a:lnTo>
                  <a:lnTo>
                    <a:pt x="550" y="1287"/>
                  </a:lnTo>
                  <a:lnTo>
                    <a:pt x="544" y="1292"/>
                  </a:lnTo>
                  <a:lnTo>
                    <a:pt x="542" y="1296"/>
                  </a:lnTo>
                  <a:lnTo>
                    <a:pt x="538" y="1299"/>
                  </a:lnTo>
                  <a:lnTo>
                    <a:pt x="536" y="1304"/>
                  </a:lnTo>
                  <a:lnTo>
                    <a:pt x="556" y="1344"/>
                  </a:lnTo>
                  <a:lnTo>
                    <a:pt x="519" y="1330"/>
                  </a:lnTo>
                  <a:lnTo>
                    <a:pt x="504" y="1317"/>
                  </a:lnTo>
                  <a:lnTo>
                    <a:pt x="491" y="1303"/>
                  </a:lnTo>
                  <a:lnTo>
                    <a:pt x="478" y="1287"/>
                  </a:lnTo>
                  <a:lnTo>
                    <a:pt x="465" y="1274"/>
                  </a:lnTo>
                  <a:lnTo>
                    <a:pt x="449" y="1258"/>
                  </a:lnTo>
                  <a:lnTo>
                    <a:pt x="434" y="1243"/>
                  </a:lnTo>
                  <a:lnTo>
                    <a:pt x="419" y="1228"/>
                  </a:lnTo>
                  <a:lnTo>
                    <a:pt x="406" y="1213"/>
                  </a:lnTo>
                  <a:lnTo>
                    <a:pt x="391" y="1196"/>
                  </a:lnTo>
                  <a:lnTo>
                    <a:pt x="378" y="1180"/>
                  </a:lnTo>
                  <a:lnTo>
                    <a:pt x="365" y="1164"/>
                  </a:lnTo>
                  <a:lnTo>
                    <a:pt x="353" y="1148"/>
                  </a:lnTo>
                  <a:lnTo>
                    <a:pt x="342" y="1131"/>
                  </a:lnTo>
                  <a:lnTo>
                    <a:pt x="330" y="1114"/>
                  </a:lnTo>
                  <a:lnTo>
                    <a:pt x="321" y="1096"/>
                  </a:lnTo>
                  <a:lnTo>
                    <a:pt x="314" y="1081"/>
                  </a:lnTo>
                  <a:lnTo>
                    <a:pt x="317" y="1083"/>
                  </a:lnTo>
                  <a:lnTo>
                    <a:pt x="322" y="1087"/>
                  </a:lnTo>
                  <a:lnTo>
                    <a:pt x="329" y="1092"/>
                  </a:lnTo>
                  <a:lnTo>
                    <a:pt x="337" y="1099"/>
                  </a:lnTo>
                  <a:lnTo>
                    <a:pt x="345" y="1106"/>
                  </a:lnTo>
                  <a:lnTo>
                    <a:pt x="354" y="1116"/>
                  </a:lnTo>
                  <a:lnTo>
                    <a:pt x="363" y="1124"/>
                  </a:lnTo>
                  <a:lnTo>
                    <a:pt x="375" y="1134"/>
                  </a:lnTo>
                  <a:lnTo>
                    <a:pt x="385" y="1142"/>
                  </a:lnTo>
                  <a:lnTo>
                    <a:pt x="394" y="1150"/>
                  </a:lnTo>
                  <a:lnTo>
                    <a:pt x="402" y="1157"/>
                  </a:lnTo>
                  <a:lnTo>
                    <a:pt x="411" y="1166"/>
                  </a:lnTo>
                  <a:lnTo>
                    <a:pt x="418" y="1171"/>
                  </a:lnTo>
                  <a:lnTo>
                    <a:pt x="423" y="1175"/>
                  </a:lnTo>
                  <a:lnTo>
                    <a:pt x="427" y="1178"/>
                  </a:lnTo>
                  <a:lnTo>
                    <a:pt x="429" y="1180"/>
                  </a:lnTo>
                  <a:lnTo>
                    <a:pt x="430" y="1177"/>
                  </a:lnTo>
                  <a:lnTo>
                    <a:pt x="434" y="1174"/>
                  </a:lnTo>
                  <a:lnTo>
                    <a:pt x="437" y="1171"/>
                  </a:lnTo>
                  <a:lnTo>
                    <a:pt x="437" y="1168"/>
                  </a:lnTo>
                  <a:lnTo>
                    <a:pt x="422" y="1153"/>
                  </a:lnTo>
                  <a:lnTo>
                    <a:pt x="407" y="1137"/>
                  </a:lnTo>
                  <a:lnTo>
                    <a:pt x="391" y="1120"/>
                  </a:lnTo>
                  <a:lnTo>
                    <a:pt x="377" y="1105"/>
                  </a:lnTo>
                  <a:lnTo>
                    <a:pt x="362" y="1088"/>
                  </a:lnTo>
                  <a:lnTo>
                    <a:pt x="347" y="1072"/>
                  </a:lnTo>
                  <a:lnTo>
                    <a:pt x="333" y="1055"/>
                  </a:lnTo>
                  <a:lnTo>
                    <a:pt x="318" y="1038"/>
                  </a:lnTo>
                  <a:lnTo>
                    <a:pt x="304" y="1020"/>
                  </a:lnTo>
                  <a:lnTo>
                    <a:pt x="289" y="1004"/>
                  </a:lnTo>
                  <a:lnTo>
                    <a:pt x="276" y="987"/>
                  </a:lnTo>
                  <a:lnTo>
                    <a:pt x="261" y="971"/>
                  </a:lnTo>
                  <a:lnTo>
                    <a:pt x="246" y="954"/>
                  </a:lnTo>
                  <a:lnTo>
                    <a:pt x="233" y="937"/>
                  </a:lnTo>
                  <a:lnTo>
                    <a:pt x="220" y="921"/>
                  </a:lnTo>
                  <a:lnTo>
                    <a:pt x="206" y="905"/>
                  </a:lnTo>
                  <a:lnTo>
                    <a:pt x="200" y="907"/>
                  </a:lnTo>
                  <a:lnTo>
                    <a:pt x="194" y="910"/>
                  </a:lnTo>
                  <a:lnTo>
                    <a:pt x="189" y="914"/>
                  </a:lnTo>
                  <a:lnTo>
                    <a:pt x="185" y="918"/>
                  </a:lnTo>
                  <a:lnTo>
                    <a:pt x="178" y="922"/>
                  </a:lnTo>
                  <a:lnTo>
                    <a:pt x="174" y="926"/>
                  </a:lnTo>
                  <a:lnTo>
                    <a:pt x="169" y="930"/>
                  </a:lnTo>
                  <a:lnTo>
                    <a:pt x="164" y="936"/>
                  </a:lnTo>
                  <a:lnTo>
                    <a:pt x="159" y="941"/>
                  </a:lnTo>
                  <a:lnTo>
                    <a:pt x="153" y="946"/>
                  </a:lnTo>
                  <a:lnTo>
                    <a:pt x="149" y="951"/>
                  </a:lnTo>
                  <a:lnTo>
                    <a:pt x="144" y="955"/>
                  </a:lnTo>
                  <a:lnTo>
                    <a:pt x="139" y="961"/>
                  </a:lnTo>
                  <a:lnTo>
                    <a:pt x="133" y="965"/>
                  </a:lnTo>
                  <a:lnTo>
                    <a:pt x="128" y="969"/>
                  </a:lnTo>
                  <a:lnTo>
                    <a:pt x="123" y="975"/>
                  </a:lnTo>
                  <a:lnTo>
                    <a:pt x="120" y="971"/>
                  </a:lnTo>
                  <a:lnTo>
                    <a:pt x="119" y="966"/>
                  </a:lnTo>
                  <a:lnTo>
                    <a:pt x="115" y="962"/>
                  </a:lnTo>
                  <a:lnTo>
                    <a:pt x="109" y="958"/>
                  </a:lnTo>
                  <a:lnTo>
                    <a:pt x="107" y="951"/>
                  </a:lnTo>
                  <a:lnTo>
                    <a:pt x="104" y="946"/>
                  </a:lnTo>
                  <a:lnTo>
                    <a:pt x="100" y="940"/>
                  </a:lnTo>
                  <a:lnTo>
                    <a:pt x="97" y="935"/>
                  </a:lnTo>
                  <a:lnTo>
                    <a:pt x="92" y="929"/>
                  </a:lnTo>
                  <a:lnTo>
                    <a:pt x="88" y="923"/>
                  </a:lnTo>
                  <a:lnTo>
                    <a:pt x="84" y="919"/>
                  </a:lnTo>
                  <a:lnTo>
                    <a:pt x="80" y="914"/>
                  </a:lnTo>
                  <a:lnTo>
                    <a:pt x="75" y="908"/>
                  </a:lnTo>
                  <a:lnTo>
                    <a:pt x="69" y="904"/>
                  </a:lnTo>
                  <a:lnTo>
                    <a:pt x="64" y="900"/>
                  </a:lnTo>
                  <a:lnTo>
                    <a:pt x="60" y="896"/>
                  </a:lnTo>
                  <a:lnTo>
                    <a:pt x="55" y="892"/>
                  </a:lnTo>
                  <a:lnTo>
                    <a:pt x="51" y="888"/>
                  </a:lnTo>
                  <a:lnTo>
                    <a:pt x="45" y="883"/>
                  </a:lnTo>
                  <a:lnTo>
                    <a:pt x="41" y="879"/>
                  </a:lnTo>
                  <a:lnTo>
                    <a:pt x="43" y="874"/>
                  </a:lnTo>
                  <a:lnTo>
                    <a:pt x="48" y="871"/>
                  </a:lnTo>
                  <a:lnTo>
                    <a:pt x="51" y="867"/>
                  </a:lnTo>
                  <a:lnTo>
                    <a:pt x="51" y="863"/>
                  </a:lnTo>
                  <a:lnTo>
                    <a:pt x="0" y="804"/>
                  </a:lnTo>
                  <a:lnTo>
                    <a:pt x="3" y="802"/>
                  </a:lnTo>
                  <a:lnTo>
                    <a:pt x="7" y="799"/>
                  </a:lnTo>
                  <a:lnTo>
                    <a:pt x="11" y="798"/>
                  </a:lnTo>
                  <a:lnTo>
                    <a:pt x="15" y="798"/>
                  </a:lnTo>
                  <a:lnTo>
                    <a:pt x="19" y="798"/>
                  </a:lnTo>
                  <a:lnTo>
                    <a:pt x="24" y="796"/>
                  </a:lnTo>
                  <a:lnTo>
                    <a:pt x="28" y="796"/>
                  </a:lnTo>
                  <a:lnTo>
                    <a:pt x="32" y="796"/>
                  </a:lnTo>
                  <a:lnTo>
                    <a:pt x="36" y="798"/>
                  </a:lnTo>
                  <a:lnTo>
                    <a:pt x="41" y="800"/>
                  </a:lnTo>
                  <a:lnTo>
                    <a:pt x="47" y="806"/>
                  </a:lnTo>
                  <a:lnTo>
                    <a:pt x="52" y="813"/>
                  </a:lnTo>
                  <a:lnTo>
                    <a:pt x="59" y="818"/>
                  </a:lnTo>
                  <a:lnTo>
                    <a:pt x="64" y="825"/>
                  </a:lnTo>
                  <a:lnTo>
                    <a:pt x="71" y="831"/>
                  </a:lnTo>
                  <a:lnTo>
                    <a:pt x="76" y="836"/>
                  </a:lnTo>
                  <a:lnTo>
                    <a:pt x="83" y="824"/>
                  </a:lnTo>
                  <a:lnTo>
                    <a:pt x="91" y="814"/>
                  </a:lnTo>
                  <a:lnTo>
                    <a:pt x="97" y="804"/>
                  </a:lnTo>
                  <a:lnTo>
                    <a:pt x="107" y="795"/>
                  </a:lnTo>
                  <a:lnTo>
                    <a:pt x="115" y="785"/>
                  </a:lnTo>
                  <a:lnTo>
                    <a:pt x="123" y="777"/>
                  </a:lnTo>
                  <a:lnTo>
                    <a:pt x="132" y="767"/>
                  </a:lnTo>
                  <a:lnTo>
                    <a:pt x="141" y="760"/>
                  </a:lnTo>
                  <a:lnTo>
                    <a:pt x="151" y="750"/>
                  </a:lnTo>
                  <a:lnTo>
                    <a:pt x="159" y="742"/>
                  </a:lnTo>
                  <a:lnTo>
                    <a:pt x="168" y="734"/>
                  </a:lnTo>
                  <a:lnTo>
                    <a:pt x="177" y="726"/>
                  </a:lnTo>
                  <a:lnTo>
                    <a:pt x="185" y="716"/>
                  </a:lnTo>
                  <a:lnTo>
                    <a:pt x="194" y="708"/>
                  </a:lnTo>
                  <a:lnTo>
                    <a:pt x="202" y="698"/>
                  </a:lnTo>
                  <a:lnTo>
                    <a:pt x="212" y="690"/>
                  </a:lnTo>
                  <a:lnTo>
                    <a:pt x="132" y="620"/>
                  </a:lnTo>
                  <a:lnTo>
                    <a:pt x="165" y="575"/>
                  </a:lnTo>
                  <a:lnTo>
                    <a:pt x="237" y="647"/>
                  </a:lnTo>
                  <a:lnTo>
                    <a:pt x="240" y="641"/>
                  </a:lnTo>
                  <a:lnTo>
                    <a:pt x="197" y="572"/>
                  </a:lnTo>
                  <a:lnTo>
                    <a:pt x="200" y="575"/>
                  </a:lnTo>
                  <a:lnTo>
                    <a:pt x="205" y="576"/>
                  </a:lnTo>
                  <a:lnTo>
                    <a:pt x="209" y="577"/>
                  </a:lnTo>
                  <a:lnTo>
                    <a:pt x="213" y="580"/>
                  </a:lnTo>
                  <a:lnTo>
                    <a:pt x="218" y="583"/>
                  </a:lnTo>
                  <a:lnTo>
                    <a:pt x="222" y="586"/>
                  </a:lnTo>
                  <a:lnTo>
                    <a:pt x="228" y="589"/>
                  </a:lnTo>
                  <a:lnTo>
                    <a:pt x="232" y="590"/>
                  </a:lnTo>
                  <a:lnTo>
                    <a:pt x="236" y="593"/>
                  </a:lnTo>
                  <a:lnTo>
                    <a:pt x="241" y="595"/>
                  </a:lnTo>
                  <a:lnTo>
                    <a:pt x="245" y="598"/>
                  </a:lnTo>
                  <a:lnTo>
                    <a:pt x="250" y="601"/>
                  </a:lnTo>
                  <a:lnTo>
                    <a:pt x="254" y="602"/>
                  </a:lnTo>
                  <a:lnTo>
                    <a:pt x="258" y="605"/>
                  </a:lnTo>
                  <a:lnTo>
                    <a:pt x="264" y="607"/>
                  </a:lnTo>
                  <a:lnTo>
                    <a:pt x="268" y="609"/>
                  </a:lnTo>
                  <a:lnTo>
                    <a:pt x="269" y="608"/>
                  </a:lnTo>
                  <a:lnTo>
                    <a:pt x="272" y="607"/>
                  </a:lnTo>
                  <a:lnTo>
                    <a:pt x="273" y="604"/>
                  </a:lnTo>
                  <a:lnTo>
                    <a:pt x="273" y="601"/>
                  </a:lnTo>
                  <a:lnTo>
                    <a:pt x="270" y="598"/>
                  </a:lnTo>
                  <a:lnTo>
                    <a:pt x="268" y="594"/>
                  </a:lnTo>
                  <a:lnTo>
                    <a:pt x="265" y="590"/>
                  </a:lnTo>
                  <a:lnTo>
                    <a:pt x="264" y="586"/>
                  </a:lnTo>
                  <a:lnTo>
                    <a:pt x="261" y="582"/>
                  </a:lnTo>
                  <a:lnTo>
                    <a:pt x="258" y="576"/>
                  </a:lnTo>
                  <a:lnTo>
                    <a:pt x="257" y="572"/>
                  </a:lnTo>
                  <a:lnTo>
                    <a:pt x="254" y="568"/>
                  </a:lnTo>
                  <a:lnTo>
                    <a:pt x="253" y="564"/>
                  </a:lnTo>
                  <a:lnTo>
                    <a:pt x="252" y="558"/>
                  </a:lnTo>
                  <a:lnTo>
                    <a:pt x="249" y="553"/>
                  </a:lnTo>
                  <a:lnTo>
                    <a:pt x="248" y="548"/>
                  </a:lnTo>
                  <a:lnTo>
                    <a:pt x="246" y="543"/>
                  </a:lnTo>
                  <a:lnTo>
                    <a:pt x="246" y="537"/>
                  </a:lnTo>
                  <a:lnTo>
                    <a:pt x="245" y="532"/>
                  </a:lnTo>
                  <a:lnTo>
                    <a:pt x="245" y="528"/>
                  </a:lnTo>
                  <a:lnTo>
                    <a:pt x="249" y="529"/>
                  </a:lnTo>
                  <a:lnTo>
                    <a:pt x="253" y="530"/>
                  </a:lnTo>
                  <a:lnTo>
                    <a:pt x="258" y="535"/>
                  </a:lnTo>
                  <a:lnTo>
                    <a:pt x="265" y="539"/>
                  </a:lnTo>
                  <a:lnTo>
                    <a:pt x="272" y="543"/>
                  </a:lnTo>
                  <a:lnTo>
                    <a:pt x="278" y="550"/>
                  </a:lnTo>
                  <a:lnTo>
                    <a:pt x="285" y="555"/>
                  </a:lnTo>
                  <a:lnTo>
                    <a:pt x="293" y="562"/>
                  </a:lnTo>
                  <a:lnTo>
                    <a:pt x="298" y="568"/>
                  </a:lnTo>
                  <a:lnTo>
                    <a:pt x="306" y="573"/>
                  </a:lnTo>
                  <a:lnTo>
                    <a:pt x="312" y="579"/>
                  </a:lnTo>
                  <a:lnTo>
                    <a:pt x="318" y="586"/>
                  </a:lnTo>
                  <a:lnTo>
                    <a:pt x="323" y="591"/>
                  </a:lnTo>
                  <a:lnTo>
                    <a:pt x="329" y="597"/>
                  </a:lnTo>
                  <a:lnTo>
                    <a:pt x="333" y="601"/>
                  </a:lnTo>
                  <a:lnTo>
                    <a:pt x="337" y="604"/>
                  </a:lnTo>
                  <a:lnTo>
                    <a:pt x="339" y="602"/>
                  </a:lnTo>
                  <a:lnTo>
                    <a:pt x="342" y="601"/>
                  </a:lnTo>
                  <a:lnTo>
                    <a:pt x="343" y="600"/>
                  </a:lnTo>
                  <a:lnTo>
                    <a:pt x="347" y="600"/>
                  </a:lnTo>
                  <a:lnTo>
                    <a:pt x="346" y="594"/>
                  </a:lnTo>
                  <a:lnTo>
                    <a:pt x="345" y="589"/>
                  </a:lnTo>
                  <a:lnTo>
                    <a:pt x="342" y="582"/>
                  </a:lnTo>
                  <a:lnTo>
                    <a:pt x="341" y="575"/>
                  </a:lnTo>
                  <a:lnTo>
                    <a:pt x="337" y="566"/>
                  </a:lnTo>
                  <a:lnTo>
                    <a:pt x="334" y="557"/>
                  </a:lnTo>
                  <a:lnTo>
                    <a:pt x="330" y="548"/>
                  </a:lnTo>
                  <a:lnTo>
                    <a:pt x="327" y="539"/>
                  </a:lnTo>
                  <a:lnTo>
                    <a:pt x="322" y="529"/>
                  </a:lnTo>
                  <a:lnTo>
                    <a:pt x="320" y="519"/>
                  </a:lnTo>
                  <a:lnTo>
                    <a:pt x="316" y="510"/>
                  </a:lnTo>
                  <a:lnTo>
                    <a:pt x="313" y="501"/>
                  </a:lnTo>
                  <a:lnTo>
                    <a:pt x="309" y="493"/>
                  </a:lnTo>
                  <a:lnTo>
                    <a:pt x="308" y="486"/>
                  </a:lnTo>
                  <a:lnTo>
                    <a:pt x="305" y="481"/>
                  </a:lnTo>
                  <a:lnTo>
                    <a:pt x="304" y="476"/>
                  </a:lnTo>
                  <a:lnTo>
                    <a:pt x="309" y="479"/>
                  </a:lnTo>
                  <a:lnTo>
                    <a:pt x="314" y="482"/>
                  </a:lnTo>
                  <a:lnTo>
                    <a:pt x="320" y="486"/>
                  </a:lnTo>
                  <a:lnTo>
                    <a:pt x="325" y="492"/>
                  </a:lnTo>
                  <a:lnTo>
                    <a:pt x="330" y="494"/>
                  </a:lnTo>
                  <a:lnTo>
                    <a:pt x="334" y="500"/>
                  </a:lnTo>
                  <a:lnTo>
                    <a:pt x="339" y="504"/>
                  </a:lnTo>
                  <a:lnTo>
                    <a:pt x="345" y="508"/>
                  </a:lnTo>
                  <a:lnTo>
                    <a:pt x="350" y="512"/>
                  </a:lnTo>
                  <a:lnTo>
                    <a:pt x="354" y="518"/>
                  </a:lnTo>
                  <a:lnTo>
                    <a:pt x="361" y="521"/>
                  </a:lnTo>
                  <a:lnTo>
                    <a:pt x="366" y="526"/>
                  </a:lnTo>
                  <a:lnTo>
                    <a:pt x="371" y="529"/>
                  </a:lnTo>
                  <a:lnTo>
                    <a:pt x="377" y="532"/>
                  </a:lnTo>
                  <a:lnTo>
                    <a:pt x="383" y="535"/>
                  </a:lnTo>
                  <a:lnTo>
                    <a:pt x="390" y="539"/>
                  </a:lnTo>
                  <a:lnTo>
                    <a:pt x="390" y="535"/>
                  </a:lnTo>
                  <a:lnTo>
                    <a:pt x="391" y="532"/>
                  </a:lnTo>
                  <a:lnTo>
                    <a:pt x="394" y="530"/>
                  </a:lnTo>
                  <a:lnTo>
                    <a:pt x="395" y="528"/>
                  </a:lnTo>
                  <a:lnTo>
                    <a:pt x="393" y="521"/>
                  </a:lnTo>
                  <a:lnTo>
                    <a:pt x="391" y="517"/>
                  </a:lnTo>
                  <a:lnTo>
                    <a:pt x="389" y="511"/>
                  </a:lnTo>
                  <a:lnTo>
                    <a:pt x="386" y="506"/>
                  </a:lnTo>
                  <a:lnTo>
                    <a:pt x="383" y="500"/>
                  </a:lnTo>
                  <a:lnTo>
                    <a:pt x="381" y="494"/>
                  </a:lnTo>
                  <a:lnTo>
                    <a:pt x="378" y="488"/>
                  </a:lnTo>
                  <a:lnTo>
                    <a:pt x="375" y="482"/>
                  </a:lnTo>
                  <a:lnTo>
                    <a:pt x="373" y="475"/>
                  </a:lnTo>
                  <a:lnTo>
                    <a:pt x="370" y="470"/>
                  </a:lnTo>
                  <a:lnTo>
                    <a:pt x="366" y="464"/>
                  </a:lnTo>
                  <a:lnTo>
                    <a:pt x="365" y="458"/>
                  </a:lnTo>
                  <a:lnTo>
                    <a:pt x="362" y="453"/>
                  </a:lnTo>
                  <a:lnTo>
                    <a:pt x="361" y="447"/>
                  </a:lnTo>
                  <a:lnTo>
                    <a:pt x="358" y="442"/>
                  </a:lnTo>
                  <a:lnTo>
                    <a:pt x="357" y="436"/>
                  </a:lnTo>
                  <a:lnTo>
                    <a:pt x="445" y="508"/>
                  </a:lnTo>
                  <a:lnTo>
                    <a:pt x="447" y="507"/>
                  </a:lnTo>
                  <a:lnTo>
                    <a:pt x="451" y="506"/>
                  </a:lnTo>
                  <a:lnTo>
                    <a:pt x="454" y="503"/>
                  </a:lnTo>
                  <a:lnTo>
                    <a:pt x="459" y="501"/>
                  </a:lnTo>
                  <a:lnTo>
                    <a:pt x="458" y="496"/>
                  </a:lnTo>
                  <a:lnTo>
                    <a:pt x="457" y="493"/>
                  </a:lnTo>
                  <a:lnTo>
                    <a:pt x="454" y="489"/>
                  </a:lnTo>
                  <a:lnTo>
                    <a:pt x="453" y="485"/>
                  </a:lnTo>
                  <a:lnTo>
                    <a:pt x="449" y="479"/>
                  </a:lnTo>
                  <a:lnTo>
                    <a:pt x="445" y="475"/>
                  </a:lnTo>
                  <a:lnTo>
                    <a:pt x="441" y="470"/>
                  </a:lnTo>
                  <a:lnTo>
                    <a:pt x="438" y="465"/>
                  </a:lnTo>
                  <a:lnTo>
                    <a:pt x="433" y="460"/>
                  </a:lnTo>
                  <a:lnTo>
                    <a:pt x="429" y="454"/>
                  </a:lnTo>
                  <a:lnTo>
                    <a:pt x="425" y="449"/>
                  </a:lnTo>
                  <a:lnTo>
                    <a:pt x="422" y="443"/>
                  </a:lnTo>
                  <a:lnTo>
                    <a:pt x="418" y="438"/>
                  </a:lnTo>
                  <a:lnTo>
                    <a:pt x="417" y="432"/>
                  </a:lnTo>
                  <a:lnTo>
                    <a:pt x="414" y="425"/>
                  </a:lnTo>
                  <a:lnTo>
                    <a:pt x="414" y="421"/>
                  </a:lnTo>
                  <a:lnTo>
                    <a:pt x="418" y="424"/>
                  </a:lnTo>
                  <a:lnTo>
                    <a:pt x="422" y="428"/>
                  </a:lnTo>
                  <a:lnTo>
                    <a:pt x="426" y="432"/>
                  </a:lnTo>
                  <a:lnTo>
                    <a:pt x="431" y="436"/>
                  </a:lnTo>
                  <a:lnTo>
                    <a:pt x="434" y="440"/>
                  </a:lnTo>
                  <a:lnTo>
                    <a:pt x="439" y="445"/>
                  </a:lnTo>
                  <a:lnTo>
                    <a:pt x="443" y="447"/>
                  </a:lnTo>
                  <a:lnTo>
                    <a:pt x="447" y="452"/>
                  </a:lnTo>
                  <a:lnTo>
                    <a:pt x="451" y="454"/>
                  </a:lnTo>
                  <a:lnTo>
                    <a:pt x="455" y="457"/>
                  </a:lnTo>
                  <a:lnTo>
                    <a:pt x="459" y="458"/>
                  </a:lnTo>
                  <a:lnTo>
                    <a:pt x="465" y="461"/>
                  </a:lnTo>
                  <a:lnTo>
                    <a:pt x="469" y="463"/>
                  </a:lnTo>
                  <a:lnTo>
                    <a:pt x="474" y="464"/>
                  </a:lnTo>
                  <a:lnTo>
                    <a:pt x="479" y="464"/>
                  </a:lnTo>
                  <a:lnTo>
                    <a:pt x="486" y="464"/>
                  </a:lnTo>
                  <a:lnTo>
                    <a:pt x="411" y="399"/>
                  </a:lnTo>
                  <a:lnTo>
                    <a:pt x="503" y="427"/>
                  </a:lnTo>
                  <a:lnTo>
                    <a:pt x="500" y="422"/>
                  </a:lnTo>
                  <a:lnTo>
                    <a:pt x="499" y="418"/>
                  </a:lnTo>
                  <a:lnTo>
                    <a:pt x="498" y="413"/>
                  </a:lnTo>
                  <a:lnTo>
                    <a:pt x="495" y="410"/>
                  </a:lnTo>
                  <a:lnTo>
                    <a:pt x="494" y="404"/>
                  </a:lnTo>
                  <a:lnTo>
                    <a:pt x="491" y="400"/>
                  </a:lnTo>
                  <a:lnTo>
                    <a:pt x="490" y="396"/>
                  </a:lnTo>
                  <a:lnTo>
                    <a:pt x="488" y="391"/>
                  </a:lnTo>
                  <a:lnTo>
                    <a:pt x="486" y="386"/>
                  </a:lnTo>
                  <a:lnTo>
                    <a:pt x="484" y="381"/>
                  </a:lnTo>
                  <a:lnTo>
                    <a:pt x="483" y="375"/>
                  </a:lnTo>
                  <a:lnTo>
                    <a:pt x="482" y="371"/>
                  </a:lnTo>
                  <a:lnTo>
                    <a:pt x="481" y="367"/>
                  </a:lnTo>
                  <a:lnTo>
                    <a:pt x="479" y="363"/>
                  </a:lnTo>
                  <a:lnTo>
                    <a:pt x="478" y="359"/>
                  </a:lnTo>
                  <a:lnTo>
                    <a:pt x="478" y="355"/>
                  </a:lnTo>
                  <a:lnTo>
                    <a:pt x="479" y="353"/>
                  </a:lnTo>
                  <a:lnTo>
                    <a:pt x="482" y="353"/>
                  </a:lnTo>
                  <a:lnTo>
                    <a:pt x="486" y="355"/>
                  </a:lnTo>
                  <a:lnTo>
                    <a:pt x="492" y="357"/>
                  </a:lnTo>
                  <a:lnTo>
                    <a:pt x="499" y="360"/>
                  </a:lnTo>
                  <a:lnTo>
                    <a:pt x="507" y="364"/>
                  </a:lnTo>
                  <a:lnTo>
                    <a:pt x="514" y="367"/>
                  </a:lnTo>
                  <a:lnTo>
                    <a:pt x="523" y="371"/>
                  </a:lnTo>
                  <a:lnTo>
                    <a:pt x="531" y="375"/>
                  </a:lnTo>
                  <a:lnTo>
                    <a:pt x="539" y="380"/>
                  </a:lnTo>
                  <a:lnTo>
                    <a:pt x="546" y="384"/>
                  </a:lnTo>
                  <a:lnTo>
                    <a:pt x="552" y="386"/>
                  </a:lnTo>
                  <a:lnTo>
                    <a:pt x="559" y="389"/>
                  </a:lnTo>
                  <a:lnTo>
                    <a:pt x="564" y="393"/>
                  </a:lnTo>
                  <a:lnTo>
                    <a:pt x="568" y="395"/>
                  </a:lnTo>
                  <a:lnTo>
                    <a:pt x="572" y="398"/>
                  </a:lnTo>
                  <a:lnTo>
                    <a:pt x="574" y="395"/>
                  </a:lnTo>
                  <a:lnTo>
                    <a:pt x="576" y="393"/>
                  </a:lnTo>
                  <a:lnTo>
                    <a:pt x="578" y="391"/>
                  </a:lnTo>
                  <a:lnTo>
                    <a:pt x="583" y="389"/>
                  </a:lnTo>
                  <a:lnTo>
                    <a:pt x="580" y="384"/>
                  </a:lnTo>
                  <a:lnTo>
                    <a:pt x="578" y="377"/>
                  </a:lnTo>
                  <a:lnTo>
                    <a:pt x="576" y="371"/>
                  </a:lnTo>
                  <a:lnTo>
                    <a:pt x="574" y="366"/>
                  </a:lnTo>
                  <a:lnTo>
                    <a:pt x="571" y="359"/>
                  </a:lnTo>
                  <a:lnTo>
                    <a:pt x="568" y="353"/>
                  </a:lnTo>
                  <a:lnTo>
                    <a:pt x="564" y="346"/>
                  </a:lnTo>
                  <a:lnTo>
                    <a:pt x="563" y="341"/>
                  </a:lnTo>
                  <a:lnTo>
                    <a:pt x="559" y="334"/>
                  </a:lnTo>
                  <a:lnTo>
                    <a:pt x="555" y="328"/>
                  </a:lnTo>
                  <a:lnTo>
                    <a:pt x="552" y="321"/>
                  </a:lnTo>
                  <a:lnTo>
                    <a:pt x="550" y="316"/>
                  </a:lnTo>
                  <a:lnTo>
                    <a:pt x="546" y="310"/>
                  </a:lnTo>
                  <a:lnTo>
                    <a:pt x="543" y="303"/>
                  </a:lnTo>
                  <a:lnTo>
                    <a:pt x="540" y="298"/>
                  </a:lnTo>
                  <a:lnTo>
                    <a:pt x="539" y="292"/>
                  </a:lnTo>
                  <a:lnTo>
                    <a:pt x="542" y="295"/>
                  </a:lnTo>
                  <a:lnTo>
                    <a:pt x="546" y="299"/>
                  </a:lnTo>
                  <a:lnTo>
                    <a:pt x="551" y="303"/>
                  </a:lnTo>
                  <a:lnTo>
                    <a:pt x="556" y="308"/>
                  </a:lnTo>
                  <a:lnTo>
                    <a:pt x="563" y="312"/>
                  </a:lnTo>
                  <a:lnTo>
                    <a:pt x="570" y="317"/>
                  </a:lnTo>
                  <a:lnTo>
                    <a:pt x="576" y="321"/>
                  </a:lnTo>
                  <a:lnTo>
                    <a:pt x="584" y="327"/>
                  </a:lnTo>
                  <a:lnTo>
                    <a:pt x="591" y="331"/>
                  </a:lnTo>
                  <a:lnTo>
                    <a:pt x="598" y="335"/>
                  </a:lnTo>
                  <a:lnTo>
                    <a:pt x="604" y="338"/>
                  </a:lnTo>
                  <a:lnTo>
                    <a:pt x="611" y="341"/>
                  </a:lnTo>
                  <a:lnTo>
                    <a:pt x="616" y="342"/>
                  </a:lnTo>
                  <a:lnTo>
                    <a:pt x="620" y="344"/>
                  </a:lnTo>
                  <a:lnTo>
                    <a:pt x="624" y="344"/>
                  </a:lnTo>
                  <a:lnTo>
                    <a:pt x="628" y="344"/>
                  </a:lnTo>
                  <a:lnTo>
                    <a:pt x="630" y="341"/>
                  </a:lnTo>
                  <a:lnTo>
                    <a:pt x="631" y="337"/>
                  </a:lnTo>
                  <a:lnTo>
                    <a:pt x="631" y="330"/>
                  </a:lnTo>
                  <a:lnTo>
                    <a:pt x="630" y="324"/>
                  </a:lnTo>
                  <a:lnTo>
                    <a:pt x="628" y="317"/>
                  </a:lnTo>
                  <a:lnTo>
                    <a:pt x="627" y="310"/>
                  </a:lnTo>
                  <a:lnTo>
                    <a:pt x="624" y="302"/>
                  </a:lnTo>
                  <a:lnTo>
                    <a:pt x="622" y="294"/>
                  </a:lnTo>
                  <a:lnTo>
                    <a:pt x="619" y="285"/>
                  </a:lnTo>
                  <a:lnTo>
                    <a:pt x="616" y="277"/>
                  </a:lnTo>
                  <a:lnTo>
                    <a:pt x="612" y="269"/>
                  </a:lnTo>
                  <a:lnTo>
                    <a:pt x="610" y="262"/>
                  </a:lnTo>
                  <a:lnTo>
                    <a:pt x="607" y="255"/>
                  </a:lnTo>
                  <a:lnTo>
                    <a:pt x="606" y="249"/>
                  </a:lnTo>
                  <a:lnTo>
                    <a:pt x="603" y="245"/>
                  </a:lnTo>
                  <a:lnTo>
                    <a:pt x="603" y="243"/>
                  </a:lnTo>
                  <a:lnTo>
                    <a:pt x="687" y="291"/>
                  </a:lnTo>
                  <a:lnTo>
                    <a:pt x="691" y="288"/>
                  </a:lnTo>
                  <a:lnTo>
                    <a:pt x="695" y="285"/>
                  </a:lnTo>
                  <a:lnTo>
                    <a:pt x="664" y="173"/>
                  </a:lnTo>
                  <a:lnTo>
                    <a:pt x="753" y="234"/>
                  </a:lnTo>
                  <a:lnTo>
                    <a:pt x="756" y="231"/>
                  </a:lnTo>
                  <a:lnTo>
                    <a:pt x="760" y="230"/>
                  </a:lnTo>
                  <a:lnTo>
                    <a:pt x="763" y="227"/>
                  </a:lnTo>
                  <a:lnTo>
                    <a:pt x="767" y="223"/>
                  </a:lnTo>
                  <a:lnTo>
                    <a:pt x="765" y="216"/>
                  </a:lnTo>
                  <a:lnTo>
                    <a:pt x="765" y="209"/>
                  </a:lnTo>
                  <a:lnTo>
                    <a:pt x="765" y="202"/>
                  </a:lnTo>
                  <a:lnTo>
                    <a:pt x="764" y="197"/>
                  </a:lnTo>
                  <a:lnTo>
                    <a:pt x="763" y="189"/>
                  </a:lnTo>
                  <a:lnTo>
                    <a:pt x="760" y="182"/>
                  </a:lnTo>
                  <a:lnTo>
                    <a:pt x="759" y="173"/>
                  </a:lnTo>
                  <a:lnTo>
                    <a:pt x="757" y="166"/>
                  </a:lnTo>
                  <a:lnTo>
                    <a:pt x="755" y="158"/>
                  </a:lnTo>
                  <a:lnTo>
                    <a:pt x="752" y="150"/>
                  </a:lnTo>
                  <a:lnTo>
                    <a:pt x="749" y="143"/>
                  </a:lnTo>
                  <a:lnTo>
                    <a:pt x="748" y="136"/>
                  </a:lnTo>
                  <a:lnTo>
                    <a:pt x="745" y="128"/>
                  </a:lnTo>
                  <a:lnTo>
                    <a:pt x="744" y="122"/>
                  </a:lnTo>
                  <a:lnTo>
                    <a:pt x="741" y="115"/>
                  </a:lnTo>
                  <a:lnTo>
                    <a:pt x="741" y="110"/>
                  </a:lnTo>
                  <a:lnTo>
                    <a:pt x="743" y="110"/>
                  </a:lnTo>
                  <a:lnTo>
                    <a:pt x="748" y="111"/>
                  </a:lnTo>
                  <a:lnTo>
                    <a:pt x="752" y="114"/>
                  </a:lnTo>
                  <a:lnTo>
                    <a:pt x="757" y="118"/>
                  </a:lnTo>
                  <a:lnTo>
                    <a:pt x="763" y="122"/>
                  </a:lnTo>
                  <a:lnTo>
                    <a:pt x="768" y="126"/>
                  </a:lnTo>
                  <a:lnTo>
                    <a:pt x="775" y="133"/>
                  </a:lnTo>
                  <a:lnTo>
                    <a:pt x="781" y="139"/>
                  </a:lnTo>
                  <a:lnTo>
                    <a:pt x="787" y="144"/>
                  </a:lnTo>
                  <a:lnTo>
                    <a:pt x="792" y="150"/>
                  </a:lnTo>
                  <a:lnTo>
                    <a:pt x="797" y="155"/>
                  </a:lnTo>
                  <a:lnTo>
                    <a:pt x="802" y="161"/>
                  </a:lnTo>
                  <a:lnTo>
                    <a:pt x="806" y="165"/>
                  </a:lnTo>
                  <a:lnTo>
                    <a:pt x="810" y="169"/>
                  </a:lnTo>
                  <a:lnTo>
                    <a:pt x="814" y="173"/>
                  </a:lnTo>
                  <a:lnTo>
                    <a:pt x="817" y="176"/>
                  </a:lnTo>
                  <a:lnTo>
                    <a:pt x="820" y="173"/>
                  </a:lnTo>
                  <a:lnTo>
                    <a:pt x="824" y="171"/>
                  </a:lnTo>
                  <a:lnTo>
                    <a:pt x="828" y="168"/>
                  </a:lnTo>
                  <a:lnTo>
                    <a:pt x="830" y="165"/>
                  </a:lnTo>
                  <a:lnTo>
                    <a:pt x="826" y="159"/>
                  </a:lnTo>
                  <a:lnTo>
                    <a:pt x="824" y="153"/>
                  </a:lnTo>
                  <a:lnTo>
                    <a:pt x="821" y="147"/>
                  </a:lnTo>
                  <a:lnTo>
                    <a:pt x="818" y="142"/>
                  </a:lnTo>
                  <a:lnTo>
                    <a:pt x="816" y="136"/>
                  </a:lnTo>
                  <a:lnTo>
                    <a:pt x="813" y="130"/>
                  </a:lnTo>
                  <a:lnTo>
                    <a:pt x="809" y="125"/>
                  </a:lnTo>
                  <a:lnTo>
                    <a:pt x="808" y="119"/>
                  </a:lnTo>
                  <a:lnTo>
                    <a:pt x="804" y="114"/>
                  </a:lnTo>
                  <a:lnTo>
                    <a:pt x="801" y="107"/>
                  </a:lnTo>
                  <a:lnTo>
                    <a:pt x="799" y="101"/>
                  </a:lnTo>
                  <a:lnTo>
                    <a:pt x="797" y="96"/>
                  </a:lnTo>
                  <a:lnTo>
                    <a:pt x="795" y="90"/>
                  </a:lnTo>
                  <a:lnTo>
                    <a:pt x="793" y="85"/>
                  </a:lnTo>
                  <a:lnTo>
                    <a:pt x="791" y="79"/>
                  </a:lnTo>
                  <a:lnTo>
                    <a:pt x="789" y="75"/>
                  </a:lnTo>
                  <a:lnTo>
                    <a:pt x="874" y="126"/>
                  </a:lnTo>
                  <a:lnTo>
                    <a:pt x="877" y="121"/>
                  </a:lnTo>
                  <a:lnTo>
                    <a:pt x="878" y="117"/>
                  </a:lnTo>
                  <a:lnTo>
                    <a:pt x="795" y="27"/>
                  </a:lnTo>
                  <a:lnTo>
                    <a:pt x="825" y="0"/>
                  </a:lnTo>
                  <a:lnTo>
                    <a:pt x="930" y="119"/>
                  </a:lnTo>
                  <a:lnTo>
                    <a:pt x="298" y="706"/>
                  </a:lnTo>
                  <a:lnTo>
                    <a:pt x="320" y="728"/>
                  </a:lnTo>
                  <a:lnTo>
                    <a:pt x="339" y="750"/>
                  </a:lnTo>
                  <a:lnTo>
                    <a:pt x="358" y="773"/>
                  </a:lnTo>
                  <a:lnTo>
                    <a:pt x="375" y="796"/>
                  </a:lnTo>
                  <a:lnTo>
                    <a:pt x="393" y="818"/>
                  </a:lnTo>
                  <a:lnTo>
                    <a:pt x="410" y="842"/>
                  </a:lnTo>
                  <a:lnTo>
                    <a:pt x="425" y="865"/>
                  </a:lnTo>
                  <a:lnTo>
                    <a:pt x="441" y="889"/>
                  </a:lnTo>
                  <a:lnTo>
                    <a:pt x="454" y="912"/>
                  </a:lnTo>
                  <a:lnTo>
                    <a:pt x="467" y="937"/>
                  </a:lnTo>
                  <a:lnTo>
                    <a:pt x="481" y="964"/>
                  </a:lnTo>
                  <a:lnTo>
                    <a:pt x="494" y="990"/>
                  </a:lnTo>
                  <a:lnTo>
                    <a:pt x="504" y="1015"/>
                  </a:lnTo>
                  <a:lnTo>
                    <a:pt x="516" y="1044"/>
                  </a:lnTo>
                  <a:lnTo>
                    <a:pt x="527" y="1072"/>
                  </a:lnTo>
                  <a:lnTo>
                    <a:pt x="539" y="1102"/>
                  </a:lnTo>
                  <a:lnTo>
                    <a:pt x="559" y="1235"/>
                  </a:lnTo>
                  <a:lnTo>
                    <a:pt x="523" y="1209"/>
                  </a:lnTo>
                  <a:lnTo>
                    <a:pt x="522" y="1203"/>
                  </a:lnTo>
                  <a:lnTo>
                    <a:pt x="520" y="1196"/>
                  </a:lnTo>
                  <a:lnTo>
                    <a:pt x="519" y="1191"/>
                  </a:lnTo>
                  <a:lnTo>
                    <a:pt x="518" y="1185"/>
                  </a:lnTo>
                  <a:lnTo>
                    <a:pt x="516" y="1180"/>
                  </a:lnTo>
                  <a:lnTo>
                    <a:pt x="516" y="1173"/>
                  </a:lnTo>
                  <a:lnTo>
                    <a:pt x="515" y="1167"/>
                  </a:lnTo>
                  <a:lnTo>
                    <a:pt x="514" y="1162"/>
                  </a:lnTo>
                  <a:lnTo>
                    <a:pt x="512" y="1155"/>
                  </a:lnTo>
                  <a:lnTo>
                    <a:pt x="512" y="1149"/>
                  </a:lnTo>
                  <a:lnTo>
                    <a:pt x="511" y="1142"/>
                  </a:lnTo>
                  <a:lnTo>
                    <a:pt x="511" y="1137"/>
                  </a:lnTo>
                  <a:lnTo>
                    <a:pt x="511" y="1131"/>
                  </a:lnTo>
                  <a:lnTo>
                    <a:pt x="511" y="1124"/>
                  </a:lnTo>
                  <a:lnTo>
                    <a:pt x="511" y="1119"/>
                  </a:lnTo>
                  <a:lnTo>
                    <a:pt x="511" y="1113"/>
                  </a:lnTo>
                  <a:lnTo>
                    <a:pt x="506" y="1112"/>
                  </a:lnTo>
                  <a:lnTo>
                    <a:pt x="500" y="1110"/>
                  </a:lnTo>
                  <a:lnTo>
                    <a:pt x="495" y="1109"/>
                  </a:lnTo>
                  <a:lnTo>
                    <a:pt x="491" y="1109"/>
                  </a:lnTo>
                  <a:lnTo>
                    <a:pt x="486" y="1108"/>
                  </a:lnTo>
                  <a:lnTo>
                    <a:pt x="481" y="1106"/>
                  </a:lnTo>
                  <a:lnTo>
                    <a:pt x="477" y="1105"/>
                  </a:lnTo>
                  <a:lnTo>
                    <a:pt x="471" y="1105"/>
                  </a:lnTo>
                  <a:lnTo>
                    <a:pt x="466" y="1103"/>
                  </a:lnTo>
                  <a:lnTo>
                    <a:pt x="461" y="1103"/>
                  </a:lnTo>
                  <a:lnTo>
                    <a:pt x="455" y="1102"/>
                  </a:lnTo>
                  <a:lnTo>
                    <a:pt x="451" y="1102"/>
                  </a:lnTo>
                  <a:lnTo>
                    <a:pt x="445" y="1102"/>
                  </a:lnTo>
                  <a:lnTo>
                    <a:pt x="439" y="1102"/>
                  </a:lnTo>
                  <a:lnTo>
                    <a:pt x="434" y="1102"/>
                  </a:lnTo>
                  <a:lnTo>
                    <a:pt x="429" y="1102"/>
                  </a:lnTo>
                  <a:lnTo>
                    <a:pt x="454" y="1137"/>
                  </a:lnTo>
                  <a:lnTo>
                    <a:pt x="461" y="1144"/>
                  </a:lnTo>
                  <a:lnTo>
                    <a:pt x="466" y="1150"/>
                  </a:lnTo>
                  <a:lnTo>
                    <a:pt x="473" y="1157"/>
                  </a:lnTo>
                  <a:lnTo>
                    <a:pt x="478" y="1164"/>
                  </a:lnTo>
                  <a:lnTo>
                    <a:pt x="484" y="1171"/>
                  </a:lnTo>
                  <a:lnTo>
                    <a:pt x="490" y="1178"/>
                  </a:lnTo>
                  <a:lnTo>
                    <a:pt x="496" y="1185"/>
                  </a:lnTo>
                  <a:lnTo>
                    <a:pt x="503" y="1192"/>
                  </a:lnTo>
                  <a:lnTo>
                    <a:pt x="508" y="1199"/>
                  </a:lnTo>
                  <a:lnTo>
                    <a:pt x="515" y="1206"/>
                  </a:lnTo>
                  <a:lnTo>
                    <a:pt x="522" y="1213"/>
                  </a:lnTo>
                  <a:lnTo>
                    <a:pt x="530" y="1218"/>
                  </a:lnTo>
                  <a:lnTo>
                    <a:pt x="535" y="1225"/>
                  </a:lnTo>
                  <a:lnTo>
                    <a:pt x="543" y="1231"/>
                  </a:lnTo>
                  <a:lnTo>
                    <a:pt x="551" y="1236"/>
                  </a:lnTo>
                  <a:lnTo>
                    <a:pt x="559" y="1243"/>
                  </a:lnTo>
                  <a:lnTo>
                    <a:pt x="570" y="1261"/>
                  </a:lnTo>
                  <a:lnTo>
                    <a:pt x="582" y="1281"/>
                  </a:lnTo>
                  <a:lnTo>
                    <a:pt x="594" y="1300"/>
                  </a:lnTo>
                  <a:lnTo>
                    <a:pt x="608" y="1321"/>
                  </a:lnTo>
                  <a:lnTo>
                    <a:pt x="620" y="1340"/>
                  </a:lnTo>
                  <a:lnTo>
                    <a:pt x="636" y="1359"/>
                  </a:lnTo>
                  <a:lnTo>
                    <a:pt x="651" y="1379"/>
                  </a:lnTo>
                  <a:lnTo>
                    <a:pt x="667" y="1400"/>
                  </a:lnTo>
                  <a:lnTo>
                    <a:pt x="681" y="1418"/>
                  </a:lnTo>
                  <a:lnTo>
                    <a:pt x="697" y="1438"/>
                  </a:lnTo>
                  <a:lnTo>
                    <a:pt x="712" y="1458"/>
                  </a:lnTo>
                  <a:lnTo>
                    <a:pt x="728" y="1477"/>
                  </a:lnTo>
                  <a:lnTo>
                    <a:pt x="743" y="1495"/>
                  </a:lnTo>
                  <a:lnTo>
                    <a:pt x="759" y="1514"/>
                  </a:lnTo>
                  <a:lnTo>
                    <a:pt x="772" y="1532"/>
                  </a:lnTo>
                  <a:lnTo>
                    <a:pt x="787" y="1552"/>
                  </a:lnTo>
                  <a:lnTo>
                    <a:pt x="783" y="1555"/>
                  </a:lnTo>
                  <a:lnTo>
                    <a:pt x="779" y="1557"/>
                  </a:lnTo>
                  <a:lnTo>
                    <a:pt x="775" y="1562"/>
                  </a:lnTo>
                  <a:lnTo>
                    <a:pt x="772" y="1566"/>
                  </a:lnTo>
                  <a:lnTo>
                    <a:pt x="768" y="1570"/>
                  </a:lnTo>
                  <a:lnTo>
                    <a:pt x="765" y="1573"/>
                  </a:lnTo>
                  <a:lnTo>
                    <a:pt x="761" y="1578"/>
                  </a:lnTo>
                  <a:lnTo>
                    <a:pt x="757" y="1582"/>
                  </a:lnTo>
                  <a:lnTo>
                    <a:pt x="753" y="1586"/>
                  </a:lnTo>
                  <a:lnTo>
                    <a:pt x="749" y="1591"/>
                  </a:lnTo>
                  <a:lnTo>
                    <a:pt x="744" y="1593"/>
                  </a:lnTo>
                  <a:lnTo>
                    <a:pt x="741" y="1599"/>
                  </a:lnTo>
                  <a:lnTo>
                    <a:pt x="737" y="1602"/>
                  </a:lnTo>
                  <a:lnTo>
                    <a:pt x="733" y="1606"/>
                  </a:lnTo>
                  <a:lnTo>
                    <a:pt x="729" y="1609"/>
                  </a:lnTo>
                  <a:lnTo>
                    <a:pt x="725" y="16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03" name="Freeform 51"/>
            <p:cNvSpPr>
              <a:spLocks/>
            </p:cNvSpPr>
            <p:nvPr/>
          </p:nvSpPr>
          <p:spPr bwMode="auto">
            <a:xfrm>
              <a:off x="337" y="1775"/>
              <a:ext cx="728" cy="713"/>
            </a:xfrm>
            <a:custGeom>
              <a:avLst/>
              <a:gdLst>
                <a:gd name="T0" fmla="*/ 0 w 728"/>
                <a:gd name="T1" fmla="*/ 643 h 713"/>
                <a:gd name="T2" fmla="*/ 5 w 728"/>
                <a:gd name="T3" fmla="*/ 636 h 713"/>
                <a:gd name="T4" fmla="*/ 10 w 728"/>
                <a:gd name="T5" fmla="*/ 633 h 713"/>
                <a:gd name="T6" fmla="*/ 37 w 728"/>
                <a:gd name="T7" fmla="*/ 614 h 713"/>
                <a:gd name="T8" fmla="*/ 81 w 728"/>
                <a:gd name="T9" fmla="*/ 575 h 713"/>
                <a:gd name="T10" fmla="*/ 125 w 728"/>
                <a:gd name="T11" fmla="*/ 535 h 713"/>
                <a:gd name="T12" fmla="*/ 169 w 728"/>
                <a:gd name="T13" fmla="*/ 495 h 713"/>
                <a:gd name="T14" fmla="*/ 213 w 728"/>
                <a:gd name="T15" fmla="*/ 453 h 713"/>
                <a:gd name="T16" fmla="*/ 257 w 728"/>
                <a:gd name="T17" fmla="*/ 413 h 713"/>
                <a:gd name="T18" fmla="*/ 301 w 728"/>
                <a:gd name="T19" fmla="*/ 371 h 713"/>
                <a:gd name="T20" fmla="*/ 343 w 728"/>
                <a:gd name="T21" fmla="*/ 331 h 713"/>
                <a:gd name="T22" fmla="*/ 364 w 728"/>
                <a:gd name="T23" fmla="*/ 316 h 713"/>
                <a:gd name="T24" fmla="*/ 362 w 728"/>
                <a:gd name="T25" fmla="*/ 327 h 713"/>
                <a:gd name="T26" fmla="*/ 358 w 728"/>
                <a:gd name="T27" fmla="*/ 337 h 713"/>
                <a:gd name="T28" fmla="*/ 354 w 728"/>
                <a:gd name="T29" fmla="*/ 346 h 713"/>
                <a:gd name="T30" fmla="*/ 347 w 728"/>
                <a:gd name="T31" fmla="*/ 355 h 713"/>
                <a:gd name="T32" fmla="*/ 340 w 728"/>
                <a:gd name="T33" fmla="*/ 362 h 713"/>
                <a:gd name="T34" fmla="*/ 332 w 728"/>
                <a:gd name="T35" fmla="*/ 369 h 713"/>
                <a:gd name="T36" fmla="*/ 323 w 728"/>
                <a:gd name="T37" fmla="*/ 376 h 713"/>
                <a:gd name="T38" fmla="*/ 305 w 728"/>
                <a:gd name="T39" fmla="*/ 392 h 713"/>
                <a:gd name="T40" fmla="*/ 275 w 728"/>
                <a:gd name="T41" fmla="*/ 427 h 713"/>
                <a:gd name="T42" fmla="*/ 241 w 728"/>
                <a:gd name="T43" fmla="*/ 463 h 713"/>
                <a:gd name="T44" fmla="*/ 205 w 728"/>
                <a:gd name="T45" fmla="*/ 500 h 713"/>
                <a:gd name="T46" fmla="*/ 167 w 728"/>
                <a:gd name="T47" fmla="*/ 537 h 713"/>
                <a:gd name="T48" fmla="*/ 129 w 728"/>
                <a:gd name="T49" fmla="*/ 573 h 713"/>
                <a:gd name="T50" fmla="*/ 92 w 728"/>
                <a:gd name="T51" fmla="*/ 605 h 713"/>
                <a:gd name="T52" fmla="*/ 57 w 728"/>
                <a:gd name="T53" fmla="*/ 633 h 713"/>
                <a:gd name="T54" fmla="*/ 40 w 728"/>
                <a:gd name="T55" fmla="*/ 650 h 713"/>
                <a:gd name="T56" fmla="*/ 41 w 728"/>
                <a:gd name="T57" fmla="*/ 658 h 713"/>
                <a:gd name="T58" fmla="*/ 49 w 728"/>
                <a:gd name="T59" fmla="*/ 665 h 713"/>
                <a:gd name="T60" fmla="*/ 58 w 728"/>
                <a:gd name="T61" fmla="*/ 669 h 713"/>
                <a:gd name="T62" fmla="*/ 674 w 728"/>
                <a:gd name="T63" fmla="*/ 75 h 713"/>
                <a:gd name="T64" fmla="*/ 668 w 728"/>
                <a:gd name="T65" fmla="*/ 61 h 713"/>
                <a:gd name="T66" fmla="*/ 658 w 728"/>
                <a:gd name="T67" fmla="*/ 49 h 713"/>
                <a:gd name="T68" fmla="*/ 646 w 728"/>
                <a:gd name="T69" fmla="*/ 38 h 713"/>
                <a:gd name="T70" fmla="*/ 638 w 728"/>
                <a:gd name="T71" fmla="*/ 27 h 713"/>
                <a:gd name="T72" fmla="*/ 644 w 728"/>
                <a:gd name="T73" fmla="*/ 17 h 713"/>
                <a:gd name="T74" fmla="*/ 650 w 728"/>
                <a:gd name="T75" fmla="*/ 10 h 713"/>
                <a:gd name="T76" fmla="*/ 660 w 728"/>
                <a:gd name="T77" fmla="*/ 3 h 713"/>
                <a:gd name="T78" fmla="*/ 669 w 728"/>
                <a:gd name="T79" fmla="*/ 0 h 713"/>
                <a:gd name="T80" fmla="*/ 69 w 728"/>
                <a:gd name="T81" fmla="*/ 713 h 713"/>
                <a:gd name="T82" fmla="*/ 0 w 728"/>
                <a:gd name="T83" fmla="*/ 650 h 71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28"/>
                <a:gd name="T127" fmla="*/ 0 h 713"/>
                <a:gd name="T128" fmla="*/ 728 w 728"/>
                <a:gd name="T129" fmla="*/ 713 h 71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28" h="713">
                  <a:moveTo>
                    <a:pt x="0" y="650"/>
                  </a:moveTo>
                  <a:lnTo>
                    <a:pt x="0" y="643"/>
                  </a:lnTo>
                  <a:lnTo>
                    <a:pt x="4" y="638"/>
                  </a:lnTo>
                  <a:lnTo>
                    <a:pt x="5" y="636"/>
                  </a:lnTo>
                  <a:lnTo>
                    <a:pt x="8" y="634"/>
                  </a:lnTo>
                  <a:lnTo>
                    <a:pt x="10" y="633"/>
                  </a:lnTo>
                  <a:lnTo>
                    <a:pt x="14" y="634"/>
                  </a:lnTo>
                  <a:lnTo>
                    <a:pt x="37" y="614"/>
                  </a:lnTo>
                  <a:lnTo>
                    <a:pt x="58" y="594"/>
                  </a:lnTo>
                  <a:lnTo>
                    <a:pt x="81" y="575"/>
                  </a:lnTo>
                  <a:lnTo>
                    <a:pt x="104" y="555"/>
                  </a:lnTo>
                  <a:lnTo>
                    <a:pt x="125" y="535"/>
                  </a:lnTo>
                  <a:lnTo>
                    <a:pt x="148" y="514"/>
                  </a:lnTo>
                  <a:lnTo>
                    <a:pt x="169" y="495"/>
                  </a:lnTo>
                  <a:lnTo>
                    <a:pt x="191" y="475"/>
                  </a:lnTo>
                  <a:lnTo>
                    <a:pt x="213" y="453"/>
                  </a:lnTo>
                  <a:lnTo>
                    <a:pt x="235" y="434"/>
                  </a:lnTo>
                  <a:lnTo>
                    <a:pt x="257" y="413"/>
                  </a:lnTo>
                  <a:lnTo>
                    <a:pt x="279" y="392"/>
                  </a:lnTo>
                  <a:lnTo>
                    <a:pt x="301" y="371"/>
                  </a:lnTo>
                  <a:lnTo>
                    <a:pt x="322" y="352"/>
                  </a:lnTo>
                  <a:lnTo>
                    <a:pt x="343" y="331"/>
                  </a:lnTo>
                  <a:lnTo>
                    <a:pt x="366" y="312"/>
                  </a:lnTo>
                  <a:lnTo>
                    <a:pt x="364" y="316"/>
                  </a:lnTo>
                  <a:lnTo>
                    <a:pt x="363" y="322"/>
                  </a:lnTo>
                  <a:lnTo>
                    <a:pt x="362" y="327"/>
                  </a:lnTo>
                  <a:lnTo>
                    <a:pt x="360" y="333"/>
                  </a:lnTo>
                  <a:lnTo>
                    <a:pt x="358" y="337"/>
                  </a:lnTo>
                  <a:lnTo>
                    <a:pt x="356" y="342"/>
                  </a:lnTo>
                  <a:lnTo>
                    <a:pt x="354" y="346"/>
                  </a:lnTo>
                  <a:lnTo>
                    <a:pt x="351" y="351"/>
                  </a:lnTo>
                  <a:lnTo>
                    <a:pt x="347" y="355"/>
                  </a:lnTo>
                  <a:lnTo>
                    <a:pt x="344" y="358"/>
                  </a:lnTo>
                  <a:lnTo>
                    <a:pt x="340" y="362"/>
                  </a:lnTo>
                  <a:lnTo>
                    <a:pt x="336" y="366"/>
                  </a:lnTo>
                  <a:lnTo>
                    <a:pt x="332" y="369"/>
                  </a:lnTo>
                  <a:lnTo>
                    <a:pt x="328" y="373"/>
                  </a:lnTo>
                  <a:lnTo>
                    <a:pt x="323" y="376"/>
                  </a:lnTo>
                  <a:lnTo>
                    <a:pt x="319" y="378"/>
                  </a:lnTo>
                  <a:lnTo>
                    <a:pt x="305" y="392"/>
                  </a:lnTo>
                  <a:lnTo>
                    <a:pt x="290" y="409"/>
                  </a:lnTo>
                  <a:lnTo>
                    <a:pt x="275" y="427"/>
                  </a:lnTo>
                  <a:lnTo>
                    <a:pt x="258" y="445"/>
                  </a:lnTo>
                  <a:lnTo>
                    <a:pt x="241" y="463"/>
                  </a:lnTo>
                  <a:lnTo>
                    <a:pt x="223" y="482"/>
                  </a:lnTo>
                  <a:lnTo>
                    <a:pt x="205" y="500"/>
                  </a:lnTo>
                  <a:lnTo>
                    <a:pt x="186" y="521"/>
                  </a:lnTo>
                  <a:lnTo>
                    <a:pt x="167" y="537"/>
                  </a:lnTo>
                  <a:lnTo>
                    <a:pt x="148" y="557"/>
                  </a:lnTo>
                  <a:lnTo>
                    <a:pt x="129" y="573"/>
                  </a:lnTo>
                  <a:lnTo>
                    <a:pt x="110" y="591"/>
                  </a:lnTo>
                  <a:lnTo>
                    <a:pt x="92" y="605"/>
                  </a:lnTo>
                  <a:lnTo>
                    <a:pt x="74" y="620"/>
                  </a:lnTo>
                  <a:lnTo>
                    <a:pt x="57" y="633"/>
                  </a:lnTo>
                  <a:lnTo>
                    <a:pt x="41" y="644"/>
                  </a:lnTo>
                  <a:lnTo>
                    <a:pt x="40" y="650"/>
                  </a:lnTo>
                  <a:lnTo>
                    <a:pt x="40" y="654"/>
                  </a:lnTo>
                  <a:lnTo>
                    <a:pt x="41" y="658"/>
                  </a:lnTo>
                  <a:lnTo>
                    <a:pt x="45" y="662"/>
                  </a:lnTo>
                  <a:lnTo>
                    <a:pt x="49" y="665"/>
                  </a:lnTo>
                  <a:lnTo>
                    <a:pt x="53" y="668"/>
                  </a:lnTo>
                  <a:lnTo>
                    <a:pt x="58" y="669"/>
                  </a:lnTo>
                  <a:lnTo>
                    <a:pt x="64" y="672"/>
                  </a:lnTo>
                  <a:lnTo>
                    <a:pt x="674" y="75"/>
                  </a:lnTo>
                  <a:lnTo>
                    <a:pt x="672" y="68"/>
                  </a:lnTo>
                  <a:lnTo>
                    <a:pt x="668" y="61"/>
                  </a:lnTo>
                  <a:lnTo>
                    <a:pt x="664" y="56"/>
                  </a:lnTo>
                  <a:lnTo>
                    <a:pt x="658" y="49"/>
                  </a:lnTo>
                  <a:lnTo>
                    <a:pt x="652" y="43"/>
                  </a:lnTo>
                  <a:lnTo>
                    <a:pt x="646" y="38"/>
                  </a:lnTo>
                  <a:lnTo>
                    <a:pt x="642" y="32"/>
                  </a:lnTo>
                  <a:lnTo>
                    <a:pt x="638" y="27"/>
                  </a:lnTo>
                  <a:lnTo>
                    <a:pt x="641" y="21"/>
                  </a:lnTo>
                  <a:lnTo>
                    <a:pt x="644" y="17"/>
                  </a:lnTo>
                  <a:lnTo>
                    <a:pt x="646" y="13"/>
                  </a:lnTo>
                  <a:lnTo>
                    <a:pt x="650" y="10"/>
                  </a:lnTo>
                  <a:lnTo>
                    <a:pt x="654" y="6"/>
                  </a:lnTo>
                  <a:lnTo>
                    <a:pt x="660" y="3"/>
                  </a:lnTo>
                  <a:lnTo>
                    <a:pt x="664" y="2"/>
                  </a:lnTo>
                  <a:lnTo>
                    <a:pt x="669" y="0"/>
                  </a:lnTo>
                  <a:lnTo>
                    <a:pt x="728" y="75"/>
                  </a:lnTo>
                  <a:lnTo>
                    <a:pt x="69" y="713"/>
                  </a:lnTo>
                  <a:lnTo>
                    <a:pt x="0" y="6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04" name="Freeform 52"/>
            <p:cNvSpPr>
              <a:spLocks/>
            </p:cNvSpPr>
            <p:nvPr/>
          </p:nvSpPr>
          <p:spPr bwMode="auto">
            <a:xfrm>
              <a:off x="1195" y="2434"/>
              <a:ext cx="61" cy="25"/>
            </a:xfrm>
            <a:custGeom>
              <a:avLst/>
              <a:gdLst>
                <a:gd name="T0" fmla="*/ 0 w 61"/>
                <a:gd name="T1" fmla="*/ 25 h 25"/>
                <a:gd name="T2" fmla="*/ 0 w 61"/>
                <a:gd name="T3" fmla="*/ 21 h 25"/>
                <a:gd name="T4" fmla="*/ 0 w 61"/>
                <a:gd name="T5" fmla="*/ 15 h 25"/>
                <a:gd name="T6" fmla="*/ 1 w 61"/>
                <a:gd name="T7" fmla="*/ 10 h 25"/>
                <a:gd name="T8" fmla="*/ 3 w 61"/>
                <a:gd name="T9" fmla="*/ 4 h 25"/>
                <a:gd name="T10" fmla="*/ 5 w 61"/>
                <a:gd name="T11" fmla="*/ 2 h 25"/>
                <a:gd name="T12" fmla="*/ 9 w 61"/>
                <a:gd name="T13" fmla="*/ 2 h 25"/>
                <a:gd name="T14" fmla="*/ 12 w 61"/>
                <a:gd name="T15" fmla="*/ 0 h 25"/>
                <a:gd name="T16" fmla="*/ 16 w 61"/>
                <a:gd name="T17" fmla="*/ 0 h 25"/>
                <a:gd name="T18" fmla="*/ 19 w 61"/>
                <a:gd name="T19" fmla="*/ 0 h 25"/>
                <a:gd name="T20" fmla="*/ 23 w 61"/>
                <a:gd name="T21" fmla="*/ 0 h 25"/>
                <a:gd name="T22" fmla="*/ 27 w 61"/>
                <a:gd name="T23" fmla="*/ 0 h 25"/>
                <a:gd name="T24" fmla="*/ 31 w 61"/>
                <a:gd name="T25" fmla="*/ 0 h 25"/>
                <a:gd name="T26" fmla="*/ 33 w 61"/>
                <a:gd name="T27" fmla="*/ 0 h 25"/>
                <a:gd name="T28" fmla="*/ 37 w 61"/>
                <a:gd name="T29" fmla="*/ 0 h 25"/>
                <a:gd name="T30" fmla="*/ 41 w 61"/>
                <a:gd name="T31" fmla="*/ 0 h 25"/>
                <a:gd name="T32" fmla="*/ 45 w 61"/>
                <a:gd name="T33" fmla="*/ 2 h 25"/>
                <a:gd name="T34" fmla="*/ 49 w 61"/>
                <a:gd name="T35" fmla="*/ 2 h 25"/>
                <a:gd name="T36" fmla="*/ 53 w 61"/>
                <a:gd name="T37" fmla="*/ 2 h 25"/>
                <a:gd name="T38" fmla="*/ 57 w 61"/>
                <a:gd name="T39" fmla="*/ 2 h 25"/>
                <a:gd name="T40" fmla="*/ 61 w 61"/>
                <a:gd name="T41" fmla="*/ 2 h 25"/>
                <a:gd name="T42" fmla="*/ 61 w 61"/>
                <a:gd name="T43" fmla="*/ 7 h 25"/>
                <a:gd name="T44" fmla="*/ 0 w 61"/>
                <a:gd name="T45" fmla="*/ 25 h 25"/>
                <a:gd name="T46" fmla="*/ 0 w 61"/>
                <a:gd name="T47" fmla="*/ 25 h 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1"/>
                <a:gd name="T73" fmla="*/ 0 h 25"/>
                <a:gd name="T74" fmla="*/ 61 w 61"/>
                <a:gd name="T75" fmla="*/ 25 h 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1" h="25">
                  <a:moveTo>
                    <a:pt x="0" y="25"/>
                  </a:moveTo>
                  <a:lnTo>
                    <a:pt x="0" y="21"/>
                  </a:lnTo>
                  <a:lnTo>
                    <a:pt x="0" y="15"/>
                  </a:lnTo>
                  <a:lnTo>
                    <a:pt x="1" y="10"/>
                  </a:lnTo>
                  <a:lnTo>
                    <a:pt x="3" y="4"/>
                  </a:lnTo>
                  <a:lnTo>
                    <a:pt x="5" y="2"/>
                  </a:lnTo>
                  <a:lnTo>
                    <a:pt x="9" y="2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1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5" y="2"/>
                  </a:lnTo>
                  <a:lnTo>
                    <a:pt x="49" y="2"/>
                  </a:lnTo>
                  <a:lnTo>
                    <a:pt x="53" y="2"/>
                  </a:lnTo>
                  <a:lnTo>
                    <a:pt x="57" y="2"/>
                  </a:lnTo>
                  <a:lnTo>
                    <a:pt x="61" y="2"/>
                  </a:lnTo>
                  <a:lnTo>
                    <a:pt x="61" y="7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05" name="Freeform 53"/>
            <p:cNvSpPr>
              <a:spLocks/>
            </p:cNvSpPr>
            <p:nvPr/>
          </p:nvSpPr>
          <p:spPr bwMode="auto">
            <a:xfrm>
              <a:off x="249" y="1663"/>
              <a:ext cx="846" cy="770"/>
            </a:xfrm>
            <a:custGeom>
              <a:avLst/>
              <a:gdLst>
                <a:gd name="T0" fmla="*/ 63 w 846"/>
                <a:gd name="T1" fmla="*/ 741 h 770"/>
                <a:gd name="T2" fmla="*/ 9 w 846"/>
                <a:gd name="T3" fmla="*/ 685 h 770"/>
                <a:gd name="T4" fmla="*/ 657 w 846"/>
                <a:gd name="T5" fmla="*/ 17 h 770"/>
                <a:gd name="T6" fmla="*/ 684 w 846"/>
                <a:gd name="T7" fmla="*/ 43 h 770"/>
                <a:gd name="T8" fmla="*/ 717 w 846"/>
                <a:gd name="T9" fmla="*/ 75 h 770"/>
                <a:gd name="T10" fmla="*/ 846 w 846"/>
                <a:gd name="T11" fmla="*/ 22 h 770"/>
                <a:gd name="T12" fmla="*/ 752 w 846"/>
                <a:gd name="T13" fmla="*/ 119 h 770"/>
                <a:gd name="T14" fmla="*/ 725 w 846"/>
                <a:gd name="T15" fmla="*/ 137 h 770"/>
                <a:gd name="T16" fmla="*/ 696 w 846"/>
                <a:gd name="T17" fmla="*/ 106 h 770"/>
                <a:gd name="T18" fmla="*/ 689 w 846"/>
                <a:gd name="T19" fmla="*/ 117 h 770"/>
                <a:gd name="T20" fmla="*/ 697 w 846"/>
                <a:gd name="T21" fmla="*/ 148 h 770"/>
                <a:gd name="T22" fmla="*/ 692 w 846"/>
                <a:gd name="T23" fmla="*/ 165 h 770"/>
                <a:gd name="T24" fmla="*/ 665 w 846"/>
                <a:gd name="T25" fmla="*/ 141 h 770"/>
                <a:gd name="T26" fmla="*/ 637 w 846"/>
                <a:gd name="T27" fmla="*/ 112 h 770"/>
                <a:gd name="T28" fmla="*/ 616 w 846"/>
                <a:gd name="T29" fmla="*/ 108 h 770"/>
                <a:gd name="T30" fmla="*/ 542 w 846"/>
                <a:gd name="T31" fmla="*/ 171 h 770"/>
                <a:gd name="T32" fmla="*/ 548 w 846"/>
                <a:gd name="T33" fmla="*/ 205 h 770"/>
                <a:gd name="T34" fmla="*/ 568 w 846"/>
                <a:gd name="T35" fmla="*/ 244 h 770"/>
                <a:gd name="T36" fmla="*/ 508 w 846"/>
                <a:gd name="T37" fmla="*/ 215 h 770"/>
                <a:gd name="T38" fmla="*/ 542 w 846"/>
                <a:gd name="T39" fmla="*/ 263 h 770"/>
                <a:gd name="T40" fmla="*/ 498 w 846"/>
                <a:gd name="T41" fmla="*/ 244 h 770"/>
                <a:gd name="T42" fmla="*/ 471 w 846"/>
                <a:gd name="T43" fmla="*/ 234 h 770"/>
                <a:gd name="T44" fmla="*/ 478 w 846"/>
                <a:gd name="T45" fmla="*/ 262 h 770"/>
                <a:gd name="T46" fmla="*/ 502 w 846"/>
                <a:gd name="T47" fmla="*/ 301 h 770"/>
                <a:gd name="T48" fmla="*/ 507 w 846"/>
                <a:gd name="T49" fmla="*/ 316 h 770"/>
                <a:gd name="T50" fmla="*/ 463 w 846"/>
                <a:gd name="T51" fmla="*/ 303 h 770"/>
                <a:gd name="T52" fmla="*/ 422 w 846"/>
                <a:gd name="T53" fmla="*/ 290 h 770"/>
                <a:gd name="T54" fmla="*/ 410 w 846"/>
                <a:gd name="T55" fmla="*/ 297 h 770"/>
                <a:gd name="T56" fmla="*/ 426 w 846"/>
                <a:gd name="T57" fmla="*/ 320 h 770"/>
                <a:gd name="T58" fmla="*/ 446 w 846"/>
                <a:gd name="T59" fmla="*/ 355 h 770"/>
                <a:gd name="T60" fmla="*/ 383 w 846"/>
                <a:gd name="T61" fmla="*/ 338 h 770"/>
                <a:gd name="T62" fmla="*/ 422 w 846"/>
                <a:gd name="T63" fmla="*/ 384 h 770"/>
                <a:gd name="T64" fmla="*/ 391 w 846"/>
                <a:gd name="T65" fmla="*/ 380 h 770"/>
                <a:gd name="T66" fmla="*/ 361 w 846"/>
                <a:gd name="T67" fmla="*/ 368 h 770"/>
                <a:gd name="T68" fmla="*/ 346 w 846"/>
                <a:gd name="T69" fmla="*/ 375 h 770"/>
                <a:gd name="T70" fmla="*/ 371 w 846"/>
                <a:gd name="T71" fmla="*/ 406 h 770"/>
                <a:gd name="T72" fmla="*/ 385 w 846"/>
                <a:gd name="T73" fmla="*/ 429 h 770"/>
                <a:gd name="T74" fmla="*/ 347 w 846"/>
                <a:gd name="T75" fmla="*/ 417 h 770"/>
                <a:gd name="T76" fmla="*/ 315 w 846"/>
                <a:gd name="T77" fmla="*/ 402 h 770"/>
                <a:gd name="T78" fmla="*/ 327 w 846"/>
                <a:gd name="T79" fmla="*/ 476 h 770"/>
                <a:gd name="T80" fmla="*/ 290 w 846"/>
                <a:gd name="T81" fmla="*/ 467 h 770"/>
                <a:gd name="T82" fmla="*/ 253 w 846"/>
                <a:gd name="T83" fmla="*/ 458 h 770"/>
                <a:gd name="T84" fmla="*/ 237 w 846"/>
                <a:gd name="T85" fmla="*/ 468 h 770"/>
                <a:gd name="T86" fmla="*/ 255 w 846"/>
                <a:gd name="T87" fmla="*/ 501 h 770"/>
                <a:gd name="T88" fmla="*/ 275 w 846"/>
                <a:gd name="T89" fmla="*/ 529 h 770"/>
                <a:gd name="T90" fmla="*/ 184 w 846"/>
                <a:gd name="T91" fmla="*/ 521 h 770"/>
                <a:gd name="T92" fmla="*/ 201 w 846"/>
                <a:gd name="T93" fmla="*/ 557 h 770"/>
                <a:gd name="T94" fmla="*/ 216 w 846"/>
                <a:gd name="T95" fmla="*/ 580 h 770"/>
                <a:gd name="T96" fmla="*/ 190 w 846"/>
                <a:gd name="T97" fmla="*/ 568 h 770"/>
                <a:gd name="T98" fmla="*/ 158 w 846"/>
                <a:gd name="T99" fmla="*/ 555 h 770"/>
                <a:gd name="T100" fmla="*/ 142 w 846"/>
                <a:gd name="T101" fmla="*/ 565 h 770"/>
                <a:gd name="T102" fmla="*/ 153 w 846"/>
                <a:gd name="T103" fmla="*/ 595 h 770"/>
                <a:gd name="T104" fmla="*/ 166 w 846"/>
                <a:gd name="T105" fmla="*/ 627 h 770"/>
                <a:gd name="T106" fmla="*/ 80 w 846"/>
                <a:gd name="T107" fmla="*/ 626 h 770"/>
                <a:gd name="T108" fmla="*/ 100 w 846"/>
                <a:gd name="T109" fmla="*/ 661 h 770"/>
                <a:gd name="T110" fmla="*/ 116 w 846"/>
                <a:gd name="T111" fmla="*/ 691 h 770"/>
                <a:gd name="T112" fmla="*/ 29 w 846"/>
                <a:gd name="T113" fmla="*/ 663 h 770"/>
                <a:gd name="T114" fmla="*/ 53 w 846"/>
                <a:gd name="T115" fmla="*/ 696 h 770"/>
                <a:gd name="T116" fmla="*/ 88 w 846"/>
                <a:gd name="T117" fmla="*/ 730 h 770"/>
                <a:gd name="T118" fmla="*/ 93 w 846"/>
                <a:gd name="T119" fmla="*/ 770 h 77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46"/>
                <a:gd name="T181" fmla="*/ 0 h 770"/>
                <a:gd name="T182" fmla="*/ 846 w 846"/>
                <a:gd name="T183" fmla="*/ 770 h 77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46" h="770">
                  <a:moveTo>
                    <a:pt x="93" y="770"/>
                  </a:moveTo>
                  <a:lnTo>
                    <a:pt x="89" y="766"/>
                  </a:lnTo>
                  <a:lnTo>
                    <a:pt x="85" y="762"/>
                  </a:lnTo>
                  <a:lnTo>
                    <a:pt x="77" y="756"/>
                  </a:lnTo>
                  <a:lnTo>
                    <a:pt x="71" y="749"/>
                  </a:lnTo>
                  <a:lnTo>
                    <a:pt x="63" y="741"/>
                  </a:lnTo>
                  <a:lnTo>
                    <a:pt x="53" y="731"/>
                  </a:lnTo>
                  <a:lnTo>
                    <a:pt x="44" y="723"/>
                  </a:lnTo>
                  <a:lnTo>
                    <a:pt x="36" y="713"/>
                  </a:lnTo>
                  <a:lnTo>
                    <a:pt x="27" y="703"/>
                  </a:lnTo>
                  <a:lnTo>
                    <a:pt x="17" y="694"/>
                  </a:lnTo>
                  <a:lnTo>
                    <a:pt x="9" y="685"/>
                  </a:lnTo>
                  <a:lnTo>
                    <a:pt x="3" y="679"/>
                  </a:lnTo>
                  <a:lnTo>
                    <a:pt x="0" y="670"/>
                  </a:lnTo>
                  <a:lnTo>
                    <a:pt x="0" y="665"/>
                  </a:lnTo>
                  <a:lnTo>
                    <a:pt x="0" y="661"/>
                  </a:lnTo>
                  <a:lnTo>
                    <a:pt x="0" y="658"/>
                  </a:lnTo>
                  <a:lnTo>
                    <a:pt x="657" y="17"/>
                  </a:lnTo>
                  <a:lnTo>
                    <a:pt x="661" y="20"/>
                  </a:lnTo>
                  <a:lnTo>
                    <a:pt x="665" y="24"/>
                  </a:lnTo>
                  <a:lnTo>
                    <a:pt x="669" y="28"/>
                  </a:lnTo>
                  <a:lnTo>
                    <a:pt x="675" y="32"/>
                  </a:lnTo>
                  <a:lnTo>
                    <a:pt x="679" y="38"/>
                  </a:lnTo>
                  <a:lnTo>
                    <a:pt x="684" y="43"/>
                  </a:lnTo>
                  <a:lnTo>
                    <a:pt x="689" y="49"/>
                  </a:lnTo>
                  <a:lnTo>
                    <a:pt x="695" y="54"/>
                  </a:lnTo>
                  <a:lnTo>
                    <a:pt x="700" y="60"/>
                  </a:lnTo>
                  <a:lnTo>
                    <a:pt x="705" y="65"/>
                  </a:lnTo>
                  <a:lnTo>
                    <a:pt x="711" y="70"/>
                  </a:lnTo>
                  <a:lnTo>
                    <a:pt x="717" y="75"/>
                  </a:lnTo>
                  <a:lnTo>
                    <a:pt x="721" y="78"/>
                  </a:lnTo>
                  <a:lnTo>
                    <a:pt x="726" y="82"/>
                  </a:lnTo>
                  <a:lnTo>
                    <a:pt x="732" y="86"/>
                  </a:lnTo>
                  <a:lnTo>
                    <a:pt x="737" y="89"/>
                  </a:lnTo>
                  <a:lnTo>
                    <a:pt x="818" y="0"/>
                  </a:lnTo>
                  <a:lnTo>
                    <a:pt x="846" y="22"/>
                  </a:lnTo>
                  <a:lnTo>
                    <a:pt x="770" y="112"/>
                  </a:lnTo>
                  <a:lnTo>
                    <a:pt x="766" y="114"/>
                  </a:lnTo>
                  <a:lnTo>
                    <a:pt x="762" y="114"/>
                  </a:lnTo>
                  <a:lnTo>
                    <a:pt x="760" y="115"/>
                  </a:lnTo>
                  <a:lnTo>
                    <a:pt x="757" y="117"/>
                  </a:lnTo>
                  <a:lnTo>
                    <a:pt x="752" y="119"/>
                  </a:lnTo>
                  <a:lnTo>
                    <a:pt x="746" y="123"/>
                  </a:lnTo>
                  <a:lnTo>
                    <a:pt x="742" y="128"/>
                  </a:lnTo>
                  <a:lnTo>
                    <a:pt x="738" y="132"/>
                  </a:lnTo>
                  <a:lnTo>
                    <a:pt x="734" y="136"/>
                  </a:lnTo>
                  <a:lnTo>
                    <a:pt x="732" y="141"/>
                  </a:lnTo>
                  <a:lnTo>
                    <a:pt x="725" y="137"/>
                  </a:lnTo>
                  <a:lnTo>
                    <a:pt x="721" y="132"/>
                  </a:lnTo>
                  <a:lnTo>
                    <a:pt x="716" y="126"/>
                  </a:lnTo>
                  <a:lnTo>
                    <a:pt x="711" y="122"/>
                  </a:lnTo>
                  <a:lnTo>
                    <a:pt x="707" y="115"/>
                  </a:lnTo>
                  <a:lnTo>
                    <a:pt x="701" y="111"/>
                  </a:lnTo>
                  <a:lnTo>
                    <a:pt x="696" y="106"/>
                  </a:lnTo>
                  <a:lnTo>
                    <a:pt x="691" y="103"/>
                  </a:lnTo>
                  <a:lnTo>
                    <a:pt x="688" y="103"/>
                  </a:lnTo>
                  <a:lnTo>
                    <a:pt x="688" y="106"/>
                  </a:lnTo>
                  <a:lnTo>
                    <a:pt x="688" y="110"/>
                  </a:lnTo>
                  <a:lnTo>
                    <a:pt x="688" y="114"/>
                  </a:lnTo>
                  <a:lnTo>
                    <a:pt x="689" y="117"/>
                  </a:lnTo>
                  <a:lnTo>
                    <a:pt x="691" y="122"/>
                  </a:lnTo>
                  <a:lnTo>
                    <a:pt x="692" y="126"/>
                  </a:lnTo>
                  <a:lnTo>
                    <a:pt x="695" y="133"/>
                  </a:lnTo>
                  <a:lnTo>
                    <a:pt x="696" y="137"/>
                  </a:lnTo>
                  <a:lnTo>
                    <a:pt x="697" y="143"/>
                  </a:lnTo>
                  <a:lnTo>
                    <a:pt x="697" y="148"/>
                  </a:lnTo>
                  <a:lnTo>
                    <a:pt x="699" y="153"/>
                  </a:lnTo>
                  <a:lnTo>
                    <a:pt x="699" y="157"/>
                  </a:lnTo>
                  <a:lnTo>
                    <a:pt x="699" y="161"/>
                  </a:lnTo>
                  <a:lnTo>
                    <a:pt x="697" y="165"/>
                  </a:lnTo>
                  <a:lnTo>
                    <a:pt x="696" y="168"/>
                  </a:lnTo>
                  <a:lnTo>
                    <a:pt x="692" y="165"/>
                  </a:lnTo>
                  <a:lnTo>
                    <a:pt x="688" y="162"/>
                  </a:lnTo>
                  <a:lnTo>
                    <a:pt x="683" y="158"/>
                  </a:lnTo>
                  <a:lnTo>
                    <a:pt x="679" y="155"/>
                  </a:lnTo>
                  <a:lnTo>
                    <a:pt x="675" y="150"/>
                  </a:lnTo>
                  <a:lnTo>
                    <a:pt x="669" y="146"/>
                  </a:lnTo>
                  <a:lnTo>
                    <a:pt x="665" y="141"/>
                  </a:lnTo>
                  <a:lnTo>
                    <a:pt x="661" y="137"/>
                  </a:lnTo>
                  <a:lnTo>
                    <a:pt x="656" y="132"/>
                  </a:lnTo>
                  <a:lnTo>
                    <a:pt x="652" y="126"/>
                  </a:lnTo>
                  <a:lnTo>
                    <a:pt x="647" y="121"/>
                  </a:lnTo>
                  <a:lnTo>
                    <a:pt x="643" y="117"/>
                  </a:lnTo>
                  <a:lnTo>
                    <a:pt x="637" y="112"/>
                  </a:lnTo>
                  <a:lnTo>
                    <a:pt x="632" y="108"/>
                  </a:lnTo>
                  <a:lnTo>
                    <a:pt x="628" y="104"/>
                  </a:lnTo>
                  <a:lnTo>
                    <a:pt x="624" y="103"/>
                  </a:lnTo>
                  <a:lnTo>
                    <a:pt x="623" y="104"/>
                  </a:lnTo>
                  <a:lnTo>
                    <a:pt x="620" y="106"/>
                  </a:lnTo>
                  <a:lnTo>
                    <a:pt x="616" y="108"/>
                  </a:lnTo>
                  <a:lnTo>
                    <a:pt x="615" y="112"/>
                  </a:lnTo>
                  <a:lnTo>
                    <a:pt x="653" y="205"/>
                  </a:lnTo>
                  <a:lnTo>
                    <a:pt x="563" y="168"/>
                  </a:lnTo>
                  <a:lnTo>
                    <a:pt x="551" y="168"/>
                  </a:lnTo>
                  <a:lnTo>
                    <a:pt x="544" y="168"/>
                  </a:lnTo>
                  <a:lnTo>
                    <a:pt x="542" y="171"/>
                  </a:lnTo>
                  <a:lnTo>
                    <a:pt x="540" y="173"/>
                  </a:lnTo>
                  <a:lnTo>
                    <a:pt x="540" y="179"/>
                  </a:lnTo>
                  <a:lnTo>
                    <a:pt x="540" y="184"/>
                  </a:lnTo>
                  <a:lnTo>
                    <a:pt x="542" y="191"/>
                  </a:lnTo>
                  <a:lnTo>
                    <a:pt x="544" y="197"/>
                  </a:lnTo>
                  <a:lnTo>
                    <a:pt x="548" y="205"/>
                  </a:lnTo>
                  <a:lnTo>
                    <a:pt x="551" y="212"/>
                  </a:lnTo>
                  <a:lnTo>
                    <a:pt x="555" y="219"/>
                  </a:lnTo>
                  <a:lnTo>
                    <a:pt x="559" y="226"/>
                  </a:lnTo>
                  <a:lnTo>
                    <a:pt x="563" y="233"/>
                  </a:lnTo>
                  <a:lnTo>
                    <a:pt x="565" y="238"/>
                  </a:lnTo>
                  <a:lnTo>
                    <a:pt x="568" y="244"/>
                  </a:lnTo>
                  <a:lnTo>
                    <a:pt x="571" y="247"/>
                  </a:lnTo>
                  <a:lnTo>
                    <a:pt x="573" y="251"/>
                  </a:lnTo>
                  <a:lnTo>
                    <a:pt x="510" y="205"/>
                  </a:lnTo>
                  <a:lnTo>
                    <a:pt x="508" y="208"/>
                  </a:lnTo>
                  <a:lnTo>
                    <a:pt x="508" y="211"/>
                  </a:lnTo>
                  <a:lnTo>
                    <a:pt x="508" y="215"/>
                  </a:lnTo>
                  <a:lnTo>
                    <a:pt x="510" y="219"/>
                  </a:lnTo>
                  <a:lnTo>
                    <a:pt x="563" y="267"/>
                  </a:lnTo>
                  <a:lnTo>
                    <a:pt x="557" y="267"/>
                  </a:lnTo>
                  <a:lnTo>
                    <a:pt x="554" y="266"/>
                  </a:lnTo>
                  <a:lnTo>
                    <a:pt x="547" y="265"/>
                  </a:lnTo>
                  <a:lnTo>
                    <a:pt x="542" y="263"/>
                  </a:lnTo>
                  <a:lnTo>
                    <a:pt x="534" y="261"/>
                  </a:lnTo>
                  <a:lnTo>
                    <a:pt x="527" y="258"/>
                  </a:lnTo>
                  <a:lnTo>
                    <a:pt x="519" y="255"/>
                  </a:lnTo>
                  <a:lnTo>
                    <a:pt x="512" y="252"/>
                  </a:lnTo>
                  <a:lnTo>
                    <a:pt x="504" y="248"/>
                  </a:lnTo>
                  <a:lnTo>
                    <a:pt x="498" y="244"/>
                  </a:lnTo>
                  <a:lnTo>
                    <a:pt x="491" y="241"/>
                  </a:lnTo>
                  <a:lnTo>
                    <a:pt x="486" y="240"/>
                  </a:lnTo>
                  <a:lnTo>
                    <a:pt x="480" y="237"/>
                  </a:lnTo>
                  <a:lnTo>
                    <a:pt x="476" y="236"/>
                  </a:lnTo>
                  <a:lnTo>
                    <a:pt x="472" y="234"/>
                  </a:lnTo>
                  <a:lnTo>
                    <a:pt x="471" y="234"/>
                  </a:lnTo>
                  <a:lnTo>
                    <a:pt x="470" y="237"/>
                  </a:lnTo>
                  <a:lnTo>
                    <a:pt x="470" y="241"/>
                  </a:lnTo>
                  <a:lnTo>
                    <a:pt x="471" y="244"/>
                  </a:lnTo>
                  <a:lnTo>
                    <a:pt x="472" y="251"/>
                  </a:lnTo>
                  <a:lnTo>
                    <a:pt x="475" y="256"/>
                  </a:lnTo>
                  <a:lnTo>
                    <a:pt x="478" y="262"/>
                  </a:lnTo>
                  <a:lnTo>
                    <a:pt x="482" y="269"/>
                  </a:lnTo>
                  <a:lnTo>
                    <a:pt x="486" y="276"/>
                  </a:lnTo>
                  <a:lnTo>
                    <a:pt x="490" y="281"/>
                  </a:lnTo>
                  <a:lnTo>
                    <a:pt x="494" y="288"/>
                  </a:lnTo>
                  <a:lnTo>
                    <a:pt x="498" y="294"/>
                  </a:lnTo>
                  <a:lnTo>
                    <a:pt x="502" y="301"/>
                  </a:lnTo>
                  <a:lnTo>
                    <a:pt x="506" y="306"/>
                  </a:lnTo>
                  <a:lnTo>
                    <a:pt x="510" y="310"/>
                  </a:lnTo>
                  <a:lnTo>
                    <a:pt x="511" y="314"/>
                  </a:lnTo>
                  <a:lnTo>
                    <a:pt x="515" y="317"/>
                  </a:lnTo>
                  <a:lnTo>
                    <a:pt x="511" y="316"/>
                  </a:lnTo>
                  <a:lnTo>
                    <a:pt x="507" y="316"/>
                  </a:lnTo>
                  <a:lnTo>
                    <a:pt x="500" y="314"/>
                  </a:lnTo>
                  <a:lnTo>
                    <a:pt x="495" y="313"/>
                  </a:lnTo>
                  <a:lnTo>
                    <a:pt x="487" y="310"/>
                  </a:lnTo>
                  <a:lnTo>
                    <a:pt x="479" y="308"/>
                  </a:lnTo>
                  <a:lnTo>
                    <a:pt x="471" y="305"/>
                  </a:lnTo>
                  <a:lnTo>
                    <a:pt x="463" y="303"/>
                  </a:lnTo>
                  <a:lnTo>
                    <a:pt x="454" y="301"/>
                  </a:lnTo>
                  <a:lnTo>
                    <a:pt x="446" y="298"/>
                  </a:lnTo>
                  <a:lnTo>
                    <a:pt x="438" y="295"/>
                  </a:lnTo>
                  <a:lnTo>
                    <a:pt x="432" y="294"/>
                  </a:lnTo>
                  <a:lnTo>
                    <a:pt x="426" y="292"/>
                  </a:lnTo>
                  <a:lnTo>
                    <a:pt x="422" y="290"/>
                  </a:lnTo>
                  <a:lnTo>
                    <a:pt x="419" y="288"/>
                  </a:lnTo>
                  <a:lnTo>
                    <a:pt x="418" y="288"/>
                  </a:lnTo>
                  <a:lnTo>
                    <a:pt x="414" y="288"/>
                  </a:lnTo>
                  <a:lnTo>
                    <a:pt x="411" y="291"/>
                  </a:lnTo>
                  <a:lnTo>
                    <a:pt x="410" y="292"/>
                  </a:lnTo>
                  <a:lnTo>
                    <a:pt x="410" y="297"/>
                  </a:lnTo>
                  <a:lnTo>
                    <a:pt x="411" y="298"/>
                  </a:lnTo>
                  <a:lnTo>
                    <a:pt x="414" y="302"/>
                  </a:lnTo>
                  <a:lnTo>
                    <a:pt x="415" y="305"/>
                  </a:lnTo>
                  <a:lnTo>
                    <a:pt x="419" y="310"/>
                  </a:lnTo>
                  <a:lnTo>
                    <a:pt x="422" y="314"/>
                  </a:lnTo>
                  <a:lnTo>
                    <a:pt x="426" y="320"/>
                  </a:lnTo>
                  <a:lnTo>
                    <a:pt x="430" y="327"/>
                  </a:lnTo>
                  <a:lnTo>
                    <a:pt x="432" y="332"/>
                  </a:lnTo>
                  <a:lnTo>
                    <a:pt x="436" y="338"/>
                  </a:lnTo>
                  <a:lnTo>
                    <a:pt x="439" y="344"/>
                  </a:lnTo>
                  <a:lnTo>
                    <a:pt x="443" y="349"/>
                  </a:lnTo>
                  <a:lnTo>
                    <a:pt x="446" y="355"/>
                  </a:lnTo>
                  <a:lnTo>
                    <a:pt x="447" y="359"/>
                  </a:lnTo>
                  <a:lnTo>
                    <a:pt x="450" y="363"/>
                  </a:lnTo>
                  <a:lnTo>
                    <a:pt x="452" y="367"/>
                  </a:lnTo>
                  <a:lnTo>
                    <a:pt x="454" y="371"/>
                  </a:lnTo>
                  <a:lnTo>
                    <a:pt x="385" y="337"/>
                  </a:lnTo>
                  <a:lnTo>
                    <a:pt x="383" y="338"/>
                  </a:lnTo>
                  <a:lnTo>
                    <a:pt x="382" y="338"/>
                  </a:lnTo>
                  <a:lnTo>
                    <a:pt x="381" y="341"/>
                  </a:lnTo>
                  <a:lnTo>
                    <a:pt x="382" y="344"/>
                  </a:lnTo>
                  <a:lnTo>
                    <a:pt x="432" y="381"/>
                  </a:lnTo>
                  <a:lnTo>
                    <a:pt x="427" y="382"/>
                  </a:lnTo>
                  <a:lnTo>
                    <a:pt x="422" y="384"/>
                  </a:lnTo>
                  <a:lnTo>
                    <a:pt x="416" y="384"/>
                  </a:lnTo>
                  <a:lnTo>
                    <a:pt x="411" y="384"/>
                  </a:lnTo>
                  <a:lnTo>
                    <a:pt x="406" y="384"/>
                  </a:lnTo>
                  <a:lnTo>
                    <a:pt x="402" y="382"/>
                  </a:lnTo>
                  <a:lnTo>
                    <a:pt x="397" y="381"/>
                  </a:lnTo>
                  <a:lnTo>
                    <a:pt x="391" y="380"/>
                  </a:lnTo>
                  <a:lnTo>
                    <a:pt x="386" y="378"/>
                  </a:lnTo>
                  <a:lnTo>
                    <a:pt x="381" y="375"/>
                  </a:lnTo>
                  <a:lnTo>
                    <a:pt x="377" y="374"/>
                  </a:lnTo>
                  <a:lnTo>
                    <a:pt x="371" y="373"/>
                  </a:lnTo>
                  <a:lnTo>
                    <a:pt x="366" y="371"/>
                  </a:lnTo>
                  <a:lnTo>
                    <a:pt x="361" y="368"/>
                  </a:lnTo>
                  <a:lnTo>
                    <a:pt x="355" y="367"/>
                  </a:lnTo>
                  <a:lnTo>
                    <a:pt x="351" y="366"/>
                  </a:lnTo>
                  <a:lnTo>
                    <a:pt x="349" y="367"/>
                  </a:lnTo>
                  <a:lnTo>
                    <a:pt x="347" y="370"/>
                  </a:lnTo>
                  <a:lnTo>
                    <a:pt x="346" y="373"/>
                  </a:lnTo>
                  <a:lnTo>
                    <a:pt x="346" y="375"/>
                  </a:lnTo>
                  <a:lnTo>
                    <a:pt x="351" y="381"/>
                  </a:lnTo>
                  <a:lnTo>
                    <a:pt x="357" y="386"/>
                  </a:lnTo>
                  <a:lnTo>
                    <a:pt x="362" y="392"/>
                  </a:lnTo>
                  <a:lnTo>
                    <a:pt x="366" y="399"/>
                  </a:lnTo>
                  <a:lnTo>
                    <a:pt x="369" y="402"/>
                  </a:lnTo>
                  <a:lnTo>
                    <a:pt x="371" y="406"/>
                  </a:lnTo>
                  <a:lnTo>
                    <a:pt x="374" y="410"/>
                  </a:lnTo>
                  <a:lnTo>
                    <a:pt x="377" y="413"/>
                  </a:lnTo>
                  <a:lnTo>
                    <a:pt x="378" y="417"/>
                  </a:lnTo>
                  <a:lnTo>
                    <a:pt x="379" y="421"/>
                  </a:lnTo>
                  <a:lnTo>
                    <a:pt x="382" y="425"/>
                  </a:lnTo>
                  <a:lnTo>
                    <a:pt x="385" y="429"/>
                  </a:lnTo>
                  <a:lnTo>
                    <a:pt x="378" y="428"/>
                  </a:lnTo>
                  <a:lnTo>
                    <a:pt x="371" y="428"/>
                  </a:lnTo>
                  <a:lnTo>
                    <a:pt x="365" y="425"/>
                  </a:lnTo>
                  <a:lnTo>
                    <a:pt x="359" y="422"/>
                  </a:lnTo>
                  <a:lnTo>
                    <a:pt x="354" y="420"/>
                  </a:lnTo>
                  <a:lnTo>
                    <a:pt x="347" y="417"/>
                  </a:lnTo>
                  <a:lnTo>
                    <a:pt x="342" y="414"/>
                  </a:lnTo>
                  <a:lnTo>
                    <a:pt x="335" y="411"/>
                  </a:lnTo>
                  <a:lnTo>
                    <a:pt x="330" y="407"/>
                  </a:lnTo>
                  <a:lnTo>
                    <a:pt x="325" y="406"/>
                  </a:lnTo>
                  <a:lnTo>
                    <a:pt x="319" y="403"/>
                  </a:lnTo>
                  <a:lnTo>
                    <a:pt x="315" y="402"/>
                  </a:lnTo>
                  <a:lnTo>
                    <a:pt x="310" y="402"/>
                  </a:lnTo>
                  <a:lnTo>
                    <a:pt x="306" y="402"/>
                  </a:lnTo>
                  <a:lnTo>
                    <a:pt x="302" y="404"/>
                  </a:lnTo>
                  <a:lnTo>
                    <a:pt x="299" y="409"/>
                  </a:lnTo>
                  <a:lnTo>
                    <a:pt x="333" y="478"/>
                  </a:lnTo>
                  <a:lnTo>
                    <a:pt x="327" y="476"/>
                  </a:lnTo>
                  <a:lnTo>
                    <a:pt x="321" y="475"/>
                  </a:lnTo>
                  <a:lnTo>
                    <a:pt x="314" y="474"/>
                  </a:lnTo>
                  <a:lnTo>
                    <a:pt x="309" y="472"/>
                  </a:lnTo>
                  <a:lnTo>
                    <a:pt x="302" y="470"/>
                  </a:lnTo>
                  <a:lnTo>
                    <a:pt x="297" y="468"/>
                  </a:lnTo>
                  <a:lnTo>
                    <a:pt x="290" y="467"/>
                  </a:lnTo>
                  <a:lnTo>
                    <a:pt x="285" y="465"/>
                  </a:lnTo>
                  <a:lnTo>
                    <a:pt x="277" y="463"/>
                  </a:lnTo>
                  <a:lnTo>
                    <a:pt x="271" y="461"/>
                  </a:lnTo>
                  <a:lnTo>
                    <a:pt x="265" y="460"/>
                  </a:lnTo>
                  <a:lnTo>
                    <a:pt x="259" y="460"/>
                  </a:lnTo>
                  <a:lnTo>
                    <a:pt x="253" y="458"/>
                  </a:lnTo>
                  <a:lnTo>
                    <a:pt x="247" y="458"/>
                  </a:lnTo>
                  <a:lnTo>
                    <a:pt x="242" y="458"/>
                  </a:lnTo>
                  <a:lnTo>
                    <a:pt x="236" y="461"/>
                  </a:lnTo>
                  <a:lnTo>
                    <a:pt x="236" y="463"/>
                  </a:lnTo>
                  <a:lnTo>
                    <a:pt x="236" y="465"/>
                  </a:lnTo>
                  <a:lnTo>
                    <a:pt x="237" y="468"/>
                  </a:lnTo>
                  <a:lnTo>
                    <a:pt x="239" y="472"/>
                  </a:lnTo>
                  <a:lnTo>
                    <a:pt x="241" y="478"/>
                  </a:lnTo>
                  <a:lnTo>
                    <a:pt x="245" y="483"/>
                  </a:lnTo>
                  <a:lnTo>
                    <a:pt x="249" y="489"/>
                  </a:lnTo>
                  <a:lnTo>
                    <a:pt x="253" y="496"/>
                  </a:lnTo>
                  <a:lnTo>
                    <a:pt x="255" y="501"/>
                  </a:lnTo>
                  <a:lnTo>
                    <a:pt x="259" y="507"/>
                  </a:lnTo>
                  <a:lnTo>
                    <a:pt x="263" y="512"/>
                  </a:lnTo>
                  <a:lnTo>
                    <a:pt x="267" y="518"/>
                  </a:lnTo>
                  <a:lnTo>
                    <a:pt x="270" y="522"/>
                  </a:lnTo>
                  <a:lnTo>
                    <a:pt x="273" y="526"/>
                  </a:lnTo>
                  <a:lnTo>
                    <a:pt x="275" y="529"/>
                  </a:lnTo>
                  <a:lnTo>
                    <a:pt x="277" y="530"/>
                  </a:lnTo>
                  <a:lnTo>
                    <a:pt x="182" y="508"/>
                  </a:lnTo>
                  <a:lnTo>
                    <a:pt x="181" y="510"/>
                  </a:lnTo>
                  <a:lnTo>
                    <a:pt x="181" y="512"/>
                  </a:lnTo>
                  <a:lnTo>
                    <a:pt x="182" y="517"/>
                  </a:lnTo>
                  <a:lnTo>
                    <a:pt x="184" y="521"/>
                  </a:lnTo>
                  <a:lnTo>
                    <a:pt x="186" y="526"/>
                  </a:lnTo>
                  <a:lnTo>
                    <a:pt x="188" y="532"/>
                  </a:lnTo>
                  <a:lnTo>
                    <a:pt x="190" y="539"/>
                  </a:lnTo>
                  <a:lnTo>
                    <a:pt x="194" y="544"/>
                  </a:lnTo>
                  <a:lnTo>
                    <a:pt x="198" y="551"/>
                  </a:lnTo>
                  <a:lnTo>
                    <a:pt x="201" y="557"/>
                  </a:lnTo>
                  <a:lnTo>
                    <a:pt x="204" y="562"/>
                  </a:lnTo>
                  <a:lnTo>
                    <a:pt x="208" y="568"/>
                  </a:lnTo>
                  <a:lnTo>
                    <a:pt x="210" y="572"/>
                  </a:lnTo>
                  <a:lnTo>
                    <a:pt x="212" y="576"/>
                  </a:lnTo>
                  <a:lnTo>
                    <a:pt x="214" y="579"/>
                  </a:lnTo>
                  <a:lnTo>
                    <a:pt x="216" y="580"/>
                  </a:lnTo>
                  <a:lnTo>
                    <a:pt x="212" y="579"/>
                  </a:lnTo>
                  <a:lnTo>
                    <a:pt x="209" y="577"/>
                  </a:lnTo>
                  <a:lnTo>
                    <a:pt x="205" y="575"/>
                  </a:lnTo>
                  <a:lnTo>
                    <a:pt x="200" y="573"/>
                  </a:lnTo>
                  <a:lnTo>
                    <a:pt x="196" y="569"/>
                  </a:lnTo>
                  <a:lnTo>
                    <a:pt x="190" y="568"/>
                  </a:lnTo>
                  <a:lnTo>
                    <a:pt x="185" y="565"/>
                  </a:lnTo>
                  <a:lnTo>
                    <a:pt x="180" y="564"/>
                  </a:lnTo>
                  <a:lnTo>
                    <a:pt x="174" y="561"/>
                  </a:lnTo>
                  <a:lnTo>
                    <a:pt x="168" y="558"/>
                  </a:lnTo>
                  <a:lnTo>
                    <a:pt x="164" y="557"/>
                  </a:lnTo>
                  <a:lnTo>
                    <a:pt x="158" y="555"/>
                  </a:lnTo>
                  <a:lnTo>
                    <a:pt x="154" y="555"/>
                  </a:lnTo>
                  <a:lnTo>
                    <a:pt x="150" y="555"/>
                  </a:lnTo>
                  <a:lnTo>
                    <a:pt x="146" y="557"/>
                  </a:lnTo>
                  <a:lnTo>
                    <a:pt x="144" y="559"/>
                  </a:lnTo>
                  <a:lnTo>
                    <a:pt x="142" y="562"/>
                  </a:lnTo>
                  <a:lnTo>
                    <a:pt x="142" y="565"/>
                  </a:lnTo>
                  <a:lnTo>
                    <a:pt x="142" y="568"/>
                  </a:lnTo>
                  <a:lnTo>
                    <a:pt x="144" y="573"/>
                  </a:lnTo>
                  <a:lnTo>
                    <a:pt x="145" y="577"/>
                  </a:lnTo>
                  <a:lnTo>
                    <a:pt x="148" y="584"/>
                  </a:lnTo>
                  <a:lnTo>
                    <a:pt x="150" y="590"/>
                  </a:lnTo>
                  <a:lnTo>
                    <a:pt x="153" y="595"/>
                  </a:lnTo>
                  <a:lnTo>
                    <a:pt x="154" y="601"/>
                  </a:lnTo>
                  <a:lnTo>
                    <a:pt x="157" y="607"/>
                  </a:lnTo>
                  <a:lnTo>
                    <a:pt x="160" y="612"/>
                  </a:lnTo>
                  <a:lnTo>
                    <a:pt x="162" y="618"/>
                  </a:lnTo>
                  <a:lnTo>
                    <a:pt x="164" y="623"/>
                  </a:lnTo>
                  <a:lnTo>
                    <a:pt x="166" y="627"/>
                  </a:lnTo>
                  <a:lnTo>
                    <a:pt x="168" y="630"/>
                  </a:lnTo>
                  <a:lnTo>
                    <a:pt x="169" y="634"/>
                  </a:lnTo>
                  <a:lnTo>
                    <a:pt x="82" y="612"/>
                  </a:lnTo>
                  <a:lnTo>
                    <a:pt x="80" y="616"/>
                  </a:lnTo>
                  <a:lnTo>
                    <a:pt x="79" y="622"/>
                  </a:lnTo>
                  <a:lnTo>
                    <a:pt x="80" y="626"/>
                  </a:lnTo>
                  <a:lnTo>
                    <a:pt x="81" y="633"/>
                  </a:lnTo>
                  <a:lnTo>
                    <a:pt x="84" y="637"/>
                  </a:lnTo>
                  <a:lnTo>
                    <a:pt x="88" y="644"/>
                  </a:lnTo>
                  <a:lnTo>
                    <a:pt x="92" y="649"/>
                  </a:lnTo>
                  <a:lnTo>
                    <a:pt x="96" y="656"/>
                  </a:lnTo>
                  <a:lnTo>
                    <a:pt x="100" y="661"/>
                  </a:lnTo>
                  <a:lnTo>
                    <a:pt x="104" y="667"/>
                  </a:lnTo>
                  <a:lnTo>
                    <a:pt x="108" y="672"/>
                  </a:lnTo>
                  <a:lnTo>
                    <a:pt x="112" y="679"/>
                  </a:lnTo>
                  <a:lnTo>
                    <a:pt x="113" y="683"/>
                  </a:lnTo>
                  <a:lnTo>
                    <a:pt x="116" y="687"/>
                  </a:lnTo>
                  <a:lnTo>
                    <a:pt x="116" y="691"/>
                  </a:lnTo>
                  <a:lnTo>
                    <a:pt x="116" y="695"/>
                  </a:lnTo>
                  <a:lnTo>
                    <a:pt x="44" y="661"/>
                  </a:lnTo>
                  <a:lnTo>
                    <a:pt x="40" y="659"/>
                  </a:lnTo>
                  <a:lnTo>
                    <a:pt x="36" y="661"/>
                  </a:lnTo>
                  <a:lnTo>
                    <a:pt x="32" y="662"/>
                  </a:lnTo>
                  <a:lnTo>
                    <a:pt x="29" y="663"/>
                  </a:lnTo>
                  <a:lnTo>
                    <a:pt x="31" y="669"/>
                  </a:lnTo>
                  <a:lnTo>
                    <a:pt x="35" y="674"/>
                  </a:lnTo>
                  <a:lnTo>
                    <a:pt x="39" y="680"/>
                  </a:lnTo>
                  <a:lnTo>
                    <a:pt x="44" y="685"/>
                  </a:lnTo>
                  <a:lnTo>
                    <a:pt x="48" y="691"/>
                  </a:lnTo>
                  <a:lnTo>
                    <a:pt x="53" y="696"/>
                  </a:lnTo>
                  <a:lnTo>
                    <a:pt x="59" y="703"/>
                  </a:lnTo>
                  <a:lnTo>
                    <a:pt x="64" y="709"/>
                  </a:lnTo>
                  <a:lnTo>
                    <a:pt x="71" y="714"/>
                  </a:lnTo>
                  <a:lnTo>
                    <a:pt x="76" y="719"/>
                  </a:lnTo>
                  <a:lnTo>
                    <a:pt x="81" y="724"/>
                  </a:lnTo>
                  <a:lnTo>
                    <a:pt x="88" y="730"/>
                  </a:lnTo>
                  <a:lnTo>
                    <a:pt x="92" y="735"/>
                  </a:lnTo>
                  <a:lnTo>
                    <a:pt x="98" y="741"/>
                  </a:lnTo>
                  <a:lnTo>
                    <a:pt x="102" y="745"/>
                  </a:lnTo>
                  <a:lnTo>
                    <a:pt x="109" y="752"/>
                  </a:lnTo>
                  <a:lnTo>
                    <a:pt x="93" y="77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06" name="Freeform 54"/>
            <p:cNvSpPr>
              <a:spLocks/>
            </p:cNvSpPr>
            <p:nvPr/>
          </p:nvSpPr>
          <p:spPr bwMode="auto">
            <a:xfrm>
              <a:off x="1182" y="2357"/>
              <a:ext cx="77" cy="33"/>
            </a:xfrm>
            <a:custGeom>
              <a:avLst/>
              <a:gdLst>
                <a:gd name="T0" fmla="*/ 0 w 77"/>
                <a:gd name="T1" fmla="*/ 33 h 33"/>
                <a:gd name="T2" fmla="*/ 12 w 77"/>
                <a:gd name="T3" fmla="*/ 4 h 33"/>
                <a:gd name="T4" fmla="*/ 14 w 77"/>
                <a:gd name="T5" fmla="*/ 1 h 33"/>
                <a:gd name="T6" fmla="*/ 18 w 77"/>
                <a:gd name="T7" fmla="*/ 1 h 33"/>
                <a:gd name="T8" fmla="*/ 22 w 77"/>
                <a:gd name="T9" fmla="*/ 0 h 33"/>
                <a:gd name="T10" fmla="*/ 26 w 77"/>
                <a:gd name="T11" fmla="*/ 0 h 33"/>
                <a:gd name="T12" fmla="*/ 30 w 77"/>
                <a:gd name="T13" fmla="*/ 0 h 33"/>
                <a:gd name="T14" fmla="*/ 34 w 77"/>
                <a:gd name="T15" fmla="*/ 0 h 33"/>
                <a:gd name="T16" fmla="*/ 38 w 77"/>
                <a:gd name="T17" fmla="*/ 0 h 33"/>
                <a:gd name="T18" fmla="*/ 44 w 77"/>
                <a:gd name="T19" fmla="*/ 0 h 33"/>
                <a:gd name="T20" fmla="*/ 46 w 77"/>
                <a:gd name="T21" fmla="*/ 0 h 33"/>
                <a:gd name="T22" fmla="*/ 50 w 77"/>
                <a:gd name="T23" fmla="*/ 0 h 33"/>
                <a:gd name="T24" fmla="*/ 56 w 77"/>
                <a:gd name="T25" fmla="*/ 1 h 33"/>
                <a:gd name="T26" fmla="*/ 60 w 77"/>
                <a:gd name="T27" fmla="*/ 2 h 33"/>
                <a:gd name="T28" fmla="*/ 64 w 77"/>
                <a:gd name="T29" fmla="*/ 2 h 33"/>
                <a:gd name="T30" fmla="*/ 68 w 77"/>
                <a:gd name="T31" fmla="*/ 4 h 33"/>
                <a:gd name="T32" fmla="*/ 72 w 77"/>
                <a:gd name="T33" fmla="*/ 5 h 33"/>
                <a:gd name="T34" fmla="*/ 77 w 77"/>
                <a:gd name="T35" fmla="*/ 7 h 33"/>
                <a:gd name="T36" fmla="*/ 0 w 77"/>
                <a:gd name="T37" fmla="*/ 33 h 33"/>
                <a:gd name="T38" fmla="*/ 0 w 77"/>
                <a:gd name="T39" fmla="*/ 33 h 3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77"/>
                <a:gd name="T61" fmla="*/ 0 h 33"/>
                <a:gd name="T62" fmla="*/ 77 w 77"/>
                <a:gd name="T63" fmla="*/ 33 h 3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77" h="33">
                  <a:moveTo>
                    <a:pt x="0" y="33"/>
                  </a:moveTo>
                  <a:lnTo>
                    <a:pt x="12" y="4"/>
                  </a:lnTo>
                  <a:lnTo>
                    <a:pt x="14" y="1"/>
                  </a:lnTo>
                  <a:lnTo>
                    <a:pt x="18" y="1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8" y="0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50" y="0"/>
                  </a:lnTo>
                  <a:lnTo>
                    <a:pt x="56" y="1"/>
                  </a:lnTo>
                  <a:lnTo>
                    <a:pt x="60" y="2"/>
                  </a:lnTo>
                  <a:lnTo>
                    <a:pt x="64" y="2"/>
                  </a:lnTo>
                  <a:lnTo>
                    <a:pt x="68" y="4"/>
                  </a:lnTo>
                  <a:lnTo>
                    <a:pt x="72" y="5"/>
                  </a:lnTo>
                  <a:lnTo>
                    <a:pt x="77" y="7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07" name="Freeform 55"/>
            <p:cNvSpPr>
              <a:spLocks/>
            </p:cNvSpPr>
            <p:nvPr/>
          </p:nvSpPr>
          <p:spPr bwMode="auto">
            <a:xfrm>
              <a:off x="1208" y="2271"/>
              <a:ext cx="75" cy="23"/>
            </a:xfrm>
            <a:custGeom>
              <a:avLst/>
              <a:gdLst>
                <a:gd name="T0" fmla="*/ 0 w 75"/>
                <a:gd name="T1" fmla="*/ 23 h 23"/>
                <a:gd name="T2" fmla="*/ 10 w 75"/>
                <a:gd name="T3" fmla="*/ 0 h 23"/>
                <a:gd name="T4" fmla="*/ 75 w 75"/>
                <a:gd name="T5" fmla="*/ 0 h 23"/>
                <a:gd name="T6" fmla="*/ 71 w 75"/>
                <a:gd name="T7" fmla="*/ 1 h 23"/>
                <a:gd name="T8" fmla="*/ 67 w 75"/>
                <a:gd name="T9" fmla="*/ 4 h 23"/>
                <a:gd name="T10" fmla="*/ 63 w 75"/>
                <a:gd name="T11" fmla="*/ 5 h 23"/>
                <a:gd name="T12" fmla="*/ 59 w 75"/>
                <a:gd name="T13" fmla="*/ 7 h 23"/>
                <a:gd name="T14" fmla="*/ 54 w 75"/>
                <a:gd name="T15" fmla="*/ 8 h 23"/>
                <a:gd name="T16" fmla="*/ 50 w 75"/>
                <a:gd name="T17" fmla="*/ 10 h 23"/>
                <a:gd name="T18" fmla="*/ 46 w 75"/>
                <a:gd name="T19" fmla="*/ 11 h 23"/>
                <a:gd name="T20" fmla="*/ 42 w 75"/>
                <a:gd name="T21" fmla="*/ 14 h 23"/>
                <a:gd name="T22" fmla="*/ 36 w 75"/>
                <a:gd name="T23" fmla="*/ 14 h 23"/>
                <a:gd name="T24" fmla="*/ 31 w 75"/>
                <a:gd name="T25" fmla="*/ 15 h 23"/>
                <a:gd name="T26" fmla="*/ 26 w 75"/>
                <a:gd name="T27" fmla="*/ 15 h 23"/>
                <a:gd name="T28" fmla="*/ 20 w 75"/>
                <a:gd name="T29" fmla="*/ 18 h 23"/>
                <a:gd name="T30" fmla="*/ 15 w 75"/>
                <a:gd name="T31" fmla="*/ 18 h 23"/>
                <a:gd name="T32" fmla="*/ 10 w 75"/>
                <a:gd name="T33" fmla="*/ 19 h 23"/>
                <a:gd name="T34" fmla="*/ 6 w 75"/>
                <a:gd name="T35" fmla="*/ 22 h 23"/>
                <a:gd name="T36" fmla="*/ 0 w 75"/>
                <a:gd name="T37" fmla="*/ 23 h 23"/>
                <a:gd name="T38" fmla="*/ 0 w 75"/>
                <a:gd name="T39" fmla="*/ 23 h 2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75"/>
                <a:gd name="T61" fmla="*/ 0 h 23"/>
                <a:gd name="T62" fmla="*/ 75 w 75"/>
                <a:gd name="T63" fmla="*/ 23 h 2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75" h="23">
                  <a:moveTo>
                    <a:pt x="0" y="23"/>
                  </a:moveTo>
                  <a:lnTo>
                    <a:pt x="10" y="0"/>
                  </a:lnTo>
                  <a:lnTo>
                    <a:pt x="75" y="0"/>
                  </a:lnTo>
                  <a:lnTo>
                    <a:pt x="71" y="1"/>
                  </a:lnTo>
                  <a:lnTo>
                    <a:pt x="67" y="4"/>
                  </a:lnTo>
                  <a:lnTo>
                    <a:pt x="63" y="5"/>
                  </a:lnTo>
                  <a:lnTo>
                    <a:pt x="59" y="7"/>
                  </a:lnTo>
                  <a:lnTo>
                    <a:pt x="54" y="8"/>
                  </a:lnTo>
                  <a:lnTo>
                    <a:pt x="50" y="10"/>
                  </a:lnTo>
                  <a:lnTo>
                    <a:pt x="46" y="11"/>
                  </a:lnTo>
                  <a:lnTo>
                    <a:pt x="42" y="14"/>
                  </a:lnTo>
                  <a:lnTo>
                    <a:pt x="36" y="14"/>
                  </a:lnTo>
                  <a:lnTo>
                    <a:pt x="31" y="15"/>
                  </a:lnTo>
                  <a:lnTo>
                    <a:pt x="26" y="15"/>
                  </a:lnTo>
                  <a:lnTo>
                    <a:pt x="20" y="18"/>
                  </a:lnTo>
                  <a:lnTo>
                    <a:pt x="15" y="18"/>
                  </a:lnTo>
                  <a:lnTo>
                    <a:pt x="10" y="19"/>
                  </a:lnTo>
                  <a:lnTo>
                    <a:pt x="6" y="2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08" name="Freeform 56"/>
            <p:cNvSpPr>
              <a:spLocks/>
            </p:cNvSpPr>
            <p:nvPr/>
          </p:nvSpPr>
          <p:spPr bwMode="auto">
            <a:xfrm>
              <a:off x="1206" y="2196"/>
              <a:ext cx="81" cy="26"/>
            </a:xfrm>
            <a:custGeom>
              <a:avLst/>
              <a:gdLst>
                <a:gd name="T0" fmla="*/ 0 w 81"/>
                <a:gd name="T1" fmla="*/ 26 h 26"/>
                <a:gd name="T2" fmla="*/ 14 w 81"/>
                <a:gd name="T3" fmla="*/ 0 h 26"/>
                <a:gd name="T4" fmla="*/ 81 w 81"/>
                <a:gd name="T5" fmla="*/ 6 h 26"/>
                <a:gd name="T6" fmla="*/ 77 w 81"/>
                <a:gd name="T7" fmla="*/ 8 h 26"/>
                <a:gd name="T8" fmla="*/ 73 w 81"/>
                <a:gd name="T9" fmla="*/ 11 h 26"/>
                <a:gd name="T10" fmla="*/ 68 w 81"/>
                <a:gd name="T11" fmla="*/ 13 h 26"/>
                <a:gd name="T12" fmla="*/ 64 w 81"/>
                <a:gd name="T13" fmla="*/ 15 h 26"/>
                <a:gd name="T14" fmla="*/ 57 w 81"/>
                <a:gd name="T15" fmla="*/ 17 h 26"/>
                <a:gd name="T16" fmla="*/ 53 w 81"/>
                <a:gd name="T17" fmla="*/ 18 h 26"/>
                <a:gd name="T18" fmla="*/ 48 w 81"/>
                <a:gd name="T19" fmla="*/ 18 h 26"/>
                <a:gd name="T20" fmla="*/ 42 w 81"/>
                <a:gd name="T21" fmla="*/ 20 h 26"/>
                <a:gd name="T22" fmla="*/ 37 w 81"/>
                <a:gd name="T23" fmla="*/ 20 h 26"/>
                <a:gd name="T24" fmla="*/ 32 w 81"/>
                <a:gd name="T25" fmla="*/ 20 h 26"/>
                <a:gd name="T26" fmla="*/ 25 w 81"/>
                <a:gd name="T27" fmla="*/ 20 h 26"/>
                <a:gd name="T28" fmla="*/ 20 w 81"/>
                <a:gd name="T29" fmla="*/ 21 h 26"/>
                <a:gd name="T30" fmla="*/ 14 w 81"/>
                <a:gd name="T31" fmla="*/ 21 h 26"/>
                <a:gd name="T32" fmla="*/ 9 w 81"/>
                <a:gd name="T33" fmla="*/ 22 h 26"/>
                <a:gd name="T34" fmla="*/ 4 w 81"/>
                <a:gd name="T35" fmla="*/ 24 h 26"/>
                <a:gd name="T36" fmla="*/ 0 w 81"/>
                <a:gd name="T37" fmla="*/ 26 h 26"/>
                <a:gd name="T38" fmla="*/ 0 w 81"/>
                <a:gd name="T39" fmla="*/ 26 h 2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81"/>
                <a:gd name="T61" fmla="*/ 0 h 26"/>
                <a:gd name="T62" fmla="*/ 81 w 81"/>
                <a:gd name="T63" fmla="*/ 26 h 2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81" h="26">
                  <a:moveTo>
                    <a:pt x="0" y="26"/>
                  </a:moveTo>
                  <a:lnTo>
                    <a:pt x="14" y="0"/>
                  </a:lnTo>
                  <a:lnTo>
                    <a:pt x="81" y="6"/>
                  </a:lnTo>
                  <a:lnTo>
                    <a:pt x="77" y="8"/>
                  </a:lnTo>
                  <a:lnTo>
                    <a:pt x="73" y="11"/>
                  </a:lnTo>
                  <a:lnTo>
                    <a:pt x="68" y="13"/>
                  </a:lnTo>
                  <a:lnTo>
                    <a:pt x="64" y="15"/>
                  </a:lnTo>
                  <a:lnTo>
                    <a:pt x="57" y="17"/>
                  </a:lnTo>
                  <a:lnTo>
                    <a:pt x="53" y="18"/>
                  </a:lnTo>
                  <a:lnTo>
                    <a:pt x="48" y="18"/>
                  </a:lnTo>
                  <a:lnTo>
                    <a:pt x="42" y="20"/>
                  </a:lnTo>
                  <a:lnTo>
                    <a:pt x="37" y="20"/>
                  </a:lnTo>
                  <a:lnTo>
                    <a:pt x="32" y="20"/>
                  </a:lnTo>
                  <a:lnTo>
                    <a:pt x="25" y="20"/>
                  </a:lnTo>
                  <a:lnTo>
                    <a:pt x="20" y="21"/>
                  </a:lnTo>
                  <a:lnTo>
                    <a:pt x="14" y="21"/>
                  </a:lnTo>
                  <a:lnTo>
                    <a:pt x="9" y="22"/>
                  </a:lnTo>
                  <a:lnTo>
                    <a:pt x="4" y="24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09" name="Freeform 57"/>
            <p:cNvSpPr>
              <a:spLocks/>
            </p:cNvSpPr>
            <p:nvPr/>
          </p:nvSpPr>
          <p:spPr bwMode="auto">
            <a:xfrm>
              <a:off x="1184" y="2113"/>
              <a:ext cx="66" cy="35"/>
            </a:xfrm>
            <a:custGeom>
              <a:avLst/>
              <a:gdLst>
                <a:gd name="T0" fmla="*/ 0 w 66"/>
                <a:gd name="T1" fmla="*/ 35 h 35"/>
                <a:gd name="T2" fmla="*/ 10 w 66"/>
                <a:gd name="T3" fmla="*/ 8 h 35"/>
                <a:gd name="T4" fmla="*/ 10 w 66"/>
                <a:gd name="T5" fmla="*/ 0 h 35"/>
                <a:gd name="T6" fmla="*/ 12 w 66"/>
                <a:gd name="T7" fmla="*/ 0 h 35"/>
                <a:gd name="T8" fmla="*/ 16 w 66"/>
                <a:gd name="T9" fmla="*/ 3 h 35"/>
                <a:gd name="T10" fmla="*/ 20 w 66"/>
                <a:gd name="T11" fmla="*/ 4 h 35"/>
                <a:gd name="T12" fmla="*/ 24 w 66"/>
                <a:gd name="T13" fmla="*/ 8 h 35"/>
                <a:gd name="T14" fmla="*/ 66 w 66"/>
                <a:gd name="T15" fmla="*/ 18 h 35"/>
                <a:gd name="T16" fmla="*/ 0 w 66"/>
                <a:gd name="T17" fmla="*/ 35 h 35"/>
                <a:gd name="T18" fmla="*/ 0 w 66"/>
                <a:gd name="T19" fmla="*/ 35 h 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6"/>
                <a:gd name="T31" fmla="*/ 0 h 35"/>
                <a:gd name="T32" fmla="*/ 66 w 66"/>
                <a:gd name="T33" fmla="*/ 35 h 3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6" h="35">
                  <a:moveTo>
                    <a:pt x="0" y="35"/>
                  </a:moveTo>
                  <a:lnTo>
                    <a:pt x="10" y="8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6" y="3"/>
                  </a:lnTo>
                  <a:lnTo>
                    <a:pt x="20" y="4"/>
                  </a:lnTo>
                  <a:lnTo>
                    <a:pt x="24" y="8"/>
                  </a:lnTo>
                  <a:lnTo>
                    <a:pt x="66" y="18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10" name="Freeform 58"/>
            <p:cNvSpPr>
              <a:spLocks/>
            </p:cNvSpPr>
            <p:nvPr/>
          </p:nvSpPr>
          <p:spPr bwMode="auto">
            <a:xfrm>
              <a:off x="797" y="1919"/>
              <a:ext cx="89" cy="115"/>
            </a:xfrm>
            <a:custGeom>
              <a:avLst/>
              <a:gdLst>
                <a:gd name="T0" fmla="*/ 0 w 89"/>
                <a:gd name="T1" fmla="*/ 115 h 115"/>
                <a:gd name="T2" fmla="*/ 2 w 89"/>
                <a:gd name="T3" fmla="*/ 106 h 115"/>
                <a:gd name="T4" fmla="*/ 6 w 89"/>
                <a:gd name="T5" fmla="*/ 96 h 115"/>
                <a:gd name="T6" fmla="*/ 9 w 89"/>
                <a:gd name="T7" fmla="*/ 88 h 115"/>
                <a:gd name="T8" fmla="*/ 15 w 89"/>
                <a:gd name="T9" fmla="*/ 81 h 115"/>
                <a:gd name="T10" fmla="*/ 19 w 89"/>
                <a:gd name="T11" fmla="*/ 72 h 115"/>
                <a:gd name="T12" fmla="*/ 25 w 89"/>
                <a:gd name="T13" fmla="*/ 65 h 115"/>
                <a:gd name="T14" fmla="*/ 31 w 89"/>
                <a:gd name="T15" fmla="*/ 58 h 115"/>
                <a:gd name="T16" fmla="*/ 37 w 89"/>
                <a:gd name="T17" fmla="*/ 52 h 115"/>
                <a:gd name="T18" fmla="*/ 43 w 89"/>
                <a:gd name="T19" fmla="*/ 45 h 115"/>
                <a:gd name="T20" fmla="*/ 51 w 89"/>
                <a:gd name="T21" fmla="*/ 38 h 115"/>
                <a:gd name="T22" fmla="*/ 56 w 89"/>
                <a:gd name="T23" fmla="*/ 32 h 115"/>
                <a:gd name="T24" fmla="*/ 63 w 89"/>
                <a:gd name="T25" fmla="*/ 25 h 115"/>
                <a:gd name="T26" fmla="*/ 69 w 89"/>
                <a:gd name="T27" fmla="*/ 20 h 115"/>
                <a:gd name="T28" fmla="*/ 76 w 89"/>
                <a:gd name="T29" fmla="*/ 13 h 115"/>
                <a:gd name="T30" fmla="*/ 83 w 89"/>
                <a:gd name="T31" fmla="*/ 7 h 115"/>
                <a:gd name="T32" fmla="*/ 89 w 89"/>
                <a:gd name="T33" fmla="*/ 0 h 115"/>
                <a:gd name="T34" fmla="*/ 89 w 89"/>
                <a:gd name="T35" fmla="*/ 6 h 115"/>
                <a:gd name="T36" fmla="*/ 89 w 89"/>
                <a:gd name="T37" fmla="*/ 13 h 115"/>
                <a:gd name="T38" fmla="*/ 87 w 89"/>
                <a:gd name="T39" fmla="*/ 20 h 115"/>
                <a:gd name="T40" fmla="*/ 84 w 89"/>
                <a:gd name="T41" fmla="*/ 27 h 115"/>
                <a:gd name="T42" fmla="*/ 80 w 89"/>
                <a:gd name="T43" fmla="*/ 32 h 115"/>
                <a:gd name="T44" fmla="*/ 76 w 89"/>
                <a:gd name="T45" fmla="*/ 39 h 115"/>
                <a:gd name="T46" fmla="*/ 73 w 89"/>
                <a:gd name="T47" fmla="*/ 45 h 115"/>
                <a:gd name="T48" fmla="*/ 69 w 89"/>
                <a:gd name="T49" fmla="*/ 50 h 115"/>
                <a:gd name="T50" fmla="*/ 65 w 89"/>
                <a:gd name="T51" fmla="*/ 56 h 115"/>
                <a:gd name="T52" fmla="*/ 61 w 89"/>
                <a:gd name="T53" fmla="*/ 60 h 115"/>
                <a:gd name="T54" fmla="*/ 57 w 89"/>
                <a:gd name="T55" fmla="*/ 64 h 115"/>
                <a:gd name="T56" fmla="*/ 55 w 89"/>
                <a:gd name="T57" fmla="*/ 70 h 115"/>
                <a:gd name="T58" fmla="*/ 51 w 89"/>
                <a:gd name="T59" fmla="*/ 74 h 115"/>
                <a:gd name="T60" fmla="*/ 47 w 89"/>
                <a:gd name="T61" fmla="*/ 79 h 115"/>
                <a:gd name="T62" fmla="*/ 43 w 89"/>
                <a:gd name="T63" fmla="*/ 83 h 115"/>
                <a:gd name="T64" fmla="*/ 40 w 89"/>
                <a:gd name="T65" fmla="*/ 89 h 115"/>
                <a:gd name="T66" fmla="*/ 35 w 89"/>
                <a:gd name="T67" fmla="*/ 92 h 115"/>
                <a:gd name="T68" fmla="*/ 31 w 89"/>
                <a:gd name="T69" fmla="*/ 96 h 115"/>
                <a:gd name="T70" fmla="*/ 27 w 89"/>
                <a:gd name="T71" fmla="*/ 100 h 115"/>
                <a:gd name="T72" fmla="*/ 21 w 89"/>
                <a:gd name="T73" fmla="*/ 104 h 115"/>
                <a:gd name="T74" fmla="*/ 16 w 89"/>
                <a:gd name="T75" fmla="*/ 107 h 115"/>
                <a:gd name="T76" fmla="*/ 11 w 89"/>
                <a:gd name="T77" fmla="*/ 108 h 115"/>
                <a:gd name="T78" fmla="*/ 6 w 89"/>
                <a:gd name="T79" fmla="*/ 111 h 115"/>
                <a:gd name="T80" fmla="*/ 0 w 89"/>
                <a:gd name="T81" fmla="*/ 115 h 115"/>
                <a:gd name="T82" fmla="*/ 0 w 89"/>
                <a:gd name="T83" fmla="*/ 115 h 11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89"/>
                <a:gd name="T127" fmla="*/ 0 h 115"/>
                <a:gd name="T128" fmla="*/ 89 w 89"/>
                <a:gd name="T129" fmla="*/ 115 h 11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89" h="115">
                  <a:moveTo>
                    <a:pt x="0" y="115"/>
                  </a:moveTo>
                  <a:lnTo>
                    <a:pt x="2" y="106"/>
                  </a:lnTo>
                  <a:lnTo>
                    <a:pt x="6" y="96"/>
                  </a:lnTo>
                  <a:lnTo>
                    <a:pt x="9" y="88"/>
                  </a:lnTo>
                  <a:lnTo>
                    <a:pt x="15" y="81"/>
                  </a:lnTo>
                  <a:lnTo>
                    <a:pt x="19" y="72"/>
                  </a:lnTo>
                  <a:lnTo>
                    <a:pt x="25" y="65"/>
                  </a:lnTo>
                  <a:lnTo>
                    <a:pt x="31" y="58"/>
                  </a:lnTo>
                  <a:lnTo>
                    <a:pt x="37" y="52"/>
                  </a:lnTo>
                  <a:lnTo>
                    <a:pt x="43" y="45"/>
                  </a:lnTo>
                  <a:lnTo>
                    <a:pt x="51" y="38"/>
                  </a:lnTo>
                  <a:lnTo>
                    <a:pt x="56" y="32"/>
                  </a:lnTo>
                  <a:lnTo>
                    <a:pt x="63" y="25"/>
                  </a:lnTo>
                  <a:lnTo>
                    <a:pt x="69" y="20"/>
                  </a:lnTo>
                  <a:lnTo>
                    <a:pt x="76" y="13"/>
                  </a:lnTo>
                  <a:lnTo>
                    <a:pt x="83" y="7"/>
                  </a:lnTo>
                  <a:lnTo>
                    <a:pt x="89" y="0"/>
                  </a:lnTo>
                  <a:lnTo>
                    <a:pt x="89" y="6"/>
                  </a:lnTo>
                  <a:lnTo>
                    <a:pt x="89" y="13"/>
                  </a:lnTo>
                  <a:lnTo>
                    <a:pt x="87" y="20"/>
                  </a:lnTo>
                  <a:lnTo>
                    <a:pt x="84" y="27"/>
                  </a:lnTo>
                  <a:lnTo>
                    <a:pt x="80" y="32"/>
                  </a:lnTo>
                  <a:lnTo>
                    <a:pt x="76" y="39"/>
                  </a:lnTo>
                  <a:lnTo>
                    <a:pt x="73" y="45"/>
                  </a:lnTo>
                  <a:lnTo>
                    <a:pt x="69" y="50"/>
                  </a:lnTo>
                  <a:lnTo>
                    <a:pt x="65" y="56"/>
                  </a:lnTo>
                  <a:lnTo>
                    <a:pt x="61" y="60"/>
                  </a:lnTo>
                  <a:lnTo>
                    <a:pt x="57" y="64"/>
                  </a:lnTo>
                  <a:lnTo>
                    <a:pt x="55" y="70"/>
                  </a:lnTo>
                  <a:lnTo>
                    <a:pt x="51" y="74"/>
                  </a:lnTo>
                  <a:lnTo>
                    <a:pt x="47" y="79"/>
                  </a:lnTo>
                  <a:lnTo>
                    <a:pt x="43" y="83"/>
                  </a:lnTo>
                  <a:lnTo>
                    <a:pt x="40" y="89"/>
                  </a:lnTo>
                  <a:lnTo>
                    <a:pt x="35" y="92"/>
                  </a:lnTo>
                  <a:lnTo>
                    <a:pt x="31" y="96"/>
                  </a:lnTo>
                  <a:lnTo>
                    <a:pt x="27" y="100"/>
                  </a:lnTo>
                  <a:lnTo>
                    <a:pt x="21" y="104"/>
                  </a:lnTo>
                  <a:lnTo>
                    <a:pt x="16" y="107"/>
                  </a:lnTo>
                  <a:lnTo>
                    <a:pt x="11" y="108"/>
                  </a:lnTo>
                  <a:lnTo>
                    <a:pt x="6" y="111"/>
                  </a:lnTo>
                  <a:lnTo>
                    <a:pt x="0" y="1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11" name="Freeform 59"/>
            <p:cNvSpPr>
              <a:spLocks/>
            </p:cNvSpPr>
            <p:nvPr/>
          </p:nvSpPr>
          <p:spPr bwMode="auto">
            <a:xfrm>
              <a:off x="1602" y="1698"/>
              <a:ext cx="112" cy="279"/>
            </a:xfrm>
            <a:custGeom>
              <a:avLst/>
              <a:gdLst>
                <a:gd name="T0" fmla="*/ 107 w 112"/>
                <a:gd name="T1" fmla="*/ 279 h 279"/>
                <a:gd name="T2" fmla="*/ 103 w 112"/>
                <a:gd name="T3" fmla="*/ 259 h 279"/>
                <a:gd name="T4" fmla="*/ 97 w 112"/>
                <a:gd name="T5" fmla="*/ 241 h 279"/>
                <a:gd name="T6" fmla="*/ 91 w 112"/>
                <a:gd name="T7" fmla="*/ 221 h 279"/>
                <a:gd name="T8" fmla="*/ 83 w 112"/>
                <a:gd name="T9" fmla="*/ 205 h 279"/>
                <a:gd name="T10" fmla="*/ 73 w 112"/>
                <a:gd name="T11" fmla="*/ 187 h 279"/>
                <a:gd name="T12" fmla="*/ 64 w 112"/>
                <a:gd name="T13" fmla="*/ 170 h 279"/>
                <a:gd name="T14" fmla="*/ 55 w 112"/>
                <a:gd name="T15" fmla="*/ 154 h 279"/>
                <a:gd name="T16" fmla="*/ 45 w 112"/>
                <a:gd name="T17" fmla="*/ 138 h 279"/>
                <a:gd name="T18" fmla="*/ 35 w 112"/>
                <a:gd name="T19" fmla="*/ 120 h 279"/>
                <a:gd name="T20" fmla="*/ 27 w 112"/>
                <a:gd name="T21" fmla="*/ 104 h 279"/>
                <a:gd name="T22" fmla="*/ 17 w 112"/>
                <a:gd name="T23" fmla="*/ 87 h 279"/>
                <a:gd name="T24" fmla="*/ 11 w 112"/>
                <a:gd name="T25" fmla="*/ 71 h 279"/>
                <a:gd name="T26" fmla="*/ 5 w 112"/>
                <a:gd name="T27" fmla="*/ 54 h 279"/>
                <a:gd name="T28" fmla="*/ 3 w 112"/>
                <a:gd name="T29" fmla="*/ 36 h 279"/>
                <a:gd name="T30" fmla="*/ 0 w 112"/>
                <a:gd name="T31" fmla="*/ 18 h 279"/>
                <a:gd name="T32" fmla="*/ 3 w 112"/>
                <a:gd name="T33" fmla="*/ 0 h 279"/>
                <a:gd name="T34" fmla="*/ 5 w 112"/>
                <a:gd name="T35" fmla="*/ 4 h 279"/>
                <a:gd name="T36" fmla="*/ 9 w 112"/>
                <a:gd name="T37" fmla="*/ 7 h 279"/>
                <a:gd name="T38" fmla="*/ 13 w 112"/>
                <a:gd name="T39" fmla="*/ 11 h 279"/>
                <a:gd name="T40" fmla="*/ 17 w 112"/>
                <a:gd name="T41" fmla="*/ 15 h 279"/>
                <a:gd name="T42" fmla="*/ 21 w 112"/>
                <a:gd name="T43" fmla="*/ 19 h 279"/>
                <a:gd name="T44" fmla="*/ 24 w 112"/>
                <a:gd name="T45" fmla="*/ 23 h 279"/>
                <a:gd name="T46" fmla="*/ 28 w 112"/>
                <a:gd name="T47" fmla="*/ 28 h 279"/>
                <a:gd name="T48" fmla="*/ 32 w 112"/>
                <a:gd name="T49" fmla="*/ 33 h 279"/>
                <a:gd name="T50" fmla="*/ 35 w 112"/>
                <a:gd name="T51" fmla="*/ 37 h 279"/>
                <a:gd name="T52" fmla="*/ 37 w 112"/>
                <a:gd name="T53" fmla="*/ 43 h 279"/>
                <a:gd name="T54" fmla="*/ 40 w 112"/>
                <a:gd name="T55" fmla="*/ 47 h 279"/>
                <a:gd name="T56" fmla="*/ 44 w 112"/>
                <a:gd name="T57" fmla="*/ 53 h 279"/>
                <a:gd name="T58" fmla="*/ 47 w 112"/>
                <a:gd name="T59" fmla="*/ 58 h 279"/>
                <a:gd name="T60" fmla="*/ 49 w 112"/>
                <a:gd name="T61" fmla="*/ 64 h 279"/>
                <a:gd name="T62" fmla="*/ 52 w 112"/>
                <a:gd name="T63" fmla="*/ 69 h 279"/>
                <a:gd name="T64" fmla="*/ 56 w 112"/>
                <a:gd name="T65" fmla="*/ 75 h 279"/>
                <a:gd name="T66" fmla="*/ 63 w 112"/>
                <a:gd name="T67" fmla="*/ 84 h 279"/>
                <a:gd name="T68" fmla="*/ 69 w 112"/>
                <a:gd name="T69" fmla="*/ 97 h 279"/>
                <a:gd name="T70" fmla="*/ 76 w 112"/>
                <a:gd name="T71" fmla="*/ 108 h 279"/>
                <a:gd name="T72" fmla="*/ 83 w 112"/>
                <a:gd name="T73" fmla="*/ 120 h 279"/>
                <a:gd name="T74" fmla="*/ 88 w 112"/>
                <a:gd name="T75" fmla="*/ 131 h 279"/>
                <a:gd name="T76" fmla="*/ 93 w 112"/>
                <a:gd name="T77" fmla="*/ 144 h 279"/>
                <a:gd name="T78" fmla="*/ 99 w 112"/>
                <a:gd name="T79" fmla="*/ 158 h 279"/>
                <a:gd name="T80" fmla="*/ 103 w 112"/>
                <a:gd name="T81" fmla="*/ 172 h 279"/>
                <a:gd name="T82" fmla="*/ 105 w 112"/>
                <a:gd name="T83" fmla="*/ 184 h 279"/>
                <a:gd name="T84" fmla="*/ 108 w 112"/>
                <a:gd name="T85" fmla="*/ 196 h 279"/>
                <a:gd name="T86" fmla="*/ 111 w 112"/>
                <a:gd name="T87" fmla="*/ 210 h 279"/>
                <a:gd name="T88" fmla="*/ 112 w 112"/>
                <a:gd name="T89" fmla="*/ 224 h 279"/>
                <a:gd name="T90" fmla="*/ 112 w 112"/>
                <a:gd name="T91" fmla="*/ 238 h 279"/>
                <a:gd name="T92" fmla="*/ 111 w 112"/>
                <a:gd name="T93" fmla="*/ 252 h 279"/>
                <a:gd name="T94" fmla="*/ 109 w 112"/>
                <a:gd name="T95" fmla="*/ 266 h 279"/>
                <a:gd name="T96" fmla="*/ 107 w 112"/>
                <a:gd name="T97" fmla="*/ 279 h 279"/>
                <a:gd name="T98" fmla="*/ 107 w 112"/>
                <a:gd name="T99" fmla="*/ 279 h 27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2"/>
                <a:gd name="T151" fmla="*/ 0 h 279"/>
                <a:gd name="T152" fmla="*/ 112 w 112"/>
                <a:gd name="T153" fmla="*/ 279 h 27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2" h="279">
                  <a:moveTo>
                    <a:pt x="107" y="279"/>
                  </a:moveTo>
                  <a:lnTo>
                    <a:pt x="103" y="259"/>
                  </a:lnTo>
                  <a:lnTo>
                    <a:pt x="97" y="241"/>
                  </a:lnTo>
                  <a:lnTo>
                    <a:pt x="91" y="221"/>
                  </a:lnTo>
                  <a:lnTo>
                    <a:pt x="83" y="205"/>
                  </a:lnTo>
                  <a:lnTo>
                    <a:pt x="73" y="187"/>
                  </a:lnTo>
                  <a:lnTo>
                    <a:pt x="64" y="170"/>
                  </a:lnTo>
                  <a:lnTo>
                    <a:pt x="55" y="154"/>
                  </a:lnTo>
                  <a:lnTo>
                    <a:pt x="45" y="138"/>
                  </a:lnTo>
                  <a:lnTo>
                    <a:pt x="35" y="120"/>
                  </a:lnTo>
                  <a:lnTo>
                    <a:pt x="27" y="104"/>
                  </a:lnTo>
                  <a:lnTo>
                    <a:pt x="17" y="87"/>
                  </a:lnTo>
                  <a:lnTo>
                    <a:pt x="11" y="71"/>
                  </a:lnTo>
                  <a:lnTo>
                    <a:pt x="5" y="54"/>
                  </a:lnTo>
                  <a:lnTo>
                    <a:pt x="3" y="36"/>
                  </a:lnTo>
                  <a:lnTo>
                    <a:pt x="0" y="18"/>
                  </a:lnTo>
                  <a:lnTo>
                    <a:pt x="3" y="0"/>
                  </a:lnTo>
                  <a:lnTo>
                    <a:pt x="5" y="4"/>
                  </a:lnTo>
                  <a:lnTo>
                    <a:pt x="9" y="7"/>
                  </a:lnTo>
                  <a:lnTo>
                    <a:pt x="13" y="11"/>
                  </a:lnTo>
                  <a:lnTo>
                    <a:pt x="17" y="15"/>
                  </a:lnTo>
                  <a:lnTo>
                    <a:pt x="21" y="19"/>
                  </a:lnTo>
                  <a:lnTo>
                    <a:pt x="24" y="23"/>
                  </a:lnTo>
                  <a:lnTo>
                    <a:pt x="28" y="28"/>
                  </a:lnTo>
                  <a:lnTo>
                    <a:pt x="32" y="33"/>
                  </a:lnTo>
                  <a:lnTo>
                    <a:pt x="35" y="37"/>
                  </a:lnTo>
                  <a:lnTo>
                    <a:pt x="37" y="43"/>
                  </a:lnTo>
                  <a:lnTo>
                    <a:pt x="40" y="47"/>
                  </a:lnTo>
                  <a:lnTo>
                    <a:pt x="44" y="53"/>
                  </a:lnTo>
                  <a:lnTo>
                    <a:pt x="47" y="58"/>
                  </a:lnTo>
                  <a:lnTo>
                    <a:pt x="49" y="64"/>
                  </a:lnTo>
                  <a:lnTo>
                    <a:pt x="52" y="69"/>
                  </a:lnTo>
                  <a:lnTo>
                    <a:pt x="56" y="75"/>
                  </a:lnTo>
                  <a:lnTo>
                    <a:pt x="63" y="84"/>
                  </a:lnTo>
                  <a:lnTo>
                    <a:pt x="69" y="97"/>
                  </a:lnTo>
                  <a:lnTo>
                    <a:pt x="76" y="108"/>
                  </a:lnTo>
                  <a:lnTo>
                    <a:pt x="83" y="120"/>
                  </a:lnTo>
                  <a:lnTo>
                    <a:pt x="88" y="131"/>
                  </a:lnTo>
                  <a:lnTo>
                    <a:pt x="93" y="144"/>
                  </a:lnTo>
                  <a:lnTo>
                    <a:pt x="99" y="158"/>
                  </a:lnTo>
                  <a:lnTo>
                    <a:pt x="103" y="172"/>
                  </a:lnTo>
                  <a:lnTo>
                    <a:pt x="105" y="184"/>
                  </a:lnTo>
                  <a:lnTo>
                    <a:pt x="108" y="196"/>
                  </a:lnTo>
                  <a:lnTo>
                    <a:pt x="111" y="210"/>
                  </a:lnTo>
                  <a:lnTo>
                    <a:pt x="112" y="224"/>
                  </a:lnTo>
                  <a:lnTo>
                    <a:pt x="112" y="238"/>
                  </a:lnTo>
                  <a:lnTo>
                    <a:pt x="111" y="252"/>
                  </a:lnTo>
                  <a:lnTo>
                    <a:pt x="109" y="266"/>
                  </a:lnTo>
                  <a:lnTo>
                    <a:pt x="107" y="2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12" name="Freeform 60"/>
            <p:cNvSpPr>
              <a:spLocks/>
            </p:cNvSpPr>
            <p:nvPr/>
          </p:nvSpPr>
          <p:spPr bwMode="auto">
            <a:xfrm>
              <a:off x="1031" y="1557"/>
              <a:ext cx="163" cy="162"/>
            </a:xfrm>
            <a:custGeom>
              <a:avLst/>
              <a:gdLst>
                <a:gd name="T0" fmla="*/ 6 w 163"/>
                <a:gd name="T1" fmla="*/ 77 h 162"/>
                <a:gd name="T2" fmla="*/ 18 w 163"/>
                <a:gd name="T3" fmla="*/ 66 h 162"/>
                <a:gd name="T4" fmla="*/ 28 w 163"/>
                <a:gd name="T5" fmla="*/ 55 h 162"/>
                <a:gd name="T6" fmla="*/ 39 w 163"/>
                <a:gd name="T7" fmla="*/ 44 h 162"/>
                <a:gd name="T8" fmla="*/ 51 w 163"/>
                <a:gd name="T9" fmla="*/ 33 h 162"/>
                <a:gd name="T10" fmla="*/ 62 w 163"/>
                <a:gd name="T11" fmla="*/ 23 h 162"/>
                <a:gd name="T12" fmla="*/ 72 w 163"/>
                <a:gd name="T13" fmla="*/ 14 h 162"/>
                <a:gd name="T14" fmla="*/ 86 w 163"/>
                <a:gd name="T15" fmla="*/ 4 h 162"/>
                <a:gd name="T16" fmla="*/ 96 w 163"/>
                <a:gd name="T17" fmla="*/ 5 h 162"/>
                <a:gd name="T18" fmla="*/ 105 w 163"/>
                <a:gd name="T19" fmla="*/ 14 h 162"/>
                <a:gd name="T20" fmla="*/ 115 w 163"/>
                <a:gd name="T21" fmla="*/ 23 h 162"/>
                <a:gd name="T22" fmla="*/ 123 w 163"/>
                <a:gd name="T23" fmla="*/ 33 h 162"/>
                <a:gd name="T24" fmla="*/ 132 w 163"/>
                <a:gd name="T25" fmla="*/ 43 h 162"/>
                <a:gd name="T26" fmla="*/ 140 w 163"/>
                <a:gd name="T27" fmla="*/ 52 h 162"/>
                <a:gd name="T28" fmla="*/ 149 w 163"/>
                <a:gd name="T29" fmla="*/ 62 h 162"/>
                <a:gd name="T30" fmla="*/ 157 w 163"/>
                <a:gd name="T31" fmla="*/ 73 h 162"/>
                <a:gd name="T32" fmla="*/ 156 w 163"/>
                <a:gd name="T33" fmla="*/ 84 h 162"/>
                <a:gd name="T34" fmla="*/ 147 w 163"/>
                <a:gd name="T35" fmla="*/ 95 h 162"/>
                <a:gd name="T36" fmla="*/ 137 w 163"/>
                <a:gd name="T37" fmla="*/ 106 h 162"/>
                <a:gd name="T38" fmla="*/ 128 w 163"/>
                <a:gd name="T39" fmla="*/ 117 h 162"/>
                <a:gd name="T40" fmla="*/ 119 w 163"/>
                <a:gd name="T41" fmla="*/ 128 h 162"/>
                <a:gd name="T42" fmla="*/ 108 w 163"/>
                <a:gd name="T43" fmla="*/ 138 h 162"/>
                <a:gd name="T44" fmla="*/ 99 w 163"/>
                <a:gd name="T45" fmla="*/ 149 h 162"/>
                <a:gd name="T46" fmla="*/ 88 w 163"/>
                <a:gd name="T47" fmla="*/ 158 h 162"/>
                <a:gd name="T48" fmla="*/ 79 w 163"/>
                <a:gd name="T49" fmla="*/ 162 h 162"/>
                <a:gd name="T50" fmla="*/ 70 w 163"/>
                <a:gd name="T51" fmla="*/ 156 h 162"/>
                <a:gd name="T52" fmla="*/ 58 w 163"/>
                <a:gd name="T53" fmla="*/ 146 h 162"/>
                <a:gd name="T54" fmla="*/ 43 w 163"/>
                <a:gd name="T55" fmla="*/ 133 h 162"/>
                <a:gd name="T56" fmla="*/ 30 w 163"/>
                <a:gd name="T57" fmla="*/ 119 h 162"/>
                <a:gd name="T58" fmla="*/ 16 w 163"/>
                <a:gd name="T59" fmla="*/ 104 h 162"/>
                <a:gd name="T60" fmla="*/ 6 w 163"/>
                <a:gd name="T61" fmla="*/ 92 h 162"/>
                <a:gd name="T62" fmla="*/ 0 w 163"/>
                <a:gd name="T63" fmla="*/ 84 h 162"/>
                <a:gd name="T64" fmla="*/ 0 w 163"/>
                <a:gd name="T65" fmla="*/ 83 h 16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63"/>
                <a:gd name="T100" fmla="*/ 0 h 162"/>
                <a:gd name="T101" fmla="*/ 163 w 163"/>
                <a:gd name="T102" fmla="*/ 162 h 16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63" h="162">
                  <a:moveTo>
                    <a:pt x="0" y="83"/>
                  </a:moveTo>
                  <a:lnTo>
                    <a:pt x="6" y="77"/>
                  </a:lnTo>
                  <a:lnTo>
                    <a:pt x="11" y="72"/>
                  </a:lnTo>
                  <a:lnTo>
                    <a:pt x="18" y="66"/>
                  </a:lnTo>
                  <a:lnTo>
                    <a:pt x="23" y="61"/>
                  </a:lnTo>
                  <a:lnTo>
                    <a:pt x="28" y="55"/>
                  </a:lnTo>
                  <a:lnTo>
                    <a:pt x="34" y="50"/>
                  </a:lnTo>
                  <a:lnTo>
                    <a:pt x="39" y="44"/>
                  </a:lnTo>
                  <a:lnTo>
                    <a:pt x="44" y="40"/>
                  </a:lnTo>
                  <a:lnTo>
                    <a:pt x="51" y="33"/>
                  </a:lnTo>
                  <a:lnTo>
                    <a:pt x="56" y="29"/>
                  </a:lnTo>
                  <a:lnTo>
                    <a:pt x="62" y="23"/>
                  </a:lnTo>
                  <a:lnTo>
                    <a:pt x="67" y="18"/>
                  </a:lnTo>
                  <a:lnTo>
                    <a:pt x="72" y="14"/>
                  </a:lnTo>
                  <a:lnTo>
                    <a:pt x="79" y="8"/>
                  </a:lnTo>
                  <a:lnTo>
                    <a:pt x="86" y="4"/>
                  </a:lnTo>
                  <a:lnTo>
                    <a:pt x="93" y="0"/>
                  </a:lnTo>
                  <a:lnTo>
                    <a:pt x="96" y="5"/>
                  </a:lnTo>
                  <a:lnTo>
                    <a:pt x="101" y="9"/>
                  </a:lnTo>
                  <a:lnTo>
                    <a:pt x="105" y="14"/>
                  </a:lnTo>
                  <a:lnTo>
                    <a:pt x="109" y="19"/>
                  </a:lnTo>
                  <a:lnTo>
                    <a:pt x="115" y="23"/>
                  </a:lnTo>
                  <a:lnTo>
                    <a:pt x="119" y="29"/>
                  </a:lnTo>
                  <a:lnTo>
                    <a:pt x="123" y="33"/>
                  </a:lnTo>
                  <a:lnTo>
                    <a:pt x="128" y="38"/>
                  </a:lnTo>
                  <a:lnTo>
                    <a:pt x="132" y="43"/>
                  </a:lnTo>
                  <a:lnTo>
                    <a:pt x="136" y="47"/>
                  </a:lnTo>
                  <a:lnTo>
                    <a:pt x="140" y="52"/>
                  </a:lnTo>
                  <a:lnTo>
                    <a:pt x="145" y="56"/>
                  </a:lnTo>
                  <a:lnTo>
                    <a:pt x="149" y="62"/>
                  </a:lnTo>
                  <a:lnTo>
                    <a:pt x="153" y="68"/>
                  </a:lnTo>
                  <a:lnTo>
                    <a:pt x="157" y="73"/>
                  </a:lnTo>
                  <a:lnTo>
                    <a:pt x="163" y="80"/>
                  </a:lnTo>
                  <a:lnTo>
                    <a:pt x="156" y="84"/>
                  </a:lnTo>
                  <a:lnTo>
                    <a:pt x="151" y="90"/>
                  </a:lnTo>
                  <a:lnTo>
                    <a:pt x="147" y="95"/>
                  </a:lnTo>
                  <a:lnTo>
                    <a:pt x="141" y="101"/>
                  </a:lnTo>
                  <a:lnTo>
                    <a:pt x="137" y="106"/>
                  </a:lnTo>
                  <a:lnTo>
                    <a:pt x="132" y="112"/>
                  </a:lnTo>
                  <a:lnTo>
                    <a:pt x="128" y="117"/>
                  </a:lnTo>
                  <a:lnTo>
                    <a:pt x="124" y="123"/>
                  </a:lnTo>
                  <a:lnTo>
                    <a:pt x="119" y="128"/>
                  </a:lnTo>
                  <a:lnTo>
                    <a:pt x="113" y="134"/>
                  </a:lnTo>
                  <a:lnTo>
                    <a:pt x="108" y="138"/>
                  </a:lnTo>
                  <a:lnTo>
                    <a:pt x="104" y="144"/>
                  </a:lnTo>
                  <a:lnTo>
                    <a:pt x="99" y="149"/>
                  </a:lnTo>
                  <a:lnTo>
                    <a:pt x="93" y="153"/>
                  </a:lnTo>
                  <a:lnTo>
                    <a:pt x="88" y="158"/>
                  </a:lnTo>
                  <a:lnTo>
                    <a:pt x="83" y="162"/>
                  </a:lnTo>
                  <a:lnTo>
                    <a:pt x="79" y="162"/>
                  </a:lnTo>
                  <a:lnTo>
                    <a:pt x="75" y="160"/>
                  </a:lnTo>
                  <a:lnTo>
                    <a:pt x="70" y="156"/>
                  </a:lnTo>
                  <a:lnTo>
                    <a:pt x="64" y="152"/>
                  </a:lnTo>
                  <a:lnTo>
                    <a:pt x="58" y="146"/>
                  </a:lnTo>
                  <a:lnTo>
                    <a:pt x="51" y="140"/>
                  </a:lnTo>
                  <a:lnTo>
                    <a:pt x="43" y="133"/>
                  </a:lnTo>
                  <a:lnTo>
                    <a:pt x="36" y="126"/>
                  </a:lnTo>
                  <a:lnTo>
                    <a:pt x="30" y="119"/>
                  </a:lnTo>
                  <a:lnTo>
                    <a:pt x="23" y="112"/>
                  </a:lnTo>
                  <a:lnTo>
                    <a:pt x="16" y="104"/>
                  </a:lnTo>
                  <a:lnTo>
                    <a:pt x="11" y="98"/>
                  </a:lnTo>
                  <a:lnTo>
                    <a:pt x="6" y="92"/>
                  </a:lnTo>
                  <a:lnTo>
                    <a:pt x="3" y="88"/>
                  </a:lnTo>
                  <a:lnTo>
                    <a:pt x="0" y="84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13" name="Freeform 61"/>
            <p:cNvSpPr>
              <a:spLocks/>
            </p:cNvSpPr>
            <p:nvPr/>
          </p:nvSpPr>
          <p:spPr bwMode="auto">
            <a:xfrm>
              <a:off x="351" y="794"/>
              <a:ext cx="747" cy="832"/>
            </a:xfrm>
            <a:custGeom>
              <a:avLst/>
              <a:gdLst>
                <a:gd name="T0" fmla="*/ 602 w 747"/>
                <a:gd name="T1" fmla="*/ 696 h 832"/>
                <a:gd name="T2" fmla="*/ 652 w 747"/>
                <a:gd name="T3" fmla="*/ 617 h 832"/>
                <a:gd name="T4" fmla="*/ 622 w 747"/>
                <a:gd name="T5" fmla="*/ 644 h 832"/>
                <a:gd name="T6" fmla="*/ 589 w 747"/>
                <a:gd name="T7" fmla="*/ 670 h 832"/>
                <a:gd name="T8" fmla="*/ 583 w 747"/>
                <a:gd name="T9" fmla="*/ 658 h 832"/>
                <a:gd name="T10" fmla="*/ 607 w 747"/>
                <a:gd name="T11" fmla="*/ 620 h 832"/>
                <a:gd name="T12" fmla="*/ 627 w 747"/>
                <a:gd name="T13" fmla="*/ 581 h 832"/>
                <a:gd name="T14" fmla="*/ 593 w 747"/>
                <a:gd name="T15" fmla="*/ 581 h 832"/>
                <a:gd name="T16" fmla="*/ 546 w 747"/>
                <a:gd name="T17" fmla="*/ 602 h 832"/>
                <a:gd name="T18" fmla="*/ 511 w 747"/>
                <a:gd name="T19" fmla="*/ 613 h 832"/>
                <a:gd name="T20" fmla="*/ 541 w 747"/>
                <a:gd name="T21" fmla="*/ 573 h 832"/>
                <a:gd name="T22" fmla="*/ 570 w 747"/>
                <a:gd name="T23" fmla="*/ 527 h 832"/>
                <a:gd name="T24" fmla="*/ 558 w 747"/>
                <a:gd name="T25" fmla="*/ 522 h 832"/>
                <a:gd name="T26" fmla="*/ 518 w 747"/>
                <a:gd name="T27" fmla="*/ 543 h 832"/>
                <a:gd name="T28" fmla="*/ 481 w 747"/>
                <a:gd name="T29" fmla="*/ 555 h 832"/>
                <a:gd name="T30" fmla="*/ 490 w 747"/>
                <a:gd name="T31" fmla="*/ 534 h 832"/>
                <a:gd name="T32" fmla="*/ 511 w 747"/>
                <a:gd name="T33" fmla="*/ 503 h 832"/>
                <a:gd name="T34" fmla="*/ 518 w 747"/>
                <a:gd name="T35" fmla="*/ 479 h 832"/>
                <a:gd name="T36" fmla="*/ 486 w 747"/>
                <a:gd name="T37" fmla="*/ 485 h 832"/>
                <a:gd name="T38" fmla="*/ 444 w 747"/>
                <a:gd name="T39" fmla="*/ 498 h 832"/>
                <a:gd name="T40" fmla="*/ 452 w 747"/>
                <a:gd name="T41" fmla="*/ 428 h 832"/>
                <a:gd name="T42" fmla="*/ 412 w 747"/>
                <a:gd name="T43" fmla="*/ 443 h 832"/>
                <a:gd name="T44" fmla="*/ 376 w 747"/>
                <a:gd name="T45" fmla="*/ 455 h 832"/>
                <a:gd name="T46" fmla="*/ 409 w 747"/>
                <a:gd name="T47" fmla="*/ 389 h 832"/>
                <a:gd name="T48" fmla="*/ 386 w 747"/>
                <a:gd name="T49" fmla="*/ 410 h 832"/>
                <a:gd name="T50" fmla="*/ 368 w 747"/>
                <a:gd name="T51" fmla="*/ 428 h 832"/>
                <a:gd name="T52" fmla="*/ 377 w 747"/>
                <a:gd name="T53" fmla="*/ 402 h 832"/>
                <a:gd name="T54" fmla="*/ 390 w 747"/>
                <a:gd name="T55" fmla="*/ 375 h 832"/>
                <a:gd name="T56" fmla="*/ 381 w 747"/>
                <a:gd name="T57" fmla="*/ 360 h 832"/>
                <a:gd name="T58" fmla="*/ 349 w 747"/>
                <a:gd name="T59" fmla="*/ 374 h 832"/>
                <a:gd name="T60" fmla="*/ 321 w 747"/>
                <a:gd name="T61" fmla="*/ 389 h 832"/>
                <a:gd name="T62" fmla="*/ 272 w 747"/>
                <a:gd name="T63" fmla="*/ 327 h 832"/>
                <a:gd name="T64" fmla="*/ 287 w 747"/>
                <a:gd name="T65" fmla="*/ 289 h 832"/>
                <a:gd name="T66" fmla="*/ 297 w 747"/>
                <a:gd name="T67" fmla="*/ 255 h 832"/>
                <a:gd name="T68" fmla="*/ 280 w 747"/>
                <a:gd name="T69" fmla="*/ 253 h 832"/>
                <a:gd name="T70" fmla="*/ 244 w 747"/>
                <a:gd name="T71" fmla="*/ 262 h 832"/>
                <a:gd name="T72" fmla="*/ 211 w 747"/>
                <a:gd name="T73" fmla="*/ 274 h 832"/>
                <a:gd name="T74" fmla="*/ 233 w 747"/>
                <a:gd name="T75" fmla="*/ 194 h 832"/>
                <a:gd name="T76" fmla="*/ 207 w 747"/>
                <a:gd name="T77" fmla="*/ 206 h 832"/>
                <a:gd name="T78" fmla="*/ 175 w 747"/>
                <a:gd name="T79" fmla="*/ 224 h 832"/>
                <a:gd name="T80" fmla="*/ 189 w 747"/>
                <a:gd name="T81" fmla="*/ 154 h 832"/>
                <a:gd name="T82" fmla="*/ 153 w 747"/>
                <a:gd name="T83" fmla="*/ 165 h 832"/>
                <a:gd name="T84" fmla="*/ 116 w 747"/>
                <a:gd name="T85" fmla="*/ 180 h 832"/>
                <a:gd name="T86" fmla="*/ 119 w 747"/>
                <a:gd name="T87" fmla="*/ 162 h 832"/>
                <a:gd name="T88" fmla="*/ 132 w 747"/>
                <a:gd name="T89" fmla="*/ 130 h 832"/>
                <a:gd name="T90" fmla="*/ 139 w 747"/>
                <a:gd name="T91" fmla="*/ 98 h 832"/>
                <a:gd name="T92" fmla="*/ 118 w 747"/>
                <a:gd name="T93" fmla="*/ 94 h 832"/>
                <a:gd name="T94" fmla="*/ 96 w 747"/>
                <a:gd name="T95" fmla="*/ 122 h 832"/>
                <a:gd name="T96" fmla="*/ 67 w 747"/>
                <a:gd name="T97" fmla="*/ 143 h 832"/>
                <a:gd name="T98" fmla="*/ 19 w 747"/>
                <a:gd name="T99" fmla="*/ 130 h 832"/>
                <a:gd name="T100" fmla="*/ 0 w 747"/>
                <a:gd name="T101" fmla="*/ 107 h 832"/>
                <a:gd name="T102" fmla="*/ 172 w 747"/>
                <a:gd name="T103" fmla="*/ 71 h 832"/>
                <a:gd name="T104" fmla="*/ 342 w 747"/>
                <a:gd name="T105" fmla="*/ 244 h 832"/>
                <a:gd name="T106" fmla="*/ 445 w 747"/>
                <a:gd name="T107" fmla="*/ 348 h 832"/>
                <a:gd name="T108" fmla="*/ 554 w 747"/>
                <a:gd name="T109" fmla="*/ 449 h 832"/>
                <a:gd name="T110" fmla="*/ 659 w 747"/>
                <a:gd name="T111" fmla="*/ 558 h 832"/>
                <a:gd name="T112" fmla="*/ 704 w 747"/>
                <a:gd name="T113" fmla="*/ 622 h 832"/>
                <a:gd name="T114" fmla="*/ 675 w 747"/>
                <a:gd name="T115" fmla="*/ 659 h 832"/>
                <a:gd name="T116" fmla="*/ 650 w 747"/>
                <a:gd name="T117" fmla="*/ 698 h 832"/>
                <a:gd name="T118" fmla="*/ 678 w 747"/>
                <a:gd name="T119" fmla="*/ 731 h 832"/>
                <a:gd name="T120" fmla="*/ 718 w 747"/>
                <a:gd name="T121" fmla="*/ 772 h 832"/>
                <a:gd name="T122" fmla="*/ 743 w 747"/>
                <a:gd name="T123" fmla="*/ 806 h 832"/>
                <a:gd name="T124" fmla="*/ 718 w 747"/>
                <a:gd name="T125" fmla="*/ 828 h 83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747"/>
                <a:gd name="T190" fmla="*/ 0 h 832"/>
                <a:gd name="T191" fmla="*/ 747 w 747"/>
                <a:gd name="T192" fmla="*/ 832 h 83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747" h="832">
                  <a:moveTo>
                    <a:pt x="630" y="731"/>
                  </a:moveTo>
                  <a:lnTo>
                    <a:pt x="628" y="732"/>
                  </a:lnTo>
                  <a:lnTo>
                    <a:pt x="626" y="732"/>
                  </a:lnTo>
                  <a:lnTo>
                    <a:pt x="622" y="732"/>
                  </a:lnTo>
                  <a:lnTo>
                    <a:pt x="619" y="734"/>
                  </a:lnTo>
                  <a:lnTo>
                    <a:pt x="602" y="696"/>
                  </a:lnTo>
                  <a:lnTo>
                    <a:pt x="666" y="626"/>
                  </a:lnTo>
                  <a:lnTo>
                    <a:pt x="664" y="622"/>
                  </a:lnTo>
                  <a:lnTo>
                    <a:pt x="662" y="617"/>
                  </a:lnTo>
                  <a:lnTo>
                    <a:pt x="660" y="615"/>
                  </a:lnTo>
                  <a:lnTo>
                    <a:pt x="658" y="615"/>
                  </a:lnTo>
                  <a:lnTo>
                    <a:pt x="652" y="617"/>
                  </a:lnTo>
                  <a:lnTo>
                    <a:pt x="648" y="620"/>
                  </a:lnTo>
                  <a:lnTo>
                    <a:pt x="643" y="624"/>
                  </a:lnTo>
                  <a:lnTo>
                    <a:pt x="639" y="628"/>
                  </a:lnTo>
                  <a:lnTo>
                    <a:pt x="634" y="634"/>
                  </a:lnTo>
                  <a:lnTo>
                    <a:pt x="628" y="640"/>
                  </a:lnTo>
                  <a:lnTo>
                    <a:pt x="622" y="644"/>
                  </a:lnTo>
                  <a:lnTo>
                    <a:pt x="618" y="649"/>
                  </a:lnTo>
                  <a:lnTo>
                    <a:pt x="611" y="653"/>
                  </a:lnTo>
                  <a:lnTo>
                    <a:pt x="606" y="658"/>
                  </a:lnTo>
                  <a:lnTo>
                    <a:pt x="599" y="662"/>
                  </a:lnTo>
                  <a:lnTo>
                    <a:pt x="594" y="666"/>
                  </a:lnTo>
                  <a:lnTo>
                    <a:pt x="589" y="670"/>
                  </a:lnTo>
                  <a:lnTo>
                    <a:pt x="583" y="673"/>
                  </a:lnTo>
                  <a:lnTo>
                    <a:pt x="578" y="676"/>
                  </a:lnTo>
                  <a:lnTo>
                    <a:pt x="574" y="678"/>
                  </a:lnTo>
                  <a:lnTo>
                    <a:pt x="575" y="670"/>
                  </a:lnTo>
                  <a:lnTo>
                    <a:pt x="579" y="663"/>
                  </a:lnTo>
                  <a:lnTo>
                    <a:pt x="583" y="658"/>
                  </a:lnTo>
                  <a:lnTo>
                    <a:pt x="586" y="652"/>
                  </a:lnTo>
                  <a:lnTo>
                    <a:pt x="590" y="645"/>
                  </a:lnTo>
                  <a:lnTo>
                    <a:pt x="595" y="640"/>
                  </a:lnTo>
                  <a:lnTo>
                    <a:pt x="599" y="633"/>
                  </a:lnTo>
                  <a:lnTo>
                    <a:pt x="603" y="627"/>
                  </a:lnTo>
                  <a:lnTo>
                    <a:pt x="607" y="620"/>
                  </a:lnTo>
                  <a:lnTo>
                    <a:pt x="611" y="615"/>
                  </a:lnTo>
                  <a:lnTo>
                    <a:pt x="615" y="608"/>
                  </a:lnTo>
                  <a:lnTo>
                    <a:pt x="619" y="602"/>
                  </a:lnTo>
                  <a:lnTo>
                    <a:pt x="620" y="594"/>
                  </a:lnTo>
                  <a:lnTo>
                    <a:pt x="624" y="588"/>
                  </a:lnTo>
                  <a:lnTo>
                    <a:pt x="627" y="581"/>
                  </a:lnTo>
                  <a:lnTo>
                    <a:pt x="630" y="575"/>
                  </a:lnTo>
                  <a:lnTo>
                    <a:pt x="622" y="575"/>
                  </a:lnTo>
                  <a:lnTo>
                    <a:pt x="615" y="576"/>
                  </a:lnTo>
                  <a:lnTo>
                    <a:pt x="607" y="577"/>
                  </a:lnTo>
                  <a:lnTo>
                    <a:pt x="599" y="580"/>
                  </a:lnTo>
                  <a:lnTo>
                    <a:pt x="593" y="581"/>
                  </a:lnTo>
                  <a:lnTo>
                    <a:pt x="585" y="586"/>
                  </a:lnTo>
                  <a:lnTo>
                    <a:pt x="577" y="588"/>
                  </a:lnTo>
                  <a:lnTo>
                    <a:pt x="570" y="593"/>
                  </a:lnTo>
                  <a:lnTo>
                    <a:pt x="562" y="595"/>
                  </a:lnTo>
                  <a:lnTo>
                    <a:pt x="554" y="598"/>
                  </a:lnTo>
                  <a:lnTo>
                    <a:pt x="546" y="602"/>
                  </a:lnTo>
                  <a:lnTo>
                    <a:pt x="538" y="605"/>
                  </a:lnTo>
                  <a:lnTo>
                    <a:pt x="530" y="608"/>
                  </a:lnTo>
                  <a:lnTo>
                    <a:pt x="523" y="612"/>
                  </a:lnTo>
                  <a:lnTo>
                    <a:pt x="517" y="615"/>
                  </a:lnTo>
                  <a:lnTo>
                    <a:pt x="509" y="617"/>
                  </a:lnTo>
                  <a:lnTo>
                    <a:pt x="511" y="613"/>
                  </a:lnTo>
                  <a:lnTo>
                    <a:pt x="515" y="608"/>
                  </a:lnTo>
                  <a:lnTo>
                    <a:pt x="519" y="602"/>
                  </a:lnTo>
                  <a:lnTo>
                    <a:pt x="525" y="595"/>
                  </a:lnTo>
                  <a:lnTo>
                    <a:pt x="530" y="588"/>
                  </a:lnTo>
                  <a:lnTo>
                    <a:pt x="535" y="581"/>
                  </a:lnTo>
                  <a:lnTo>
                    <a:pt x="541" y="573"/>
                  </a:lnTo>
                  <a:lnTo>
                    <a:pt x="547" y="565"/>
                  </a:lnTo>
                  <a:lnTo>
                    <a:pt x="553" y="557"/>
                  </a:lnTo>
                  <a:lnTo>
                    <a:pt x="558" y="548"/>
                  </a:lnTo>
                  <a:lnTo>
                    <a:pt x="562" y="541"/>
                  </a:lnTo>
                  <a:lnTo>
                    <a:pt x="566" y="534"/>
                  </a:lnTo>
                  <a:lnTo>
                    <a:pt x="570" y="527"/>
                  </a:lnTo>
                  <a:lnTo>
                    <a:pt x="573" y="523"/>
                  </a:lnTo>
                  <a:lnTo>
                    <a:pt x="574" y="519"/>
                  </a:lnTo>
                  <a:lnTo>
                    <a:pt x="574" y="516"/>
                  </a:lnTo>
                  <a:lnTo>
                    <a:pt x="569" y="518"/>
                  </a:lnTo>
                  <a:lnTo>
                    <a:pt x="565" y="521"/>
                  </a:lnTo>
                  <a:lnTo>
                    <a:pt x="558" y="522"/>
                  </a:lnTo>
                  <a:lnTo>
                    <a:pt x="553" y="526"/>
                  </a:lnTo>
                  <a:lnTo>
                    <a:pt x="546" y="529"/>
                  </a:lnTo>
                  <a:lnTo>
                    <a:pt x="539" y="533"/>
                  </a:lnTo>
                  <a:lnTo>
                    <a:pt x="533" y="536"/>
                  </a:lnTo>
                  <a:lnTo>
                    <a:pt x="526" y="540"/>
                  </a:lnTo>
                  <a:lnTo>
                    <a:pt x="518" y="543"/>
                  </a:lnTo>
                  <a:lnTo>
                    <a:pt x="511" y="544"/>
                  </a:lnTo>
                  <a:lnTo>
                    <a:pt x="505" y="547"/>
                  </a:lnTo>
                  <a:lnTo>
                    <a:pt x="498" y="551"/>
                  </a:lnTo>
                  <a:lnTo>
                    <a:pt x="491" y="552"/>
                  </a:lnTo>
                  <a:lnTo>
                    <a:pt x="486" y="554"/>
                  </a:lnTo>
                  <a:lnTo>
                    <a:pt x="481" y="555"/>
                  </a:lnTo>
                  <a:lnTo>
                    <a:pt x="477" y="557"/>
                  </a:lnTo>
                  <a:lnTo>
                    <a:pt x="478" y="552"/>
                  </a:lnTo>
                  <a:lnTo>
                    <a:pt x="481" y="548"/>
                  </a:lnTo>
                  <a:lnTo>
                    <a:pt x="483" y="544"/>
                  </a:lnTo>
                  <a:lnTo>
                    <a:pt x="487" y="540"/>
                  </a:lnTo>
                  <a:lnTo>
                    <a:pt x="490" y="534"/>
                  </a:lnTo>
                  <a:lnTo>
                    <a:pt x="494" y="530"/>
                  </a:lnTo>
                  <a:lnTo>
                    <a:pt x="498" y="525"/>
                  </a:lnTo>
                  <a:lnTo>
                    <a:pt x="502" y="519"/>
                  </a:lnTo>
                  <a:lnTo>
                    <a:pt x="505" y="514"/>
                  </a:lnTo>
                  <a:lnTo>
                    <a:pt x="509" y="508"/>
                  </a:lnTo>
                  <a:lnTo>
                    <a:pt x="511" y="503"/>
                  </a:lnTo>
                  <a:lnTo>
                    <a:pt x="514" y="497"/>
                  </a:lnTo>
                  <a:lnTo>
                    <a:pt x="517" y="491"/>
                  </a:lnTo>
                  <a:lnTo>
                    <a:pt x="518" y="487"/>
                  </a:lnTo>
                  <a:lnTo>
                    <a:pt x="519" y="485"/>
                  </a:lnTo>
                  <a:lnTo>
                    <a:pt x="521" y="482"/>
                  </a:lnTo>
                  <a:lnTo>
                    <a:pt x="518" y="479"/>
                  </a:lnTo>
                  <a:lnTo>
                    <a:pt x="515" y="478"/>
                  </a:lnTo>
                  <a:lnTo>
                    <a:pt x="511" y="478"/>
                  </a:lnTo>
                  <a:lnTo>
                    <a:pt x="506" y="479"/>
                  </a:lnTo>
                  <a:lnTo>
                    <a:pt x="499" y="479"/>
                  </a:lnTo>
                  <a:lnTo>
                    <a:pt x="494" y="482"/>
                  </a:lnTo>
                  <a:lnTo>
                    <a:pt x="486" y="485"/>
                  </a:lnTo>
                  <a:lnTo>
                    <a:pt x="479" y="486"/>
                  </a:lnTo>
                  <a:lnTo>
                    <a:pt x="471" y="489"/>
                  </a:lnTo>
                  <a:lnTo>
                    <a:pt x="463" y="491"/>
                  </a:lnTo>
                  <a:lnTo>
                    <a:pt x="457" y="494"/>
                  </a:lnTo>
                  <a:lnTo>
                    <a:pt x="450" y="497"/>
                  </a:lnTo>
                  <a:lnTo>
                    <a:pt x="444" y="498"/>
                  </a:lnTo>
                  <a:lnTo>
                    <a:pt x="440" y="501"/>
                  </a:lnTo>
                  <a:lnTo>
                    <a:pt x="434" y="503"/>
                  </a:lnTo>
                  <a:lnTo>
                    <a:pt x="433" y="505"/>
                  </a:lnTo>
                  <a:lnTo>
                    <a:pt x="458" y="425"/>
                  </a:lnTo>
                  <a:lnTo>
                    <a:pt x="455" y="426"/>
                  </a:lnTo>
                  <a:lnTo>
                    <a:pt x="452" y="428"/>
                  </a:lnTo>
                  <a:lnTo>
                    <a:pt x="446" y="429"/>
                  </a:lnTo>
                  <a:lnTo>
                    <a:pt x="442" y="432"/>
                  </a:lnTo>
                  <a:lnTo>
                    <a:pt x="434" y="433"/>
                  </a:lnTo>
                  <a:lnTo>
                    <a:pt x="428" y="437"/>
                  </a:lnTo>
                  <a:lnTo>
                    <a:pt x="420" y="439"/>
                  </a:lnTo>
                  <a:lnTo>
                    <a:pt x="412" y="443"/>
                  </a:lnTo>
                  <a:lnTo>
                    <a:pt x="404" y="444"/>
                  </a:lnTo>
                  <a:lnTo>
                    <a:pt x="397" y="447"/>
                  </a:lnTo>
                  <a:lnTo>
                    <a:pt x="389" y="450"/>
                  </a:lnTo>
                  <a:lnTo>
                    <a:pt x="384" y="453"/>
                  </a:lnTo>
                  <a:lnTo>
                    <a:pt x="378" y="454"/>
                  </a:lnTo>
                  <a:lnTo>
                    <a:pt x="376" y="455"/>
                  </a:lnTo>
                  <a:lnTo>
                    <a:pt x="373" y="457"/>
                  </a:lnTo>
                  <a:lnTo>
                    <a:pt x="372" y="457"/>
                  </a:lnTo>
                  <a:lnTo>
                    <a:pt x="418" y="396"/>
                  </a:lnTo>
                  <a:lnTo>
                    <a:pt x="417" y="392"/>
                  </a:lnTo>
                  <a:lnTo>
                    <a:pt x="416" y="388"/>
                  </a:lnTo>
                  <a:lnTo>
                    <a:pt x="409" y="389"/>
                  </a:lnTo>
                  <a:lnTo>
                    <a:pt x="404" y="393"/>
                  </a:lnTo>
                  <a:lnTo>
                    <a:pt x="400" y="395"/>
                  </a:lnTo>
                  <a:lnTo>
                    <a:pt x="397" y="399"/>
                  </a:lnTo>
                  <a:lnTo>
                    <a:pt x="393" y="403"/>
                  </a:lnTo>
                  <a:lnTo>
                    <a:pt x="390" y="406"/>
                  </a:lnTo>
                  <a:lnTo>
                    <a:pt x="386" y="410"/>
                  </a:lnTo>
                  <a:lnTo>
                    <a:pt x="384" y="414"/>
                  </a:lnTo>
                  <a:lnTo>
                    <a:pt x="380" y="417"/>
                  </a:lnTo>
                  <a:lnTo>
                    <a:pt x="377" y="421"/>
                  </a:lnTo>
                  <a:lnTo>
                    <a:pt x="373" y="428"/>
                  </a:lnTo>
                  <a:lnTo>
                    <a:pt x="369" y="433"/>
                  </a:lnTo>
                  <a:lnTo>
                    <a:pt x="368" y="428"/>
                  </a:lnTo>
                  <a:lnTo>
                    <a:pt x="368" y="424"/>
                  </a:lnTo>
                  <a:lnTo>
                    <a:pt x="369" y="418"/>
                  </a:lnTo>
                  <a:lnTo>
                    <a:pt x="372" y="414"/>
                  </a:lnTo>
                  <a:lnTo>
                    <a:pt x="373" y="410"/>
                  </a:lnTo>
                  <a:lnTo>
                    <a:pt x="376" y="404"/>
                  </a:lnTo>
                  <a:lnTo>
                    <a:pt x="377" y="402"/>
                  </a:lnTo>
                  <a:lnTo>
                    <a:pt x="381" y="397"/>
                  </a:lnTo>
                  <a:lnTo>
                    <a:pt x="382" y="392"/>
                  </a:lnTo>
                  <a:lnTo>
                    <a:pt x="385" y="389"/>
                  </a:lnTo>
                  <a:lnTo>
                    <a:pt x="386" y="384"/>
                  </a:lnTo>
                  <a:lnTo>
                    <a:pt x="389" y="379"/>
                  </a:lnTo>
                  <a:lnTo>
                    <a:pt x="390" y="375"/>
                  </a:lnTo>
                  <a:lnTo>
                    <a:pt x="390" y="371"/>
                  </a:lnTo>
                  <a:lnTo>
                    <a:pt x="390" y="367"/>
                  </a:lnTo>
                  <a:lnTo>
                    <a:pt x="389" y="361"/>
                  </a:lnTo>
                  <a:lnTo>
                    <a:pt x="388" y="360"/>
                  </a:lnTo>
                  <a:lnTo>
                    <a:pt x="385" y="360"/>
                  </a:lnTo>
                  <a:lnTo>
                    <a:pt x="381" y="360"/>
                  </a:lnTo>
                  <a:lnTo>
                    <a:pt x="377" y="361"/>
                  </a:lnTo>
                  <a:lnTo>
                    <a:pt x="372" y="363"/>
                  </a:lnTo>
                  <a:lnTo>
                    <a:pt x="366" y="366"/>
                  </a:lnTo>
                  <a:lnTo>
                    <a:pt x="361" y="368"/>
                  </a:lnTo>
                  <a:lnTo>
                    <a:pt x="356" y="371"/>
                  </a:lnTo>
                  <a:lnTo>
                    <a:pt x="349" y="374"/>
                  </a:lnTo>
                  <a:lnTo>
                    <a:pt x="344" y="378"/>
                  </a:lnTo>
                  <a:lnTo>
                    <a:pt x="338" y="379"/>
                  </a:lnTo>
                  <a:lnTo>
                    <a:pt x="333" y="384"/>
                  </a:lnTo>
                  <a:lnTo>
                    <a:pt x="328" y="385"/>
                  </a:lnTo>
                  <a:lnTo>
                    <a:pt x="325" y="388"/>
                  </a:lnTo>
                  <a:lnTo>
                    <a:pt x="321" y="389"/>
                  </a:lnTo>
                  <a:lnTo>
                    <a:pt x="320" y="390"/>
                  </a:lnTo>
                  <a:lnTo>
                    <a:pt x="352" y="295"/>
                  </a:lnTo>
                  <a:lnTo>
                    <a:pt x="344" y="292"/>
                  </a:lnTo>
                  <a:lnTo>
                    <a:pt x="269" y="335"/>
                  </a:lnTo>
                  <a:lnTo>
                    <a:pt x="271" y="331"/>
                  </a:lnTo>
                  <a:lnTo>
                    <a:pt x="272" y="327"/>
                  </a:lnTo>
                  <a:lnTo>
                    <a:pt x="275" y="320"/>
                  </a:lnTo>
                  <a:lnTo>
                    <a:pt x="276" y="316"/>
                  </a:lnTo>
                  <a:lnTo>
                    <a:pt x="279" y="309"/>
                  </a:lnTo>
                  <a:lnTo>
                    <a:pt x="281" y="302"/>
                  </a:lnTo>
                  <a:lnTo>
                    <a:pt x="284" y="296"/>
                  </a:lnTo>
                  <a:lnTo>
                    <a:pt x="287" y="289"/>
                  </a:lnTo>
                  <a:lnTo>
                    <a:pt x="289" y="282"/>
                  </a:lnTo>
                  <a:lnTo>
                    <a:pt x="292" y="276"/>
                  </a:lnTo>
                  <a:lnTo>
                    <a:pt x="293" y="269"/>
                  </a:lnTo>
                  <a:lnTo>
                    <a:pt x="296" y="263"/>
                  </a:lnTo>
                  <a:lnTo>
                    <a:pt x="297" y="259"/>
                  </a:lnTo>
                  <a:lnTo>
                    <a:pt x="297" y="255"/>
                  </a:lnTo>
                  <a:lnTo>
                    <a:pt x="297" y="251"/>
                  </a:lnTo>
                  <a:lnTo>
                    <a:pt x="297" y="249"/>
                  </a:lnTo>
                  <a:lnTo>
                    <a:pt x="293" y="251"/>
                  </a:lnTo>
                  <a:lnTo>
                    <a:pt x="289" y="252"/>
                  </a:lnTo>
                  <a:lnTo>
                    <a:pt x="284" y="252"/>
                  </a:lnTo>
                  <a:lnTo>
                    <a:pt x="280" y="253"/>
                  </a:lnTo>
                  <a:lnTo>
                    <a:pt x="275" y="255"/>
                  </a:lnTo>
                  <a:lnTo>
                    <a:pt x="268" y="256"/>
                  </a:lnTo>
                  <a:lnTo>
                    <a:pt x="263" y="258"/>
                  </a:lnTo>
                  <a:lnTo>
                    <a:pt x="257" y="260"/>
                  </a:lnTo>
                  <a:lnTo>
                    <a:pt x="251" y="262"/>
                  </a:lnTo>
                  <a:lnTo>
                    <a:pt x="244" y="262"/>
                  </a:lnTo>
                  <a:lnTo>
                    <a:pt x="237" y="263"/>
                  </a:lnTo>
                  <a:lnTo>
                    <a:pt x="232" y="266"/>
                  </a:lnTo>
                  <a:lnTo>
                    <a:pt x="227" y="267"/>
                  </a:lnTo>
                  <a:lnTo>
                    <a:pt x="220" y="270"/>
                  </a:lnTo>
                  <a:lnTo>
                    <a:pt x="215" y="271"/>
                  </a:lnTo>
                  <a:lnTo>
                    <a:pt x="211" y="274"/>
                  </a:lnTo>
                  <a:lnTo>
                    <a:pt x="247" y="199"/>
                  </a:lnTo>
                  <a:lnTo>
                    <a:pt x="244" y="198"/>
                  </a:lnTo>
                  <a:lnTo>
                    <a:pt x="241" y="195"/>
                  </a:lnTo>
                  <a:lnTo>
                    <a:pt x="240" y="193"/>
                  </a:lnTo>
                  <a:lnTo>
                    <a:pt x="236" y="194"/>
                  </a:lnTo>
                  <a:lnTo>
                    <a:pt x="233" y="194"/>
                  </a:lnTo>
                  <a:lnTo>
                    <a:pt x="229" y="195"/>
                  </a:lnTo>
                  <a:lnTo>
                    <a:pt x="225" y="197"/>
                  </a:lnTo>
                  <a:lnTo>
                    <a:pt x="221" y="199"/>
                  </a:lnTo>
                  <a:lnTo>
                    <a:pt x="216" y="201"/>
                  </a:lnTo>
                  <a:lnTo>
                    <a:pt x="211" y="204"/>
                  </a:lnTo>
                  <a:lnTo>
                    <a:pt x="207" y="206"/>
                  </a:lnTo>
                  <a:lnTo>
                    <a:pt x="201" y="211"/>
                  </a:lnTo>
                  <a:lnTo>
                    <a:pt x="196" y="213"/>
                  </a:lnTo>
                  <a:lnTo>
                    <a:pt x="189" y="216"/>
                  </a:lnTo>
                  <a:lnTo>
                    <a:pt x="184" y="219"/>
                  </a:lnTo>
                  <a:lnTo>
                    <a:pt x="180" y="222"/>
                  </a:lnTo>
                  <a:lnTo>
                    <a:pt x="175" y="224"/>
                  </a:lnTo>
                  <a:lnTo>
                    <a:pt x="171" y="227"/>
                  </a:lnTo>
                  <a:lnTo>
                    <a:pt x="167" y="229"/>
                  </a:lnTo>
                  <a:lnTo>
                    <a:pt x="164" y="231"/>
                  </a:lnTo>
                  <a:lnTo>
                    <a:pt x="196" y="154"/>
                  </a:lnTo>
                  <a:lnTo>
                    <a:pt x="192" y="152"/>
                  </a:lnTo>
                  <a:lnTo>
                    <a:pt x="189" y="154"/>
                  </a:lnTo>
                  <a:lnTo>
                    <a:pt x="184" y="154"/>
                  </a:lnTo>
                  <a:lnTo>
                    <a:pt x="179" y="155"/>
                  </a:lnTo>
                  <a:lnTo>
                    <a:pt x="173" y="157"/>
                  </a:lnTo>
                  <a:lnTo>
                    <a:pt x="167" y="158"/>
                  </a:lnTo>
                  <a:lnTo>
                    <a:pt x="160" y="161"/>
                  </a:lnTo>
                  <a:lnTo>
                    <a:pt x="153" y="165"/>
                  </a:lnTo>
                  <a:lnTo>
                    <a:pt x="145" y="166"/>
                  </a:lnTo>
                  <a:lnTo>
                    <a:pt x="139" y="169"/>
                  </a:lnTo>
                  <a:lnTo>
                    <a:pt x="132" y="172"/>
                  </a:lnTo>
                  <a:lnTo>
                    <a:pt x="127" y="176"/>
                  </a:lnTo>
                  <a:lnTo>
                    <a:pt x="120" y="177"/>
                  </a:lnTo>
                  <a:lnTo>
                    <a:pt x="116" y="180"/>
                  </a:lnTo>
                  <a:lnTo>
                    <a:pt x="112" y="181"/>
                  </a:lnTo>
                  <a:lnTo>
                    <a:pt x="111" y="183"/>
                  </a:lnTo>
                  <a:lnTo>
                    <a:pt x="112" y="177"/>
                  </a:lnTo>
                  <a:lnTo>
                    <a:pt x="114" y="173"/>
                  </a:lnTo>
                  <a:lnTo>
                    <a:pt x="116" y="166"/>
                  </a:lnTo>
                  <a:lnTo>
                    <a:pt x="119" y="162"/>
                  </a:lnTo>
                  <a:lnTo>
                    <a:pt x="120" y="157"/>
                  </a:lnTo>
                  <a:lnTo>
                    <a:pt x="123" y="152"/>
                  </a:lnTo>
                  <a:lnTo>
                    <a:pt x="126" y="145"/>
                  </a:lnTo>
                  <a:lnTo>
                    <a:pt x="128" y="141"/>
                  </a:lnTo>
                  <a:lnTo>
                    <a:pt x="130" y="136"/>
                  </a:lnTo>
                  <a:lnTo>
                    <a:pt x="132" y="130"/>
                  </a:lnTo>
                  <a:lnTo>
                    <a:pt x="135" y="125"/>
                  </a:lnTo>
                  <a:lnTo>
                    <a:pt x="136" y="119"/>
                  </a:lnTo>
                  <a:lnTo>
                    <a:pt x="137" y="114"/>
                  </a:lnTo>
                  <a:lnTo>
                    <a:pt x="139" y="108"/>
                  </a:lnTo>
                  <a:lnTo>
                    <a:pt x="139" y="104"/>
                  </a:lnTo>
                  <a:lnTo>
                    <a:pt x="139" y="98"/>
                  </a:lnTo>
                  <a:lnTo>
                    <a:pt x="136" y="96"/>
                  </a:lnTo>
                  <a:lnTo>
                    <a:pt x="134" y="93"/>
                  </a:lnTo>
                  <a:lnTo>
                    <a:pt x="130" y="89"/>
                  </a:lnTo>
                  <a:lnTo>
                    <a:pt x="124" y="85"/>
                  </a:lnTo>
                  <a:lnTo>
                    <a:pt x="120" y="89"/>
                  </a:lnTo>
                  <a:lnTo>
                    <a:pt x="118" y="94"/>
                  </a:lnTo>
                  <a:lnTo>
                    <a:pt x="114" y="97"/>
                  </a:lnTo>
                  <a:lnTo>
                    <a:pt x="111" y="103"/>
                  </a:lnTo>
                  <a:lnTo>
                    <a:pt x="108" y="108"/>
                  </a:lnTo>
                  <a:lnTo>
                    <a:pt x="104" y="112"/>
                  </a:lnTo>
                  <a:lnTo>
                    <a:pt x="100" y="116"/>
                  </a:lnTo>
                  <a:lnTo>
                    <a:pt x="96" y="122"/>
                  </a:lnTo>
                  <a:lnTo>
                    <a:pt x="92" y="126"/>
                  </a:lnTo>
                  <a:lnTo>
                    <a:pt x="87" y="130"/>
                  </a:lnTo>
                  <a:lnTo>
                    <a:pt x="83" y="133"/>
                  </a:lnTo>
                  <a:lnTo>
                    <a:pt x="78" y="137"/>
                  </a:lnTo>
                  <a:lnTo>
                    <a:pt x="72" y="140"/>
                  </a:lnTo>
                  <a:lnTo>
                    <a:pt x="67" y="143"/>
                  </a:lnTo>
                  <a:lnTo>
                    <a:pt x="60" y="144"/>
                  </a:lnTo>
                  <a:lnTo>
                    <a:pt x="55" y="145"/>
                  </a:lnTo>
                  <a:lnTo>
                    <a:pt x="83" y="76"/>
                  </a:lnTo>
                  <a:lnTo>
                    <a:pt x="82" y="75"/>
                  </a:lnTo>
                  <a:lnTo>
                    <a:pt x="78" y="73"/>
                  </a:lnTo>
                  <a:lnTo>
                    <a:pt x="19" y="130"/>
                  </a:lnTo>
                  <a:lnTo>
                    <a:pt x="14" y="126"/>
                  </a:lnTo>
                  <a:lnTo>
                    <a:pt x="10" y="121"/>
                  </a:lnTo>
                  <a:lnTo>
                    <a:pt x="7" y="116"/>
                  </a:lnTo>
                  <a:lnTo>
                    <a:pt x="6" y="114"/>
                  </a:lnTo>
                  <a:lnTo>
                    <a:pt x="3" y="109"/>
                  </a:lnTo>
                  <a:lnTo>
                    <a:pt x="0" y="107"/>
                  </a:lnTo>
                  <a:lnTo>
                    <a:pt x="91" y="0"/>
                  </a:lnTo>
                  <a:lnTo>
                    <a:pt x="96" y="3"/>
                  </a:lnTo>
                  <a:lnTo>
                    <a:pt x="110" y="13"/>
                  </a:lnTo>
                  <a:lnTo>
                    <a:pt x="127" y="28"/>
                  </a:lnTo>
                  <a:lnTo>
                    <a:pt x="148" y="47"/>
                  </a:lnTo>
                  <a:lnTo>
                    <a:pt x="172" y="71"/>
                  </a:lnTo>
                  <a:lnTo>
                    <a:pt x="200" y="98"/>
                  </a:lnTo>
                  <a:lnTo>
                    <a:pt x="228" y="126"/>
                  </a:lnTo>
                  <a:lnTo>
                    <a:pt x="259" y="157"/>
                  </a:lnTo>
                  <a:lnTo>
                    <a:pt x="287" y="186"/>
                  </a:lnTo>
                  <a:lnTo>
                    <a:pt x="316" y="216"/>
                  </a:lnTo>
                  <a:lnTo>
                    <a:pt x="342" y="244"/>
                  </a:lnTo>
                  <a:lnTo>
                    <a:pt x="368" y="270"/>
                  </a:lnTo>
                  <a:lnTo>
                    <a:pt x="389" y="292"/>
                  </a:lnTo>
                  <a:lnTo>
                    <a:pt x="408" y="310"/>
                  </a:lnTo>
                  <a:lnTo>
                    <a:pt x="421" y="324"/>
                  </a:lnTo>
                  <a:lnTo>
                    <a:pt x="428" y="332"/>
                  </a:lnTo>
                  <a:lnTo>
                    <a:pt x="445" y="348"/>
                  </a:lnTo>
                  <a:lnTo>
                    <a:pt x="463" y="364"/>
                  </a:lnTo>
                  <a:lnTo>
                    <a:pt x="481" y="379"/>
                  </a:lnTo>
                  <a:lnTo>
                    <a:pt x="499" y="397"/>
                  </a:lnTo>
                  <a:lnTo>
                    <a:pt x="518" y="414"/>
                  </a:lnTo>
                  <a:lnTo>
                    <a:pt x="535" y="431"/>
                  </a:lnTo>
                  <a:lnTo>
                    <a:pt x="554" y="449"/>
                  </a:lnTo>
                  <a:lnTo>
                    <a:pt x="573" y="467"/>
                  </a:lnTo>
                  <a:lnTo>
                    <a:pt x="590" y="485"/>
                  </a:lnTo>
                  <a:lnTo>
                    <a:pt x="607" y="503"/>
                  </a:lnTo>
                  <a:lnTo>
                    <a:pt x="624" y="521"/>
                  </a:lnTo>
                  <a:lnTo>
                    <a:pt x="643" y="540"/>
                  </a:lnTo>
                  <a:lnTo>
                    <a:pt x="659" y="558"/>
                  </a:lnTo>
                  <a:lnTo>
                    <a:pt x="676" y="577"/>
                  </a:lnTo>
                  <a:lnTo>
                    <a:pt x="692" y="595"/>
                  </a:lnTo>
                  <a:lnTo>
                    <a:pt x="710" y="615"/>
                  </a:lnTo>
                  <a:lnTo>
                    <a:pt x="710" y="616"/>
                  </a:lnTo>
                  <a:lnTo>
                    <a:pt x="708" y="617"/>
                  </a:lnTo>
                  <a:lnTo>
                    <a:pt x="704" y="622"/>
                  </a:lnTo>
                  <a:lnTo>
                    <a:pt x="702" y="627"/>
                  </a:lnTo>
                  <a:lnTo>
                    <a:pt x="698" y="631"/>
                  </a:lnTo>
                  <a:lnTo>
                    <a:pt x="692" y="638"/>
                  </a:lnTo>
                  <a:lnTo>
                    <a:pt x="686" y="644"/>
                  </a:lnTo>
                  <a:lnTo>
                    <a:pt x="682" y="652"/>
                  </a:lnTo>
                  <a:lnTo>
                    <a:pt x="675" y="659"/>
                  </a:lnTo>
                  <a:lnTo>
                    <a:pt x="670" y="666"/>
                  </a:lnTo>
                  <a:lnTo>
                    <a:pt x="664" y="673"/>
                  </a:lnTo>
                  <a:lnTo>
                    <a:pt x="659" y="680"/>
                  </a:lnTo>
                  <a:lnTo>
                    <a:pt x="655" y="685"/>
                  </a:lnTo>
                  <a:lnTo>
                    <a:pt x="652" y="692"/>
                  </a:lnTo>
                  <a:lnTo>
                    <a:pt x="650" y="698"/>
                  </a:lnTo>
                  <a:lnTo>
                    <a:pt x="650" y="702"/>
                  </a:lnTo>
                  <a:lnTo>
                    <a:pt x="655" y="707"/>
                  </a:lnTo>
                  <a:lnTo>
                    <a:pt x="660" y="713"/>
                  </a:lnTo>
                  <a:lnTo>
                    <a:pt x="666" y="718"/>
                  </a:lnTo>
                  <a:lnTo>
                    <a:pt x="672" y="725"/>
                  </a:lnTo>
                  <a:lnTo>
                    <a:pt x="678" y="731"/>
                  </a:lnTo>
                  <a:lnTo>
                    <a:pt x="686" y="738"/>
                  </a:lnTo>
                  <a:lnTo>
                    <a:pt x="691" y="745"/>
                  </a:lnTo>
                  <a:lnTo>
                    <a:pt x="698" y="753"/>
                  </a:lnTo>
                  <a:lnTo>
                    <a:pt x="704" y="759"/>
                  </a:lnTo>
                  <a:lnTo>
                    <a:pt x="711" y="766"/>
                  </a:lnTo>
                  <a:lnTo>
                    <a:pt x="718" y="772"/>
                  </a:lnTo>
                  <a:lnTo>
                    <a:pt x="723" y="779"/>
                  </a:lnTo>
                  <a:lnTo>
                    <a:pt x="730" y="785"/>
                  </a:lnTo>
                  <a:lnTo>
                    <a:pt x="735" y="792"/>
                  </a:lnTo>
                  <a:lnTo>
                    <a:pt x="742" y="797"/>
                  </a:lnTo>
                  <a:lnTo>
                    <a:pt x="747" y="803"/>
                  </a:lnTo>
                  <a:lnTo>
                    <a:pt x="743" y="806"/>
                  </a:lnTo>
                  <a:lnTo>
                    <a:pt x="740" y="810"/>
                  </a:lnTo>
                  <a:lnTo>
                    <a:pt x="735" y="813"/>
                  </a:lnTo>
                  <a:lnTo>
                    <a:pt x="731" y="817"/>
                  </a:lnTo>
                  <a:lnTo>
                    <a:pt x="727" y="819"/>
                  </a:lnTo>
                  <a:lnTo>
                    <a:pt x="722" y="824"/>
                  </a:lnTo>
                  <a:lnTo>
                    <a:pt x="718" y="828"/>
                  </a:lnTo>
                  <a:lnTo>
                    <a:pt x="714" y="832"/>
                  </a:lnTo>
                  <a:lnTo>
                    <a:pt x="630" y="7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14" name="Freeform 62"/>
            <p:cNvSpPr>
              <a:spLocks/>
            </p:cNvSpPr>
            <p:nvPr/>
          </p:nvSpPr>
          <p:spPr bwMode="auto">
            <a:xfrm>
              <a:off x="1139" y="815"/>
              <a:ext cx="816" cy="796"/>
            </a:xfrm>
            <a:custGeom>
              <a:avLst/>
              <a:gdLst>
                <a:gd name="T0" fmla="*/ 93 w 816"/>
                <a:gd name="T1" fmla="*/ 674 h 796"/>
                <a:gd name="T2" fmla="*/ 88 w 816"/>
                <a:gd name="T3" fmla="*/ 664 h 796"/>
                <a:gd name="T4" fmla="*/ 77 w 816"/>
                <a:gd name="T5" fmla="*/ 649 h 796"/>
                <a:gd name="T6" fmla="*/ 65 w 816"/>
                <a:gd name="T7" fmla="*/ 632 h 796"/>
                <a:gd name="T8" fmla="*/ 55 w 816"/>
                <a:gd name="T9" fmla="*/ 619 h 796"/>
                <a:gd name="T10" fmla="*/ 48 w 816"/>
                <a:gd name="T11" fmla="*/ 612 h 796"/>
                <a:gd name="T12" fmla="*/ 789 w 816"/>
                <a:gd name="T13" fmla="*/ 95 h 796"/>
                <a:gd name="T14" fmla="*/ 712 w 816"/>
                <a:gd name="T15" fmla="*/ 145 h 796"/>
                <a:gd name="T16" fmla="*/ 637 w 816"/>
                <a:gd name="T17" fmla="*/ 202 h 796"/>
                <a:gd name="T18" fmla="*/ 566 w 816"/>
                <a:gd name="T19" fmla="*/ 264 h 796"/>
                <a:gd name="T20" fmla="*/ 494 w 816"/>
                <a:gd name="T21" fmla="*/ 328 h 796"/>
                <a:gd name="T22" fmla="*/ 425 w 816"/>
                <a:gd name="T23" fmla="*/ 389 h 796"/>
                <a:gd name="T24" fmla="*/ 423 w 816"/>
                <a:gd name="T25" fmla="*/ 376 h 796"/>
                <a:gd name="T26" fmla="*/ 426 w 816"/>
                <a:gd name="T27" fmla="*/ 365 h 796"/>
                <a:gd name="T28" fmla="*/ 433 w 816"/>
                <a:gd name="T29" fmla="*/ 351 h 796"/>
                <a:gd name="T30" fmla="*/ 447 w 816"/>
                <a:gd name="T31" fmla="*/ 338 h 796"/>
                <a:gd name="T32" fmla="*/ 504 w 816"/>
                <a:gd name="T33" fmla="*/ 288 h 796"/>
                <a:gd name="T34" fmla="*/ 563 w 816"/>
                <a:gd name="T35" fmla="*/ 239 h 796"/>
                <a:gd name="T36" fmla="*/ 621 w 816"/>
                <a:gd name="T37" fmla="*/ 190 h 796"/>
                <a:gd name="T38" fmla="*/ 679 w 816"/>
                <a:gd name="T39" fmla="*/ 140 h 796"/>
                <a:gd name="T40" fmla="*/ 735 w 816"/>
                <a:gd name="T41" fmla="*/ 90 h 796"/>
                <a:gd name="T42" fmla="*/ 760 w 816"/>
                <a:gd name="T43" fmla="*/ 62 h 796"/>
                <a:gd name="T44" fmla="*/ 751 w 816"/>
                <a:gd name="T45" fmla="*/ 48 h 796"/>
                <a:gd name="T46" fmla="*/ 733 w 816"/>
                <a:gd name="T47" fmla="*/ 43 h 796"/>
                <a:gd name="T48" fmla="*/ 112 w 816"/>
                <a:gd name="T49" fmla="*/ 609 h 796"/>
                <a:gd name="T50" fmla="*/ 125 w 816"/>
                <a:gd name="T51" fmla="*/ 609 h 796"/>
                <a:gd name="T52" fmla="*/ 144 w 816"/>
                <a:gd name="T53" fmla="*/ 594 h 796"/>
                <a:gd name="T54" fmla="*/ 161 w 816"/>
                <a:gd name="T55" fmla="*/ 577 h 796"/>
                <a:gd name="T56" fmla="*/ 180 w 816"/>
                <a:gd name="T57" fmla="*/ 560 h 796"/>
                <a:gd name="T58" fmla="*/ 198 w 816"/>
                <a:gd name="T59" fmla="*/ 545 h 796"/>
                <a:gd name="T60" fmla="*/ 220 w 816"/>
                <a:gd name="T61" fmla="*/ 536 h 796"/>
                <a:gd name="T62" fmla="*/ 209 w 816"/>
                <a:gd name="T63" fmla="*/ 556 h 796"/>
                <a:gd name="T64" fmla="*/ 190 w 816"/>
                <a:gd name="T65" fmla="*/ 580 h 796"/>
                <a:gd name="T66" fmla="*/ 169 w 816"/>
                <a:gd name="T67" fmla="*/ 601 h 796"/>
                <a:gd name="T68" fmla="*/ 152 w 816"/>
                <a:gd name="T69" fmla="*/ 619 h 796"/>
                <a:gd name="T70" fmla="*/ 141 w 816"/>
                <a:gd name="T71" fmla="*/ 631 h 796"/>
                <a:gd name="T72" fmla="*/ 145 w 816"/>
                <a:gd name="T73" fmla="*/ 641 h 796"/>
                <a:gd name="T74" fmla="*/ 120 w 816"/>
                <a:gd name="T75" fmla="*/ 692 h 796"/>
                <a:gd name="T76" fmla="*/ 103 w 816"/>
                <a:gd name="T77" fmla="*/ 702 h 796"/>
                <a:gd name="T78" fmla="*/ 85 w 816"/>
                <a:gd name="T79" fmla="*/ 722 h 796"/>
                <a:gd name="T80" fmla="*/ 67 w 816"/>
                <a:gd name="T81" fmla="*/ 746 h 796"/>
                <a:gd name="T82" fmla="*/ 49 w 816"/>
                <a:gd name="T83" fmla="*/ 771 h 796"/>
                <a:gd name="T84" fmla="*/ 32 w 816"/>
                <a:gd name="T85" fmla="*/ 790 h 796"/>
                <a:gd name="T86" fmla="*/ 0 w 816"/>
                <a:gd name="T87" fmla="*/ 772 h 79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816"/>
                <a:gd name="T133" fmla="*/ 0 h 796"/>
                <a:gd name="T134" fmla="*/ 816 w 816"/>
                <a:gd name="T135" fmla="*/ 796 h 79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816" h="796">
                  <a:moveTo>
                    <a:pt x="0" y="772"/>
                  </a:moveTo>
                  <a:lnTo>
                    <a:pt x="95" y="675"/>
                  </a:lnTo>
                  <a:lnTo>
                    <a:pt x="93" y="674"/>
                  </a:lnTo>
                  <a:lnTo>
                    <a:pt x="92" y="671"/>
                  </a:lnTo>
                  <a:lnTo>
                    <a:pt x="89" y="667"/>
                  </a:lnTo>
                  <a:lnTo>
                    <a:pt x="88" y="664"/>
                  </a:lnTo>
                  <a:lnTo>
                    <a:pt x="84" y="659"/>
                  </a:lnTo>
                  <a:lnTo>
                    <a:pt x="81" y="655"/>
                  </a:lnTo>
                  <a:lnTo>
                    <a:pt x="77" y="649"/>
                  </a:lnTo>
                  <a:lnTo>
                    <a:pt x="73" y="643"/>
                  </a:lnTo>
                  <a:lnTo>
                    <a:pt x="69" y="638"/>
                  </a:lnTo>
                  <a:lnTo>
                    <a:pt x="65" y="632"/>
                  </a:lnTo>
                  <a:lnTo>
                    <a:pt x="61" y="627"/>
                  </a:lnTo>
                  <a:lnTo>
                    <a:pt x="57" y="623"/>
                  </a:lnTo>
                  <a:lnTo>
                    <a:pt x="55" y="619"/>
                  </a:lnTo>
                  <a:lnTo>
                    <a:pt x="52" y="616"/>
                  </a:lnTo>
                  <a:lnTo>
                    <a:pt x="49" y="613"/>
                  </a:lnTo>
                  <a:lnTo>
                    <a:pt x="48" y="612"/>
                  </a:lnTo>
                  <a:lnTo>
                    <a:pt x="744" y="0"/>
                  </a:lnTo>
                  <a:lnTo>
                    <a:pt x="816" y="83"/>
                  </a:lnTo>
                  <a:lnTo>
                    <a:pt x="789" y="95"/>
                  </a:lnTo>
                  <a:lnTo>
                    <a:pt x="763" y="111"/>
                  </a:lnTo>
                  <a:lnTo>
                    <a:pt x="737" y="127"/>
                  </a:lnTo>
                  <a:lnTo>
                    <a:pt x="712" y="145"/>
                  </a:lnTo>
                  <a:lnTo>
                    <a:pt x="687" y="163"/>
                  </a:lnTo>
                  <a:lnTo>
                    <a:pt x="663" y="183"/>
                  </a:lnTo>
                  <a:lnTo>
                    <a:pt x="637" y="202"/>
                  </a:lnTo>
                  <a:lnTo>
                    <a:pt x="614" y="223"/>
                  </a:lnTo>
                  <a:lnTo>
                    <a:pt x="590" y="243"/>
                  </a:lnTo>
                  <a:lnTo>
                    <a:pt x="566" y="264"/>
                  </a:lnTo>
                  <a:lnTo>
                    <a:pt x="542" y="286"/>
                  </a:lnTo>
                  <a:lnTo>
                    <a:pt x="518" y="307"/>
                  </a:lnTo>
                  <a:lnTo>
                    <a:pt x="494" y="328"/>
                  </a:lnTo>
                  <a:lnTo>
                    <a:pt x="471" y="349"/>
                  </a:lnTo>
                  <a:lnTo>
                    <a:pt x="447" y="368"/>
                  </a:lnTo>
                  <a:lnTo>
                    <a:pt x="425" y="389"/>
                  </a:lnTo>
                  <a:lnTo>
                    <a:pt x="423" y="383"/>
                  </a:lnTo>
                  <a:lnTo>
                    <a:pt x="423" y="381"/>
                  </a:lnTo>
                  <a:lnTo>
                    <a:pt x="423" y="376"/>
                  </a:lnTo>
                  <a:lnTo>
                    <a:pt x="425" y="372"/>
                  </a:lnTo>
                  <a:lnTo>
                    <a:pt x="425" y="369"/>
                  </a:lnTo>
                  <a:lnTo>
                    <a:pt x="426" y="365"/>
                  </a:lnTo>
                  <a:lnTo>
                    <a:pt x="429" y="361"/>
                  </a:lnTo>
                  <a:lnTo>
                    <a:pt x="430" y="358"/>
                  </a:lnTo>
                  <a:lnTo>
                    <a:pt x="433" y="351"/>
                  </a:lnTo>
                  <a:lnTo>
                    <a:pt x="438" y="347"/>
                  </a:lnTo>
                  <a:lnTo>
                    <a:pt x="442" y="342"/>
                  </a:lnTo>
                  <a:lnTo>
                    <a:pt x="447" y="338"/>
                  </a:lnTo>
                  <a:lnTo>
                    <a:pt x="466" y="321"/>
                  </a:lnTo>
                  <a:lnTo>
                    <a:pt x="484" y="304"/>
                  </a:lnTo>
                  <a:lnTo>
                    <a:pt x="504" y="288"/>
                  </a:lnTo>
                  <a:lnTo>
                    <a:pt x="524" y="271"/>
                  </a:lnTo>
                  <a:lnTo>
                    <a:pt x="543" y="255"/>
                  </a:lnTo>
                  <a:lnTo>
                    <a:pt x="563" y="239"/>
                  </a:lnTo>
                  <a:lnTo>
                    <a:pt x="582" y="221"/>
                  </a:lnTo>
                  <a:lnTo>
                    <a:pt x="602" y="206"/>
                  </a:lnTo>
                  <a:lnTo>
                    <a:pt x="621" y="190"/>
                  </a:lnTo>
                  <a:lnTo>
                    <a:pt x="640" y="173"/>
                  </a:lnTo>
                  <a:lnTo>
                    <a:pt x="659" y="156"/>
                  </a:lnTo>
                  <a:lnTo>
                    <a:pt x="679" y="140"/>
                  </a:lnTo>
                  <a:lnTo>
                    <a:pt x="697" y="123"/>
                  </a:lnTo>
                  <a:lnTo>
                    <a:pt x="716" y="108"/>
                  </a:lnTo>
                  <a:lnTo>
                    <a:pt x="735" y="90"/>
                  </a:lnTo>
                  <a:lnTo>
                    <a:pt x="755" y="75"/>
                  </a:lnTo>
                  <a:lnTo>
                    <a:pt x="759" y="68"/>
                  </a:lnTo>
                  <a:lnTo>
                    <a:pt x="760" y="62"/>
                  </a:lnTo>
                  <a:lnTo>
                    <a:pt x="759" y="57"/>
                  </a:lnTo>
                  <a:lnTo>
                    <a:pt x="756" y="52"/>
                  </a:lnTo>
                  <a:lnTo>
                    <a:pt x="751" y="48"/>
                  </a:lnTo>
                  <a:lnTo>
                    <a:pt x="745" y="46"/>
                  </a:lnTo>
                  <a:lnTo>
                    <a:pt x="739" y="43"/>
                  </a:lnTo>
                  <a:lnTo>
                    <a:pt x="733" y="43"/>
                  </a:lnTo>
                  <a:lnTo>
                    <a:pt x="108" y="605"/>
                  </a:lnTo>
                  <a:lnTo>
                    <a:pt x="109" y="606"/>
                  </a:lnTo>
                  <a:lnTo>
                    <a:pt x="112" y="609"/>
                  </a:lnTo>
                  <a:lnTo>
                    <a:pt x="116" y="612"/>
                  </a:lnTo>
                  <a:lnTo>
                    <a:pt x="120" y="614"/>
                  </a:lnTo>
                  <a:lnTo>
                    <a:pt x="125" y="609"/>
                  </a:lnTo>
                  <a:lnTo>
                    <a:pt x="132" y="605"/>
                  </a:lnTo>
                  <a:lnTo>
                    <a:pt x="137" y="599"/>
                  </a:lnTo>
                  <a:lnTo>
                    <a:pt x="144" y="594"/>
                  </a:lnTo>
                  <a:lnTo>
                    <a:pt x="149" y="588"/>
                  </a:lnTo>
                  <a:lnTo>
                    <a:pt x="156" y="583"/>
                  </a:lnTo>
                  <a:lnTo>
                    <a:pt x="161" y="577"/>
                  </a:lnTo>
                  <a:lnTo>
                    <a:pt x="168" y="572"/>
                  </a:lnTo>
                  <a:lnTo>
                    <a:pt x="173" y="566"/>
                  </a:lnTo>
                  <a:lnTo>
                    <a:pt x="180" y="560"/>
                  </a:lnTo>
                  <a:lnTo>
                    <a:pt x="186" y="555"/>
                  </a:lnTo>
                  <a:lnTo>
                    <a:pt x="192" y="549"/>
                  </a:lnTo>
                  <a:lnTo>
                    <a:pt x="198" y="545"/>
                  </a:lnTo>
                  <a:lnTo>
                    <a:pt x="205" y="541"/>
                  </a:lnTo>
                  <a:lnTo>
                    <a:pt x="212" y="537"/>
                  </a:lnTo>
                  <a:lnTo>
                    <a:pt x="220" y="536"/>
                  </a:lnTo>
                  <a:lnTo>
                    <a:pt x="217" y="541"/>
                  </a:lnTo>
                  <a:lnTo>
                    <a:pt x="213" y="548"/>
                  </a:lnTo>
                  <a:lnTo>
                    <a:pt x="209" y="556"/>
                  </a:lnTo>
                  <a:lnTo>
                    <a:pt x="204" y="565"/>
                  </a:lnTo>
                  <a:lnTo>
                    <a:pt x="197" y="572"/>
                  </a:lnTo>
                  <a:lnTo>
                    <a:pt x="190" y="580"/>
                  </a:lnTo>
                  <a:lnTo>
                    <a:pt x="184" y="587"/>
                  </a:lnTo>
                  <a:lnTo>
                    <a:pt x="177" y="595"/>
                  </a:lnTo>
                  <a:lnTo>
                    <a:pt x="169" y="601"/>
                  </a:lnTo>
                  <a:lnTo>
                    <a:pt x="164" y="607"/>
                  </a:lnTo>
                  <a:lnTo>
                    <a:pt x="156" y="613"/>
                  </a:lnTo>
                  <a:lnTo>
                    <a:pt x="152" y="619"/>
                  </a:lnTo>
                  <a:lnTo>
                    <a:pt x="146" y="623"/>
                  </a:lnTo>
                  <a:lnTo>
                    <a:pt x="144" y="628"/>
                  </a:lnTo>
                  <a:lnTo>
                    <a:pt x="141" y="631"/>
                  </a:lnTo>
                  <a:lnTo>
                    <a:pt x="141" y="632"/>
                  </a:lnTo>
                  <a:lnTo>
                    <a:pt x="143" y="637"/>
                  </a:lnTo>
                  <a:lnTo>
                    <a:pt x="145" y="641"/>
                  </a:lnTo>
                  <a:lnTo>
                    <a:pt x="149" y="645"/>
                  </a:lnTo>
                  <a:lnTo>
                    <a:pt x="153" y="649"/>
                  </a:lnTo>
                  <a:lnTo>
                    <a:pt x="120" y="692"/>
                  </a:lnTo>
                  <a:lnTo>
                    <a:pt x="115" y="693"/>
                  </a:lnTo>
                  <a:lnTo>
                    <a:pt x="109" y="697"/>
                  </a:lnTo>
                  <a:lnTo>
                    <a:pt x="103" y="702"/>
                  </a:lnTo>
                  <a:lnTo>
                    <a:pt x="97" y="709"/>
                  </a:lnTo>
                  <a:lnTo>
                    <a:pt x="91" y="714"/>
                  </a:lnTo>
                  <a:lnTo>
                    <a:pt x="85" y="722"/>
                  </a:lnTo>
                  <a:lnTo>
                    <a:pt x="79" y="729"/>
                  </a:lnTo>
                  <a:lnTo>
                    <a:pt x="73" y="738"/>
                  </a:lnTo>
                  <a:lnTo>
                    <a:pt x="67" y="746"/>
                  </a:lnTo>
                  <a:lnTo>
                    <a:pt x="60" y="754"/>
                  </a:lnTo>
                  <a:lnTo>
                    <a:pt x="55" y="763"/>
                  </a:lnTo>
                  <a:lnTo>
                    <a:pt x="49" y="771"/>
                  </a:lnTo>
                  <a:lnTo>
                    <a:pt x="43" y="776"/>
                  </a:lnTo>
                  <a:lnTo>
                    <a:pt x="37" y="785"/>
                  </a:lnTo>
                  <a:lnTo>
                    <a:pt x="32" y="790"/>
                  </a:lnTo>
                  <a:lnTo>
                    <a:pt x="28" y="796"/>
                  </a:lnTo>
                  <a:lnTo>
                    <a:pt x="0" y="7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15" name="Freeform 63"/>
            <p:cNvSpPr>
              <a:spLocks/>
            </p:cNvSpPr>
            <p:nvPr/>
          </p:nvSpPr>
          <p:spPr bwMode="auto">
            <a:xfrm>
              <a:off x="293" y="890"/>
              <a:ext cx="690" cy="710"/>
            </a:xfrm>
            <a:custGeom>
              <a:avLst/>
              <a:gdLst>
                <a:gd name="T0" fmla="*/ 528 w 690"/>
                <a:gd name="T1" fmla="*/ 636 h 710"/>
                <a:gd name="T2" fmla="*/ 428 w 690"/>
                <a:gd name="T3" fmla="*/ 535 h 710"/>
                <a:gd name="T4" fmla="*/ 329 w 690"/>
                <a:gd name="T5" fmla="*/ 433 h 710"/>
                <a:gd name="T6" fmla="*/ 227 w 690"/>
                <a:gd name="T7" fmla="*/ 330 h 710"/>
                <a:gd name="T8" fmla="*/ 165 w 690"/>
                <a:gd name="T9" fmla="*/ 264 h 710"/>
                <a:gd name="T10" fmla="*/ 113 w 690"/>
                <a:gd name="T11" fmla="*/ 209 h 710"/>
                <a:gd name="T12" fmla="*/ 61 w 690"/>
                <a:gd name="T13" fmla="*/ 150 h 710"/>
                <a:gd name="T14" fmla="*/ 12 w 690"/>
                <a:gd name="T15" fmla="*/ 94 h 710"/>
                <a:gd name="T16" fmla="*/ 13 w 690"/>
                <a:gd name="T17" fmla="*/ 63 h 710"/>
                <a:gd name="T18" fmla="*/ 31 w 690"/>
                <a:gd name="T19" fmla="*/ 44 h 710"/>
                <a:gd name="T20" fmla="*/ 46 w 690"/>
                <a:gd name="T21" fmla="*/ 22 h 710"/>
                <a:gd name="T22" fmla="*/ 65 w 690"/>
                <a:gd name="T23" fmla="*/ 4 h 710"/>
                <a:gd name="T24" fmla="*/ 89 w 690"/>
                <a:gd name="T25" fmla="*/ 23 h 710"/>
                <a:gd name="T26" fmla="*/ 76 w 690"/>
                <a:gd name="T27" fmla="*/ 36 h 710"/>
                <a:gd name="T28" fmla="*/ 86 w 690"/>
                <a:gd name="T29" fmla="*/ 58 h 710"/>
                <a:gd name="T30" fmla="*/ 121 w 690"/>
                <a:gd name="T31" fmla="*/ 94 h 710"/>
                <a:gd name="T32" fmla="*/ 157 w 690"/>
                <a:gd name="T33" fmla="*/ 128 h 710"/>
                <a:gd name="T34" fmla="*/ 193 w 690"/>
                <a:gd name="T35" fmla="*/ 163 h 710"/>
                <a:gd name="T36" fmla="*/ 233 w 690"/>
                <a:gd name="T37" fmla="*/ 213 h 710"/>
                <a:gd name="T38" fmla="*/ 190 w 690"/>
                <a:gd name="T39" fmla="*/ 180 h 710"/>
                <a:gd name="T40" fmla="*/ 133 w 690"/>
                <a:gd name="T41" fmla="*/ 131 h 710"/>
                <a:gd name="T42" fmla="*/ 85 w 690"/>
                <a:gd name="T43" fmla="*/ 92 h 710"/>
                <a:gd name="T44" fmla="*/ 64 w 690"/>
                <a:gd name="T45" fmla="*/ 91 h 710"/>
                <a:gd name="T46" fmla="*/ 100 w 690"/>
                <a:gd name="T47" fmla="*/ 141 h 710"/>
                <a:gd name="T48" fmla="*/ 169 w 690"/>
                <a:gd name="T49" fmla="*/ 217 h 710"/>
                <a:gd name="T50" fmla="*/ 234 w 690"/>
                <a:gd name="T51" fmla="*/ 286 h 710"/>
                <a:gd name="T52" fmla="*/ 266 w 690"/>
                <a:gd name="T53" fmla="*/ 314 h 710"/>
                <a:gd name="T54" fmla="*/ 294 w 690"/>
                <a:gd name="T55" fmla="*/ 319 h 710"/>
                <a:gd name="T56" fmla="*/ 323 w 690"/>
                <a:gd name="T57" fmla="*/ 332 h 710"/>
                <a:gd name="T58" fmla="*/ 349 w 690"/>
                <a:gd name="T59" fmla="*/ 347 h 710"/>
                <a:gd name="T60" fmla="*/ 356 w 690"/>
                <a:gd name="T61" fmla="*/ 365 h 710"/>
                <a:gd name="T62" fmla="*/ 343 w 690"/>
                <a:gd name="T63" fmla="*/ 365 h 710"/>
                <a:gd name="T64" fmla="*/ 299 w 690"/>
                <a:gd name="T65" fmla="*/ 343 h 710"/>
                <a:gd name="T66" fmla="*/ 335 w 690"/>
                <a:gd name="T67" fmla="*/ 397 h 710"/>
                <a:gd name="T68" fmla="*/ 416 w 690"/>
                <a:gd name="T69" fmla="*/ 485 h 710"/>
                <a:gd name="T70" fmla="*/ 507 w 690"/>
                <a:gd name="T71" fmla="*/ 574 h 710"/>
                <a:gd name="T72" fmla="*/ 592 w 690"/>
                <a:gd name="T73" fmla="*/ 640 h 710"/>
                <a:gd name="T74" fmla="*/ 613 w 690"/>
                <a:gd name="T75" fmla="*/ 657 h 710"/>
                <a:gd name="T76" fmla="*/ 621 w 690"/>
                <a:gd name="T77" fmla="*/ 652 h 710"/>
                <a:gd name="T78" fmla="*/ 628 w 690"/>
                <a:gd name="T79" fmla="*/ 638 h 710"/>
                <a:gd name="T80" fmla="*/ 595 w 690"/>
                <a:gd name="T81" fmla="*/ 609 h 710"/>
                <a:gd name="T82" fmla="*/ 551 w 690"/>
                <a:gd name="T83" fmla="*/ 567 h 710"/>
                <a:gd name="T84" fmla="*/ 508 w 690"/>
                <a:gd name="T85" fmla="*/ 521 h 710"/>
                <a:gd name="T86" fmla="*/ 471 w 690"/>
                <a:gd name="T87" fmla="*/ 476 h 710"/>
                <a:gd name="T88" fmla="*/ 455 w 690"/>
                <a:gd name="T89" fmla="*/ 448 h 710"/>
                <a:gd name="T90" fmla="*/ 484 w 690"/>
                <a:gd name="T91" fmla="*/ 472 h 710"/>
                <a:gd name="T92" fmla="*/ 528 w 690"/>
                <a:gd name="T93" fmla="*/ 510 h 710"/>
                <a:gd name="T94" fmla="*/ 571 w 690"/>
                <a:gd name="T95" fmla="*/ 550 h 710"/>
                <a:gd name="T96" fmla="*/ 612 w 690"/>
                <a:gd name="T97" fmla="*/ 591 h 710"/>
                <a:gd name="T98" fmla="*/ 633 w 690"/>
                <a:gd name="T99" fmla="*/ 614 h 710"/>
                <a:gd name="T100" fmla="*/ 645 w 690"/>
                <a:gd name="T101" fmla="*/ 616 h 710"/>
                <a:gd name="T102" fmla="*/ 659 w 690"/>
                <a:gd name="T103" fmla="*/ 599 h 710"/>
                <a:gd name="T104" fmla="*/ 671 w 690"/>
                <a:gd name="T105" fmla="*/ 595 h 710"/>
                <a:gd name="T106" fmla="*/ 688 w 690"/>
                <a:gd name="T107" fmla="*/ 611 h 710"/>
                <a:gd name="T108" fmla="*/ 609 w 690"/>
                <a:gd name="T109" fmla="*/ 710 h 71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90"/>
                <a:gd name="T166" fmla="*/ 0 h 710"/>
                <a:gd name="T167" fmla="*/ 690 w 690"/>
                <a:gd name="T168" fmla="*/ 710 h 71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90" h="710">
                  <a:moveTo>
                    <a:pt x="609" y="710"/>
                  </a:moveTo>
                  <a:lnTo>
                    <a:pt x="581" y="685"/>
                  </a:lnTo>
                  <a:lnTo>
                    <a:pt x="555" y="661"/>
                  </a:lnTo>
                  <a:lnTo>
                    <a:pt x="528" y="636"/>
                  </a:lnTo>
                  <a:lnTo>
                    <a:pt x="503" y="611"/>
                  </a:lnTo>
                  <a:lnTo>
                    <a:pt x="478" y="586"/>
                  </a:lnTo>
                  <a:lnTo>
                    <a:pt x="452" y="560"/>
                  </a:lnTo>
                  <a:lnTo>
                    <a:pt x="428" y="535"/>
                  </a:lnTo>
                  <a:lnTo>
                    <a:pt x="403" y="510"/>
                  </a:lnTo>
                  <a:lnTo>
                    <a:pt x="378" y="484"/>
                  </a:lnTo>
                  <a:lnTo>
                    <a:pt x="354" y="458"/>
                  </a:lnTo>
                  <a:lnTo>
                    <a:pt x="329" y="433"/>
                  </a:lnTo>
                  <a:lnTo>
                    <a:pt x="305" y="407"/>
                  </a:lnTo>
                  <a:lnTo>
                    <a:pt x="278" y="380"/>
                  </a:lnTo>
                  <a:lnTo>
                    <a:pt x="254" y="355"/>
                  </a:lnTo>
                  <a:lnTo>
                    <a:pt x="227" y="330"/>
                  </a:lnTo>
                  <a:lnTo>
                    <a:pt x="202" y="306"/>
                  </a:lnTo>
                  <a:lnTo>
                    <a:pt x="189" y="292"/>
                  </a:lnTo>
                  <a:lnTo>
                    <a:pt x="177" y="278"/>
                  </a:lnTo>
                  <a:lnTo>
                    <a:pt x="165" y="264"/>
                  </a:lnTo>
                  <a:lnTo>
                    <a:pt x="152" y="250"/>
                  </a:lnTo>
                  <a:lnTo>
                    <a:pt x="138" y="236"/>
                  </a:lnTo>
                  <a:lnTo>
                    <a:pt x="126" y="222"/>
                  </a:lnTo>
                  <a:lnTo>
                    <a:pt x="113" y="209"/>
                  </a:lnTo>
                  <a:lnTo>
                    <a:pt x="100" y="195"/>
                  </a:lnTo>
                  <a:lnTo>
                    <a:pt x="88" y="180"/>
                  </a:lnTo>
                  <a:lnTo>
                    <a:pt x="74" y="166"/>
                  </a:lnTo>
                  <a:lnTo>
                    <a:pt x="61" y="150"/>
                  </a:lnTo>
                  <a:lnTo>
                    <a:pt x="49" y="137"/>
                  </a:lnTo>
                  <a:lnTo>
                    <a:pt x="36" y="121"/>
                  </a:lnTo>
                  <a:lnTo>
                    <a:pt x="24" y="108"/>
                  </a:lnTo>
                  <a:lnTo>
                    <a:pt x="12" y="94"/>
                  </a:lnTo>
                  <a:lnTo>
                    <a:pt x="0" y="80"/>
                  </a:lnTo>
                  <a:lnTo>
                    <a:pt x="4" y="74"/>
                  </a:lnTo>
                  <a:lnTo>
                    <a:pt x="9" y="69"/>
                  </a:lnTo>
                  <a:lnTo>
                    <a:pt x="13" y="63"/>
                  </a:lnTo>
                  <a:lnTo>
                    <a:pt x="17" y="59"/>
                  </a:lnTo>
                  <a:lnTo>
                    <a:pt x="21" y="54"/>
                  </a:lnTo>
                  <a:lnTo>
                    <a:pt x="25" y="48"/>
                  </a:lnTo>
                  <a:lnTo>
                    <a:pt x="31" y="44"/>
                  </a:lnTo>
                  <a:lnTo>
                    <a:pt x="35" y="38"/>
                  </a:lnTo>
                  <a:lnTo>
                    <a:pt x="38" y="33"/>
                  </a:lnTo>
                  <a:lnTo>
                    <a:pt x="42" y="27"/>
                  </a:lnTo>
                  <a:lnTo>
                    <a:pt x="46" y="22"/>
                  </a:lnTo>
                  <a:lnTo>
                    <a:pt x="52" y="18"/>
                  </a:lnTo>
                  <a:lnTo>
                    <a:pt x="56" y="12"/>
                  </a:lnTo>
                  <a:lnTo>
                    <a:pt x="60" y="8"/>
                  </a:lnTo>
                  <a:lnTo>
                    <a:pt x="65" y="4"/>
                  </a:lnTo>
                  <a:lnTo>
                    <a:pt x="69" y="0"/>
                  </a:lnTo>
                  <a:lnTo>
                    <a:pt x="92" y="20"/>
                  </a:lnTo>
                  <a:lnTo>
                    <a:pt x="90" y="20"/>
                  </a:lnTo>
                  <a:lnTo>
                    <a:pt x="89" y="23"/>
                  </a:lnTo>
                  <a:lnTo>
                    <a:pt x="85" y="25"/>
                  </a:lnTo>
                  <a:lnTo>
                    <a:pt x="82" y="29"/>
                  </a:lnTo>
                  <a:lnTo>
                    <a:pt x="78" y="33"/>
                  </a:lnTo>
                  <a:lnTo>
                    <a:pt x="76" y="36"/>
                  </a:lnTo>
                  <a:lnTo>
                    <a:pt x="73" y="38"/>
                  </a:lnTo>
                  <a:lnTo>
                    <a:pt x="72" y="43"/>
                  </a:lnTo>
                  <a:lnTo>
                    <a:pt x="78" y="49"/>
                  </a:lnTo>
                  <a:lnTo>
                    <a:pt x="86" y="58"/>
                  </a:lnTo>
                  <a:lnTo>
                    <a:pt x="94" y="67"/>
                  </a:lnTo>
                  <a:lnTo>
                    <a:pt x="104" y="76"/>
                  </a:lnTo>
                  <a:lnTo>
                    <a:pt x="112" y="84"/>
                  </a:lnTo>
                  <a:lnTo>
                    <a:pt x="121" y="94"/>
                  </a:lnTo>
                  <a:lnTo>
                    <a:pt x="129" y="102"/>
                  </a:lnTo>
                  <a:lnTo>
                    <a:pt x="138" y="110"/>
                  </a:lnTo>
                  <a:lnTo>
                    <a:pt x="148" y="119"/>
                  </a:lnTo>
                  <a:lnTo>
                    <a:pt x="157" y="128"/>
                  </a:lnTo>
                  <a:lnTo>
                    <a:pt x="166" y="137"/>
                  </a:lnTo>
                  <a:lnTo>
                    <a:pt x="176" y="145"/>
                  </a:lnTo>
                  <a:lnTo>
                    <a:pt x="184" y="153"/>
                  </a:lnTo>
                  <a:lnTo>
                    <a:pt x="193" y="163"/>
                  </a:lnTo>
                  <a:lnTo>
                    <a:pt x="201" y="171"/>
                  </a:lnTo>
                  <a:lnTo>
                    <a:pt x="210" y="180"/>
                  </a:lnTo>
                  <a:lnTo>
                    <a:pt x="241" y="217"/>
                  </a:lnTo>
                  <a:lnTo>
                    <a:pt x="233" y="213"/>
                  </a:lnTo>
                  <a:lnTo>
                    <a:pt x="225" y="209"/>
                  </a:lnTo>
                  <a:lnTo>
                    <a:pt x="214" y="200"/>
                  </a:lnTo>
                  <a:lnTo>
                    <a:pt x="203" y="191"/>
                  </a:lnTo>
                  <a:lnTo>
                    <a:pt x="190" y="180"/>
                  </a:lnTo>
                  <a:lnTo>
                    <a:pt x="177" y="168"/>
                  </a:lnTo>
                  <a:lnTo>
                    <a:pt x="162" y="156"/>
                  </a:lnTo>
                  <a:lnTo>
                    <a:pt x="149" y="144"/>
                  </a:lnTo>
                  <a:lnTo>
                    <a:pt x="133" y="131"/>
                  </a:lnTo>
                  <a:lnTo>
                    <a:pt x="120" y="120"/>
                  </a:lnTo>
                  <a:lnTo>
                    <a:pt x="106" y="109"/>
                  </a:lnTo>
                  <a:lnTo>
                    <a:pt x="96" y="101"/>
                  </a:lnTo>
                  <a:lnTo>
                    <a:pt x="85" y="92"/>
                  </a:lnTo>
                  <a:lnTo>
                    <a:pt x="76" y="88"/>
                  </a:lnTo>
                  <a:lnTo>
                    <a:pt x="68" y="85"/>
                  </a:lnTo>
                  <a:lnTo>
                    <a:pt x="65" y="87"/>
                  </a:lnTo>
                  <a:lnTo>
                    <a:pt x="64" y="91"/>
                  </a:lnTo>
                  <a:lnTo>
                    <a:pt x="68" y="99"/>
                  </a:lnTo>
                  <a:lnTo>
                    <a:pt x="76" y="110"/>
                  </a:lnTo>
                  <a:lnTo>
                    <a:pt x="86" y="126"/>
                  </a:lnTo>
                  <a:lnTo>
                    <a:pt x="100" y="141"/>
                  </a:lnTo>
                  <a:lnTo>
                    <a:pt x="116" y="159"/>
                  </a:lnTo>
                  <a:lnTo>
                    <a:pt x="133" y="178"/>
                  </a:lnTo>
                  <a:lnTo>
                    <a:pt x="152" y="198"/>
                  </a:lnTo>
                  <a:lnTo>
                    <a:pt x="169" y="217"/>
                  </a:lnTo>
                  <a:lnTo>
                    <a:pt x="188" y="236"/>
                  </a:lnTo>
                  <a:lnTo>
                    <a:pt x="203" y="254"/>
                  </a:lnTo>
                  <a:lnTo>
                    <a:pt x="221" y="272"/>
                  </a:lnTo>
                  <a:lnTo>
                    <a:pt x="234" y="286"/>
                  </a:lnTo>
                  <a:lnTo>
                    <a:pt x="246" y="299"/>
                  </a:lnTo>
                  <a:lnTo>
                    <a:pt x="255" y="307"/>
                  </a:lnTo>
                  <a:lnTo>
                    <a:pt x="261" y="314"/>
                  </a:lnTo>
                  <a:lnTo>
                    <a:pt x="266" y="314"/>
                  </a:lnTo>
                  <a:lnTo>
                    <a:pt x="273" y="315"/>
                  </a:lnTo>
                  <a:lnTo>
                    <a:pt x="278" y="317"/>
                  </a:lnTo>
                  <a:lnTo>
                    <a:pt x="286" y="318"/>
                  </a:lnTo>
                  <a:lnTo>
                    <a:pt x="294" y="319"/>
                  </a:lnTo>
                  <a:lnTo>
                    <a:pt x="301" y="322"/>
                  </a:lnTo>
                  <a:lnTo>
                    <a:pt x="309" y="325"/>
                  </a:lnTo>
                  <a:lnTo>
                    <a:pt x="317" y="329"/>
                  </a:lnTo>
                  <a:lnTo>
                    <a:pt x="323" y="332"/>
                  </a:lnTo>
                  <a:lnTo>
                    <a:pt x="331" y="335"/>
                  </a:lnTo>
                  <a:lnTo>
                    <a:pt x="337" y="339"/>
                  </a:lnTo>
                  <a:lnTo>
                    <a:pt x="343" y="343"/>
                  </a:lnTo>
                  <a:lnTo>
                    <a:pt x="349" y="347"/>
                  </a:lnTo>
                  <a:lnTo>
                    <a:pt x="354" y="353"/>
                  </a:lnTo>
                  <a:lnTo>
                    <a:pt x="356" y="358"/>
                  </a:lnTo>
                  <a:lnTo>
                    <a:pt x="360" y="364"/>
                  </a:lnTo>
                  <a:lnTo>
                    <a:pt x="356" y="365"/>
                  </a:lnTo>
                  <a:lnTo>
                    <a:pt x="354" y="366"/>
                  </a:lnTo>
                  <a:lnTo>
                    <a:pt x="350" y="366"/>
                  </a:lnTo>
                  <a:lnTo>
                    <a:pt x="346" y="366"/>
                  </a:lnTo>
                  <a:lnTo>
                    <a:pt x="343" y="365"/>
                  </a:lnTo>
                  <a:lnTo>
                    <a:pt x="339" y="365"/>
                  </a:lnTo>
                  <a:lnTo>
                    <a:pt x="335" y="362"/>
                  </a:lnTo>
                  <a:lnTo>
                    <a:pt x="333" y="361"/>
                  </a:lnTo>
                  <a:lnTo>
                    <a:pt x="299" y="343"/>
                  </a:lnTo>
                  <a:lnTo>
                    <a:pt x="294" y="348"/>
                  </a:lnTo>
                  <a:lnTo>
                    <a:pt x="306" y="362"/>
                  </a:lnTo>
                  <a:lnTo>
                    <a:pt x="319" y="379"/>
                  </a:lnTo>
                  <a:lnTo>
                    <a:pt x="335" y="397"/>
                  </a:lnTo>
                  <a:lnTo>
                    <a:pt x="354" y="418"/>
                  </a:lnTo>
                  <a:lnTo>
                    <a:pt x="372" y="438"/>
                  </a:lnTo>
                  <a:lnTo>
                    <a:pt x="394" y="462"/>
                  </a:lnTo>
                  <a:lnTo>
                    <a:pt x="416" y="485"/>
                  </a:lnTo>
                  <a:lnTo>
                    <a:pt x="439" y="509"/>
                  </a:lnTo>
                  <a:lnTo>
                    <a:pt x="462" y="531"/>
                  </a:lnTo>
                  <a:lnTo>
                    <a:pt x="484" y="553"/>
                  </a:lnTo>
                  <a:lnTo>
                    <a:pt x="507" y="574"/>
                  </a:lnTo>
                  <a:lnTo>
                    <a:pt x="531" y="595"/>
                  </a:lnTo>
                  <a:lnTo>
                    <a:pt x="552" y="613"/>
                  </a:lnTo>
                  <a:lnTo>
                    <a:pt x="573" y="628"/>
                  </a:lnTo>
                  <a:lnTo>
                    <a:pt x="592" y="640"/>
                  </a:lnTo>
                  <a:lnTo>
                    <a:pt x="611" y="652"/>
                  </a:lnTo>
                  <a:lnTo>
                    <a:pt x="612" y="654"/>
                  </a:lnTo>
                  <a:lnTo>
                    <a:pt x="613" y="657"/>
                  </a:lnTo>
                  <a:lnTo>
                    <a:pt x="616" y="660"/>
                  </a:lnTo>
                  <a:lnTo>
                    <a:pt x="617" y="657"/>
                  </a:lnTo>
                  <a:lnTo>
                    <a:pt x="620" y="656"/>
                  </a:lnTo>
                  <a:lnTo>
                    <a:pt x="621" y="652"/>
                  </a:lnTo>
                  <a:lnTo>
                    <a:pt x="623" y="649"/>
                  </a:lnTo>
                  <a:lnTo>
                    <a:pt x="624" y="645"/>
                  </a:lnTo>
                  <a:lnTo>
                    <a:pt x="627" y="642"/>
                  </a:lnTo>
                  <a:lnTo>
                    <a:pt x="628" y="638"/>
                  </a:lnTo>
                  <a:lnTo>
                    <a:pt x="629" y="635"/>
                  </a:lnTo>
                  <a:lnTo>
                    <a:pt x="617" y="627"/>
                  </a:lnTo>
                  <a:lnTo>
                    <a:pt x="607" y="618"/>
                  </a:lnTo>
                  <a:lnTo>
                    <a:pt x="595" y="609"/>
                  </a:lnTo>
                  <a:lnTo>
                    <a:pt x="584" y="599"/>
                  </a:lnTo>
                  <a:lnTo>
                    <a:pt x="572" y="589"/>
                  </a:lnTo>
                  <a:lnTo>
                    <a:pt x="561" y="578"/>
                  </a:lnTo>
                  <a:lnTo>
                    <a:pt x="551" y="567"/>
                  </a:lnTo>
                  <a:lnTo>
                    <a:pt x="540" y="556"/>
                  </a:lnTo>
                  <a:lnTo>
                    <a:pt x="529" y="545"/>
                  </a:lnTo>
                  <a:lnTo>
                    <a:pt x="519" y="532"/>
                  </a:lnTo>
                  <a:lnTo>
                    <a:pt x="508" y="521"/>
                  </a:lnTo>
                  <a:lnTo>
                    <a:pt x="499" y="510"/>
                  </a:lnTo>
                  <a:lnTo>
                    <a:pt x="488" y="498"/>
                  </a:lnTo>
                  <a:lnTo>
                    <a:pt x="480" y="487"/>
                  </a:lnTo>
                  <a:lnTo>
                    <a:pt x="471" y="476"/>
                  </a:lnTo>
                  <a:lnTo>
                    <a:pt x="463" y="465"/>
                  </a:lnTo>
                  <a:lnTo>
                    <a:pt x="460" y="459"/>
                  </a:lnTo>
                  <a:lnTo>
                    <a:pt x="458" y="454"/>
                  </a:lnTo>
                  <a:lnTo>
                    <a:pt x="455" y="448"/>
                  </a:lnTo>
                  <a:lnTo>
                    <a:pt x="452" y="444"/>
                  </a:lnTo>
                  <a:lnTo>
                    <a:pt x="463" y="452"/>
                  </a:lnTo>
                  <a:lnTo>
                    <a:pt x="474" y="462"/>
                  </a:lnTo>
                  <a:lnTo>
                    <a:pt x="484" y="472"/>
                  </a:lnTo>
                  <a:lnTo>
                    <a:pt x="496" y="481"/>
                  </a:lnTo>
                  <a:lnTo>
                    <a:pt x="507" y="491"/>
                  </a:lnTo>
                  <a:lnTo>
                    <a:pt x="517" y="501"/>
                  </a:lnTo>
                  <a:lnTo>
                    <a:pt x="528" y="510"/>
                  </a:lnTo>
                  <a:lnTo>
                    <a:pt x="539" y="521"/>
                  </a:lnTo>
                  <a:lnTo>
                    <a:pt x="549" y="531"/>
                  </a:lnTo>
                  <a:lnTo>
                    <a:pt x="560" y="541"/>
                  </a:lnTo>
                  <a:lnTo>
                    <a:pt x="571" y="550"/>
                  </a:lnTo>
                  <a:lnTo>
                    <a:pt x="581" y="560"/>
                  </a:lnTo>
                  <a:lnTo>
                    <a:pt x="591" y="570"/>
                  </a:lnTo>
                  <a:lnTo>
                    <a:pt x="603" y="580"/>
                  </a:lnTo>
                  <a:lnTo>
                    <a:pt x="612" y="591"/>
                  </a:lnTo>
                  <a:lnTo>
                    <a:pt x="624" y="600"/>
                  </a:lnTo>
                  <a:lnTo>
                    <a:pt x="628" y="606"/>
                  </a:lnTo>
                  <a:lnTo>
                    <a:pt x="632" y="613"/>
                  </a:lnTo>
                  <a:lnTo>
                    <a:pt x="633" y="614"/>
                  </a:lnTo>
                  <a:lnTo>
                    <a:pt x="636" y="617"/>
                  </a:lnTo>
                  <a:lnTo>
                    <a:pt x="640" y="618"/>
                  </a:lnTo>
                  <a:lnTo>
                    <a:pt x="644" y="620"/>
                  </a:lnTo>
                  <a:lnTo>
                    <a:pt x="645" y="616"/>
                  </a:lnTo>
                  <a:lnTo>
                    <a:pt x="648" y="613"/>
                  </a:lnTo>
                  <a:lnTo>
                    <a:pt x="651" y="607"/>
                  </a:lnTo>
                  <a:lnTo>
                    <a:pt x="655" y="604"/>
                  </a:lnTo>
                  <a:lnTo>
                    <a:pt x="659" y="599"/>
                  </a:lnTo>
                  <a:lnTo>
                    <a:pt x="663" y="596"/>
                  </a:lnTo>
                  <a:lnTo>
                    <a:pt x="665" y="593"/>
                  </a:lnTo>
                  <a:lnTo>
                    <a:pt x="667" y="592"/>
                  </a:lnTo>
                  <a:lnTo>
                    <a:pt x="671" y="595"/>
                  </a:lnTo>
                  <a:lnTo>
                    <a:pt x="676" y="599"/>
                  </a:lnTo>
                  <a:lnTo>
                    <a:pt x="680" y="603"/>
                  </a:lnTo>
                  <a:lnTo>
                    <a:pt x="684" y="607"/>
                  </a:lnTo>
                  <a:lnTo>
                    <a:pt x="688" y="611"/>
                  </a:lnTo>
                  <a:lnTo>
                    <a:pt x="689" y="617"/>
                  </a:lnTo>
                  <a:lnTo>
                    <a:pt x="690" y="622"/>
                  </a:lnTo>
                  <a:lnTo>
                    <a:pt x="690" y="627"/>
                  </a:lnTo>
                  <a:lnTo>
                    <a:pt x="609" y="7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16" name="Freeform 64"/>
            <p:cNvSpPr>
              <a:spLocks/>
            </p:cNvSpPr>
            <p:nvPr/>
          </p:nvSpPr>
          <p:spPr bwMode="auto">
            <a:xfrm>
              <a:off x="567" y="1371"/>
              <a:ext cx="239" cy="194"/>
            </a:xfrm>
            <a:custGeom>
              <a:avLst/>
              <a:gdLst>
                <a:gd name="T0" fmla="*/ 0 w 239"/>
                <a:gd name="T1" fmla="*/ 0 h 194"/>
                <a:gd name="T2" fmla="*/ 23 w 239"/>
                <a:gd name="T3" fmla="*/ 11 h 194"/>
                <a:gd name="T4" fmla="*/ 44 w 239"/>
                <a:gd name="T5" fmla="*/ 22 h 194"/>
                <a:gd name="T6" fmla="*/ 61 w 239"/>
                <a:gd name="T7" fmla="*/ 34 h 194"/>
                <a:gd name="T8" fmla="*/ 79 w 239"/>
                <a:gd name="T9" fmla="*/ 45 h 194"/>
                <a:gd name="T10" fmla="*/ 93 w 239"/>
                <a:gd name="T11" fmla="*/ 54 h 194"/>
                <a:gd name="T12" fmla="*/ 106 w 239"/>
                <a:gd name="T13" fmla="*/ 64 h 194"/>
                <a:gd name="T14" fmla="*/ 120 w 239"/>
                <a:gd name="T15" fmla="*/ 75 h 194"/>
                <a:gd name="T16" fmla="*/ 132 w 239"/>
                <a:gd name="T17" fmla="*/ 86 h 194"/>
                <a:gd name="T18" fmla="*/ 142 w 239"/>
                <a:gd name="T19" fmla="*/ 97 h 194"/>
                <a:gd name="T20" fmla="*/ 154 w 239"/>
                <a:gd name="T21" fmla="*/ 110 h 194"/>
                <a:gd name="T22" fmla="*/ 166 w 239"/>
                <a:gd name="T23" fmla="*/ 121 h 194"/>
                <a:gd name="T24" fmla="*/ 178 w 239"/>
                <a:gd name="T25" fmla="*/ 135 h 194"/>
                <a:gd name="T26" fmla="*/ 192 w 239"/>
                <a:gd name="T27" fmla="*/ 147 h 194"/>
                <a:gd name="T28" fmla="*/ 206 w 239"/>
                <a:gd name="T29" fmla="*/ 162 h 194"/>
                <a:gd name="T30" fmla="*/ 222 w 239"/>
                <a:gd name="T31" fmla="*/ 177 h 194"/>
                <a:gd name="T32" fmla="*/ 239 w 239"/>
                <a:gd name="T33" fmla="*/ 194 h 194"/>
                <a:gd name="T34" fmla="*/ 234 w 239"/>
                <a:gd name="T35" fmla="*/ 194 h 194"/>
                <a:gd name="T36" fmla="*/ 225 w 239"/>
                <a:gd name="T37" fmla="*/ 190 h 194"/>
                <a:gd name="T38" fmla="*/ 212 w 239"/>
                <a:gd name="T39" fmla="*/ 182 h 194"/>
                <a:gd name="T40" fmla="*/ 196 w 239"/>
                <a:gd name="T41" fmla="*/ 173 h 194"/>
                <a:gd name="T42" fmla="*/ 178 w 239"/>
                <a:gd name="T43" fmla="*/ 161 h 194"/>
                <a:gd name="T44" fmla="*/ 158 w 239"/>
                <a:gd name="T45" fmla="*/ 147 h 194"/>
                <a:gd name="T46" fmla="*/ 137 w 239"/>
                <a:gd name="T47" fmla="*/ 132 h 194"/>
                <a:gd name="T48" fmla="*/ 117 w 239"/>
                <a:gd name="T49" fmla="*/ 115 h 194"/>
                <a:gd name="T50" fmla="*/ 96 w 239"/>
                <a:gd name="T51" fmla="*/ 99 h 194"/>
                <a:gd name="T52" fmla="*/ 75 w 239"/>
                <a:gd name="T53" fmla="*/ 81 h 194"/>
                <a:gd name="T54" fmla="*/ 56 w 239"/>
                <a:gd name="T55" fmla="*/ 64 h 194"/>
                <a:gd name="T56" fmla="*/ 39 w 239"/>
                <a:gd name="T57" fmla="*/ 49 h 194"/>
                <a:gd name="T58" fmla="*/ 24 w 239"/>
                <a:gd name="T59" fmla="*/ 32 h 194"/>
                <a:gd name="T60" fmla="*/ 12 w 239"/>
                <a:gd name="T61" fmla="*/ 20 h 194"/>
                <a:gd name="T62" fmla="*/ 4 w 239"/>
                <a:gd name="T63" fmla="*/ 9 h 194"/>
                <a:gd name="T64" fmla="*/ 0 w 239"/>
                <a:gd name="T65" fmla="*/ 0 h 194"/>
                <a:gd name="T66" fmla="*/ 0 w 239"/>
                <a:gd name="T67" fmla="*/ 0 h 19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9"/>
                <a:gd name="T103" fmla="*/ 0 h 194"/>
                <a:gd name="T104" fmla="*/ 239 w 239"/>
                <a:gd name="T105" fmla="*/ 194 h 19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9" h="194">
                  <a:moveTo>
                    <a:pt x="0" y="0"/>
                  </a:moveTo>
                  <a:lnTo>
                    <a:pt x="23" y="11"/>
                  </a:lnTo>
                  <a:lnTo>
                    <a:pt x="44" y="22"/>
                  </a:lnTo>
                  <a:lnTo>
                    <a:pt x="61" y="34"/>
                  </a:lnTo>
                  <a:lnTo>
                    <a:pt x="79" y="45"/>
                  </a:lnTo>
                  <a:lnTo>
                    <a:pt x="93" y="54"/>
                  </a:lnTo>
                  <a:lnTo>
                    <a:pt x="106" y="64"/>
                  </a:lnTo>
                  <a:lnTo>
                    <a:pt x="120" y="75"/>
                  </a:lnTo>
                  <a:lnTo>
                    <a:pt x="132" y="86"/>
                  </a:lnTo>
                  <a:lnTo>
                    <a:pt x="142" y="97"/>
                  </a:lnTo>
                  <a:lnTo>
                    <a:pt x="154" y="110"/>
                  </a:lnTo>
                  <a:lnTo>
                    <a:pt x="166" y="121"/>
                  </a:lnTo>
                  <a:lnTo>
                    <a:pt x="178" y="135"/>
                  </a:lnTo>
                  <a:lnTo>
                    <a:pt x="192" y="147"/>
                  </a:lnTo>
                  <a:lnTo>
                    <a:pt x="206" y="162"/>
                  </a:lnTo>
                  <a:lnTo>
                    <a:pt x="222" y="177"/>
                  </a:lnTo>
                  <a:lnTo>
                    <a:pt x="239" y="194"/>
                  </a:lnTo>
                  <a:lnTo>
                    <a:pt x="234" y="194"/>
                  </a:lnTo>
                  <a:lnTo>
                    <a:pt x="225" y="190"/>
                  </a:lnTo>
                  <a:lnTo>
                    <a:pt x="212" y="182"/>
                  </a:lnTo>
                  <a:lnTo>
                    <a:pt x="196" y="173"/>
                  </a:lnTo>
                  <a:lnTo>
                    <a:pt x="178" y="161"/>
                  </a:lnTo>
                  <a:lnTo>
                    <a:pt x="158" y="147"/>
                  </a:lnTo>
                  <a:lnTo>
                    <a:pt x="137" y="132"/>
                  </a:lnTo>
                  <a:lnTo>
                    <a:pt x="117" y="115"/>
                  </a:lnTo>
                  <a:lnTo>
                    <a:pt x="96" y="99"/>
                  </a:lnTo>
                  <a:lnTo>
                    <a:pt x="75" y="81"/>
                  </a:lnTo>
                  <a:lnTo>
                    <a:pt x="56" y="64"/>
                  </a:lnTo>
                  <a:lnTo>
                    <a:pt x="39" y="49"/>
                  </a:lnTo>
                  <a:lnTo>
                    <a:pt x="24" y="32"/>
                  </a:lnTo>
                  <a:lnTo>
                    <a:pt x="12" y="20"/>
                  </a:lnTo>
                  <a:lnTo>
                    <a:pt x="4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17" name="Freeform 65"/>
            <p:cNvSpPr>
              <a:spLocks/>
            </p:cNvSpPr>
            <p:nvPr/>
          </p:nvSpPr>
          <p:spPr bwMode="auto">
            <a:xfrm>
              <a:off x="351" y="1326"/>
              <a:ext cx="136" cy="236"/>
            </a:xfrm>
            <a:custGeom>
              <a:avLst/>
              <a:gdLst>
                <a:gd name="T0" fmla="*/ 11 w 136"/>
                <a:gd name="T1" fmla="*/ 231 h 236"/>
                <a:gd name="T2" fmla="*/ 18 w 136"/>
                <a:gd name="T3" fmla="*/ 220 h 236"/>
                <a:gd name="T4" fmla="*/ 24 w 136"/>
                <a:gd name="T5" fmla="*/ 209 h 236"/>
                <a:gd name="T6" fmla="*/ 30 w 136"/>
                <a:gd name="T7" fmla="*/ 198 h 236"/>
                <a:gd name="T8" fmla="*/ 36 w 136"/>
                <a:gd name="T9" fmla="*/ 186 h 236"/>
                <a:gd name="T10" fmla="*/ 40 w 136"/>
                <a:gd name="T11" fmla="*/ 174 h 236"/>
                <a:gd name="T12" fmla="*/ 47 w 136"/>
                <a:gd name="T13" fmla="*/ 162 h 236"/>
                <a:gd name="T14" fmla="*/ 52 w 136"/>
                <a:gd name="T15" fmla="*/ 149 h 236"/>
                <a:gd name="T16" fmla="*/ 52 w 136"/>
                <a:gd name="T17" fmla="*/ 141 h 236"/>
                <a:gd name="T18" fmla="*/ 50 w 136"/>
                <a:gd name="T19" fmla="*/ 137 h 236"/>
                <a:gd name="T20" fmla="*/ 44 w 136"/>
                <a:gd name="T21" fmla="*/ 139 h 236"/>
                <a:gd name="T22" fmla="*/ 40 w 136"/>
                <a:gd name="T23" fmla="*/ 146 h 236"/>
                <a:gd name="T24" fmla="*/ 35 w 136"/>
                <a:gd name="T25" fmla="*/ 156 h 236"/>
                <a:gd name="T26" fmla="*/ 30 w 136"/>
                <a:gd name="T27" fmla="*/ 166 h 236"/>
                <a:gd name="T28" fmla="*/ 23 w 136"/>
                <a:gd name="T29" fmla="*/ 177 h 236"/>
                <a:gd name="T30" fmla="*/ 16 w 136"/>
                <a:gd name="T31" fmla="*/ 185 h 236"/>
                <a:gd name="T32" fmla="*/ 10 w 136"/>
                <a:gd name="T33" fmla="*/ 193 h 236"/>
                <a:gd name="T34" fmla="*/ 4 w 136"/>
                <a:gd name="T35" fmla="*/ 202 h 236"/>
                <a:gd name="T36" fmla="*/ 27 w 136"/>
                <a:gd name="T37" fmla="*/ 144 h 236"/>
                <a:gd name="T38" fmla="*/ 32 w 136"/>
                <a:gd name="T39" fmla="*/ 128 h 236"/>
                <a:gd name="T40" fmla="*/ 39 w 136"/>
                <a:gd name="T41" fmla="*/ 114 h 236"/>
                <a:gd name="T42" fmla="*/ 46 w 136"/>
                <a:gd name="T43" fmla="*/ 101 h 236"/>
                <a:gd name="T44" fmla="*/ 54 w 136"/>
                <a:gd name="T45" fmla="*/ 88 h 236"/>
                <a:gd name="T46" fmla="*/ 62 w 136"/>
                <a:gd name="T47" fmla="*/ 74 h 236"/>
                <a:gd name="T48" fmla="*/ 71 w 136"/>
                <a:gd name="T49" fmla="*/ 62 h 236"/>
                <a:gd name="T50" fmla="*/ 79 w 136"/>
                <a:gd name="T51" fmla="*/ 49 h 236"/>
                <a:gd name="T52" fmla="*/ 88 w 136"/>
                <a:gd name="T53" fmla="*/ 37 h 236"/>
                <a:gd name="T54" fmla="*/ 135 w 136"/>
                <a:gd name="T55" fmla="*/ 4 h 236"/>
                <a:gd name="T56" fmla="*/ 134 w 136"/>
                <a:gd name="T57" fmla="*/ 12 h 236"/>
                <a:gd name="T58" fmla="*/ 132 w 136"/>
                <a:gd name="T59" fmla="*/ 22 h 236"/>
                <a:gd name="T60" fmla="*/ 130 w 136"/>
                <a:gd name="T61" fmla="*/ 31 h 236"/>
                <a:gd name="T62" fmla="*/ 126 w 136"/>
                <a:gd name="T63" fmla="*/ 40 h 236"/>
                <a:gd name="T64" fmla="*/ 122 w 136"/>
                <a:gd name="T65" fmla="*/ 49 h 236"/>
                <a:gd name="T66" fmla="*/ 116 w 136"/>
                <a:gd name="T67" fmla="*/ 58 h 236"/>
                <a:gd name="T68" fmla="*/ 111 w 136"/>
                <a:gd name="T69" fmla="*/ 65 h 236"/>
                <a:gd name="T70" fmla="*/ 102 w 136"/>
                <a:gd name="T71" fmla="*/ 80 h 236"/>
                <a:gd name="T72" fmla="*/ 90 w 136"/>
                <a:gd name="T73" fmla="*/ 101 h 236"/>
                <a:gd name="T74" fmla="*/ 78 w 136"/>
                <a:gd name="T75" fmla="*/ 121 h 236"/>
                <a:gd name="T76" fmla="*/ 66 w 136"/>
                <a:gd name="T77" fmla="*/ 142 h 236"/>
                <a:gd name="T78" fmla="*/ 54 w 136"/>
                <a:gd name="T79" fmla="*/ 163 h 236"/>
                <a:gd name="T80" fmla="*/ 40 w 136"/>
                <a:gd name="T81" fmla="*/ 184 h 236"/>
                <a:gd name="T82" fmla="*/ 28 w 136"/>
                <a:gd name="T83" fmla="*/ 204 h 236"/>
                <a:gd name="T84" fmla="*/ 15 w 136"/>
                <a:gd name="T85" fmla="*/ 225 h 236"/>
                <a:gd name="T86" fmla="*/ 8 w 136"/>
                <a:gd name="T87" fmla="*/ 236 h 2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36"/>
                <a:gd name="T133" fmla="*/ 0 h 236"/>
                <a:gd name="T134" fmla="*/ 136 w 136"/>
                <a:gd name="T135" fmla="*/ 236 h 2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36" h="236">
                  <a:moveTo>
                    <a:pt x="8" y="236"/>
                  </a:moveTo>
                  <a:lnTo>
                    <a:pt x="11" y="231"/>
                  </a:lnTo>
                  <a:lnTo>
                    <a:pt x="15" y="225"/>
                  </a:lnTo>
                  <a:lnTo>
                    <a:pt x="18" y="220"/>
                  </a:lnTo>
                  <a:lnTo>
                    <a:pt x="22" y="214"/>
                  </a:lnTo>
                  <a:lnTo>
                    <a:pt x="24" y="209"/>
                  </a:lnTo>
                  <a:lnTo>
                    <a:pt x="27" y="203"/>
                  </a:lnTo>
                  <a:lnTo>
                    <a:pt x="30" y="198"/>
                  </a:lnTo>
                  <a:lnTo>
                    <a:pt x="34" y="192"/>
                  </a:lnTo>
                  <a:lnTo>
                    <a:pt x="36" y="186"/>
                  </a:lnTo>
                  <a:lnTo>
                    <a:pt x="39" y="180"/>
                  </a:lnTo>
                  <a:lnTo>
                    <a:pt x="40" y="174"/>
                  </a:lnTo>
                  <a:lnTo>
                    <a:pt x="44" y="168"/>
                  </a:lnTo>
                  <a:lnTo>
                    <a:pt x="47" y="162"/>
                  </a:lnTo>
                  <a:lnTo>
                    <a:pt x="50" y="156"/>
                  </a:lnTo>
                  <a:lnTo>
                    <a:pt x="52" y="149"/>
                  </a:lnTo>
                  <a:lnTo>
                    <a:pt x="55" y="144"/>
                  </a:lnTo>
                  <a:lnTo>
                    <a:pt x="52" y="141"/>
                  </a:lnTo>
                  <a:lnTo>
                    <a:pt x="52" y="138"/>
                  </a:lnTo>
                  <a:lnTo>
                    <a:pt x="50" y="137"/>
                  </a:lnTo>
                  <a:lnTo>
                    <a:pt x="47" y="135"/>
                  </a:lnTo>
                  <a:lnTo>
                    <a:pt x="44" y="139"/>
                  </a:lnTo>
                  <a:lnTo>
                    <a:pt x="42" y="144"/>
                  </a:lnTo>
                  <a:lnTo>
                    <a:pt x="40" y="146"/>
                  </a:lnTo>
                  <a:lnTo>
                    <a:pt x="38" y="152"/>
                  </a:lnTo>
                  <a:lnTo>
                    <a:pt x="35" y="156"/>
                  </a:lnTo>
                  <a:lnTo>
                    <a:pt x="32" y="162"/>
                  </a:lnTo>
                  <a:lnTo>
                    <a:pt x="30" y="166"/>
                  </a:lnTo>
                  <a:lnTo>
                    <a:pt x="27" y="171"/>
                  </a:lnTo>
                  <a:lnTo>
                    <a:pt x="23" y="177"/>
                  </a:lnTo>
                  <a:lnTo>
                    <a:pt x="19" y="181"/>
                  </a:lnTo>
                  <a:lnTo>
                    <a:pt x="16" y="185"/>
                  </a:lnTo>
                  <a:lnTo>
                    <a:pt x="14" y="191"/>
                  </a:lnTo>
                  <a:lnTo>
                    <a:pt x="10" y="193"/>
                  </a:lnTo>
                  <a:lnTo>
                    <a:pt x="7" y="198"/>
                  </a:lnTo>
                  <a:lnTo>
                    <a:pt x="4" y="202"/>
                  </a:lnTo>
                  <a:lnTo>
                    <a:pt x="0" y="204"/>
                  </a:lnTo>
                  <a:lnTo>
                    <a:pt x="27" y="144"/>
                  </a:lnTo>
                  <a:lnTo>
                    <a:pt x="30" y="135"/>
                  </a:lnTo>
                  <a:lnTo>
                    <a:pt x="32" y="128"/>
                  </a:lnTo>
                  <a:lnTo>
                    <a:pt x="35" y="121"/>
                  </a:lnTo>
                  <a:lnTo>
                    <a:pt x="39" y="114"/>
                  </a:lnTo>
                  <a:lnTo>
                    <a:pt x="42" y="108"/>
                  </a:lnTo>
                  <a:lnTo>
                    <a:pt x="46" y="101"/>
                  </a:lnTo>
                  <a:lnTo>
                    <a:pt x="50" y="94"/>
                  </a:lnTo>
                  <a:lnTo>
                    <a:pt x="54" y="88"/>
                  </a:lnTo>
                  <a:lnTo>
                    <a:pt x="58" y="81"/>
                  </a:lnTo>
                  <a:lnTo>
                    <a:pt x="62" y="74"/>
                  </a:lnTo>
                  <a:lnTo>
                    <a:pt x="66" y="69"/>
                  </a:lnTo>
                  <a:lnTo>
                    <a:pt x="71" y="62"/>
                  </a:lnTo>
                  <a:lnTo>
                    <a:pt x="75" y="56"/>
                  </a:lnTo>
                  <a:lnTo>
                    <a:pt x="79" y="49"/>
                  </a:lnTo>
                  <a:lnTo>
                    <a:pt x="83" y="43"/>
                  </a:lnTo>
                  <a:lnTo>
                    <a:pt x="88" y="37"/>
                  </a:lnTo>
                  <a:lnTo>
                    <a:pt x="136" y="0"/>
                  </a:lnTo>
                  <a:lnTo>
                    <a:pt x="135" y="4"/>
                  </a:lnTo>
                  <a:lnTo>
                    <a:pt x="135" y="8"/>
                  </a:lnTo>
                  <a:lnTo>
                    <a:pt x="134" y="12"/>
                  </a:lnTo>
                  <a:lnTo>
                    <a:pt x="134" y="16"/>
                  </a:lnTo>
                  <a:lnTo>
                    <a:pt x="132" y="22"/>
                  </a:lnTo>
                  <a:lnTo>
                    <a:pt x="131" y="26"/>
                  </a:lnTo>
                  <a:lnTo>
                    <a:pt x="130" y="31"/>
                  </a:lnTo>
                  <a:lnTo>
                    <a:pt x="128" y="37"/>
                  </a:lnTo>
                  <a:lnTo>
                    <a:pt x="126" y="40"/>
                  </a:lnTo>
                  <a:lnTo>
                    <a:pt x="123" y="45"/>
                  </a:lnTo>
                  <a:lnTo>
                    <a:pt x="122" y="49"/>
                  </a:lnTo>
                  <a:lnTo>
                    <a:pt x="120" y="54"/>
                  </a:lnTo>
                  <a:lnTo>
                    <a:pt x="116" y="58"/>
                  </a:lnTo>
                  <a:lnTo>
                    <a:pt x="114" y="61"/>
                  </a:lnTo>
                  <a:lnTo>
                    <a:pt x="111" y="65"/>
                  </a:lnTo>
                  <a:lnTo>
                    <a:pt x="108" y="69"/>
                  </a:lnTo>
                  <a:lnTo>
                    <a:pt x="102" y="80"/>
                  </a:lnTo>
                  <a:lnTo>
                    <a:pt x="96" y="90"/>
                  </a:lnTo>
                  <a:lnTo>
                    <a:pt x="90" y="101"/>
                  </a:lnTo>
                  <a:lnTo>
                    <a:pt x="84" y="112"/>
                  </a:lnTo>
                  <a:lnTo>
                    <a:pt x="78" y="121"/>
                  </a:lnTo>
                  <a:lnTo>
                    <a:pt x="72" y="132"/>
                  </a:lnTo>
                  <a:lnTo>
                    <a:pt x="66" y="142"/>
                  </a:lnTo>
                  <a:lnTo>
                    <a:pt x="60" y="153"/>
                  </a:lnTo>
                  <a:lnTo>
                    <a:pt x="54" y="163"/>
                  </a:lnTo>
                  <a:lnTo>
                    <a:pt x="47" y="174"/>
                  </a:lnTo>
                  <a:lnTo>
                    <a:pt x="40" y="184"/>
                  </a:lnTo>
                  <a:lnTo>
                    <a:pt x="35" y="195"/>
                  </a:lnTo>
                  <a:lnTo>
                    <a:pt x="28" y="204"/>
                  </a:lnTo>
                  <a:lnTo>
                    <a:pt x="22" y="214"/>
                  </a:lnTo>
                  <a:lnTo>
                    <a:pt x="15" y="225"/>
                  </a:lnTo>
                  <a:lnTo>
                    <a:pt x="8" y="2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18" name="Freeform 66"/>
            <p:cNvSpPr>
              <a:spLocks/>
            </p:cNvSpPr>
            <p:nvPr/>
          </p:nvSpPr>
          <p:spPr bwMode="auto">
            <a:xfrm>
              <a:off x="1170" y="1161"/>
              <a:ext cx="166" cy="196"/>
            </a:xfrm>
            <a:custGeom>
              <a:avLst/>
              <a:gdLst>
                <a:gd name="T0" fmla="*/ 8 w 166"/>
                <a:gd name="T1" fmla="*/ 149 h 196"/>
                <a:gd name="T2" fmla="*/ 9 w 166"/>
                <a:gd name="T3" fmla="*/ 144 h 196"/>
                <a:gd name="T4" fmla="*/ 13 w 166"/>
                <a:gd name="T5" fmla="*/ 137 h 196"/>
                <a:gd name="T6" fmla="*/ 20 w 166"/>
                <a:gd name="T7" fmla="*/ 129 h 196"/>
                <a:gd name="T8" fmla="*/ 29 w 166"/>
                <a:gd name="T9" fmla="*/ 119 h 196"/>
                <a:gd name="T10" fmla="*/ 40 w 166"/>
                <a:gd name="T11" fmla="*/ 106 h 196"/>
                <a:gd name="T12" fmla="*/ 52 w 166"/>
                <a:gd name="T13" fmla="*/ 94 h 196"/>
                <a:gd name="T14" fmla="*/ 64 w 166"/>
                <a:gd name="T15" fmla="*/ 82 h 196"/>
                <a:gd name="T16" fmla="*/ 78 w 166"/>
                <a:gd name="T17" fmla="*/ 68 h 196"/>
                <a:gd name="T18" fmla="*/ 90 w 166"/>
                <a:gd name="T19" fmla="*/ 54 h 196"/>
                <a:gd name="T20" fmla="*/ 105 w 166"/>
                <a:gd name="T21" fmla="*/ 41 h 196"/>
                <a:gd name="T22" fmla="*/ 117 w 166"/>
                <a:gd name="T23" fmla="*/ 30 h 196"/>
                <a:gd name="T24" fmla="*/ 130 w 166"/>
                <a:gd name="T25" fmla="*/ 21 h 196"/>
                <a:gd name="T26" fmla="*/ 141 w 166"/>
                <a:gd name="T27" fmla="*/ 11 h 196"/>
                <a:gd name="T28" fmla="*/ 151 w 166"/>
                <a:gd name="T29" fmla="*/ 5 h 196"/>
                <a:gd name="T30" fmla="*/ 159 w 166"/>
                <a:gd name="T31" fmla="*/ 1 h 196"/>
                <a:gd name="T32" fmla="*/ 166 w 166"/>
                <a:gd name="T33" fmla="*/ 0 h 196"/>
                <a:gd name="T34" fmla="*/ 159 w 166"/>
                <a:gd name="T35" fmla="*/ 8 h 196"/>
                <a:gd name="T36" fmla="*/ 153 w 166"/>
                <a:gd name="T37" fmla="*/ 15 h 196"/>
                <a:gd name="T38" fmla="*/ 146 w 166"/>
                <a:gd name="T39" fmla="*/ 23 h 196"/>
                <a:gd name="T40" fmla="*/ 141 w 166"/>
                <a:gd name="T41" fmla="*/ 32 h 196"/>
                <a:gd name="T42" fmla="*/ 134 w 166"/>
                <a:gd name="T43" fmla="*/ 40 h 196"/>
                <a:gd name="T44" fmla="*/ 127 w 166"/>
                <a:gd name="T45" fmla="*/ 48 h 196"/>
                <a:gd name="T46" fmla="*/ 121 w 166"/>
                <a:gd name="T47" fmla="*/ 57 h 196"/>
                <a:gd name="T48" fmla="*/ 114 w 166"/>
                <a:gd name="T49" fmla="*/ 65 h 196"/>
                <a:gd name="T50" fmla="*/ 108 w 166"/>
                <a:gd name="T51" fmla="*/ 73 h 196"/>
                <a:gd name="T52" fmla="*/ 101 w 166"/>
                <a:gd name="T53" fmla="*/ 82 h 196"/>
                <a:gd name="T54" fmla="*/ 94 w 166"/>
                <a:gd name="T55" fmla="*/ 90 h 196"/>
                <a:gd name="T56" fmla="*/ 89 w 166"/>
                <a:gd name="T57" fmla="*/ 98 h 196"/>
                <a:gd name="T58" fmla="*/ 82 w 166"/>
                <a:gd name="T59" fmla="*/ 106 h 196"/>
                <a:gd name="T60" fmla="*/ 76 w 166"/>
                <a:gd name="T61" fmla="*/ 115 h 196"/>
                <a:gd name="T62" fmla="*/ 69 w 166"/>
                <a:gd name="T63" fmla="*/ 123 h 196"/>
                <a:gd name="T64" fmla="*/ 64 w 166"/>
                <a:gd name="T65" fmla="*/ 133 h 196"/>
                <a:gd name="T66" fmla="*/ 60 w 166"/>
                <a:gd name="T67" fmla="*/ 137 h 196"/>
                <a:gd name="T68" fmla="*/ 57 w 166"/>
                <a:gd name="T69" fmla="*/ 141 h 196"/>
                <a:gd name="T70" fmla="*/ 54 w 166"/>
                <a:gd name="T71" fmla="*/ 145 h 196"/>
                <a:gd name="T72" fmla="*/ 52 w 166"/>
                <a:gd name="T73" fmla="*/ 149 h 196"/>
                <a:gd name="T74" fmla="*/ 48 w 166"/>
                <a:gd name="T75" fmla="*/ 154 h 196"/>
                <a:gd name="T76" fmla="*/ 45 w 166"/>
                <a:gd name="T77" fmla="*/ 158 h 196"/>
                <a:gd name="T78" fmla="*/ 41 w 166"/>
                <a:gd name="T79" fmla="*/ 163 h 196"/>
                <a:gd name="T80" fmla="*/ 37 w 166"/>
                <a:gd name="T81" fmla="*/ 167 h 196"/>
                <a:gd name="T82" fmla="*/ 33 w 166"/>
                <a:gd name="T83" fmla="*/ 172 h 196"/>
                <a:gd name="T84" fmla="*/ 29 w 166"/>
                <a:gd name="T85" fmla="*/ 176 h 196"/>
                <a:gd name="T86" fmla="*/ 24 w 166"/>
                <a:gd name="T87" fmla="*/ 178 h 196"/>
                <a:gd name="T88" fmla="*/ 20 w 166"/>
                <a:gd name="T89" fmla="*/ 183 h 196"/>
                <a:gd name="T90" fmla="*/ 14 w 166"/>
                <a:gd name="T91" fmla="*/ 187 h 196"/>
                <a:gd name="T92" fmla="*/ 10 w 166"/>
                <a:gd name="T93" fmla="*/ 190 h 196"/>
                <a:gd name="T94" fmla="*/ 5 w 166"/>
                <a:gd name="T95" fmla="*/ 192 h 196"/>
                <a:gd name="T96" fmla="*/ 0 w 166"/>
                <a:gd name="T97" fmla="*/ 196 h 196"/>
                <a:gd name="T98" fmla="*/ 8 w 166"/>
                <a:gd name="T99" fmla="*/ 149 h 196"/>
                <a:gd name="T100" fmla="*/ 8 w 166"/>
                <a:gd name="T101" fmla="*/ 149 h 19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66"/>
                <a:gd name="T154" fmla="*/ 0 h 196"/>
                <a:gd name="T155" fmla="*/ 166 w 166"/>
                <a:gd name="T156" fmla="*/ 196 h 19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66" h="196">
                  <a:moveTo>
                    <a:pt x="8" y="149"/>
                  </a:moveTo>
                  <a:lnTo>
                    <a:pt x="9" y="144"/>
                  </a:lnTo>
                  <a:lnTo>
                    <a:pt x="13" y="137"/>
                  </a:lnTo>
                  <a:lnTo>
                    <a:pt x="20" y="129"/>
                  </a:lnTo>
                  <a:lnTo>
                    <a:pt x="29" y="119"/>
                  </a:lnTo>
                  <a:lnTo>
                    <a:pt x="40" y="106"/>
                  </a:lnTo>
                  <a:lnTo>
                    <a:pt x="52" y="94"/>
                  </a:lnTo>
                  <a:lnTo>
                    <a:pt x="64" y="82"/>
                  </a:lnTo>
                  <a:lnTo>
                    <a:pt x="78" y="68"/>
                  </a:lnTo>
                  <a:lnTo>
                    <a:pt x="90" y="54"/>
                  </a:lnTo>
                  <a:lnTo>
                    <a:pt x="105" y="41"/>
                  </a:lnTo>
                  <a:lnTo>
                    <a:pt x="117" y="30"/>
                  </a:lnTo>
                  <a:lnTo>
                    <a:pt x="130" y="21"/>
                  </a:lnTo>
                  <a:lnTo>
                    <a:pt x="141" y="11"/>
                  </a:lnTo>
                  <a:lnTo>
                    <a:pt x="151" y="5"/>
                  </a:lnTo>
                  <a:lnTo>
                    <a:pt x="159" y="1"/>
                  </a:lnTo>
                  <a:lnTo>
                    <a:pt x="166" y="0"/>
                  </a:lnTo>
                  <a:lnTo>
                    <a:pt x="159" y="8"/>
                  </a:lnTo>
                  <a:lnTo>
                    <a:pt x="153" y="15"/>
                  </a:lnTo>
                  <a:lnTo>
                    <a:pt x="146" y="23"/>
                  </a:lnTo>
                  <a:lnTo>
                    <a:pt x="141" y="32"/>
                  </a:lnTo>
                  <a:lnTo>
                    <a:pt x="134" y="40"/>
                  </a:lnTo>
                  <a:lnTo>
                    <a:pt x="127" y="48"/>
                  </a:lnTo>
                  <a:lnTo>
                    <a:pt x="121" y="57"/>
                  </a:lnTo>
                  <a:lnTo>
                    <a:pt x="114" y="65"/>
                  </a:lnTo>
                  <a:lnTo>
                    <a:pt x="108" y="73"/>
                  </a:lnTo>
                  <a:lnTo>
                    <a:pt x="101" y="82"/>
                  </a:lnTo>
                  <a:lnTo>
                    <a:pt x="94" y="90"/>
                  </a:lnTo>
                  <a:lnTo>
                    <a:pt x="89" y="98"/>
                  </a:lnTo>
                  <a:lnTo>
                    <a:pt x="82" y="106"/>
                  </a:lnTo>
                  <a:lnTo>
                    <a:pt x="76" y="115"/>
                  </a:lnTo>
                  <a:lnTo>
                    <a:pt x="69" y="123"/>
                  </a:lnTo>
                  <a:lnTo>
                    <a:pt x="64" y="133"/>
                  </a:lnTo>
                  <a:lnTo>
                    <a:pt x="60" y="137"/>
                  </a:lnTo>
                  <a:lnTo>
                    <a:pt x="57" y="141"/>
                  </a:lnTo>
                  <a:lnTo>
                    <a:pt x="54" y="145"/>
                  </a:lnTo>
                  <a:lnTo>
                    <a:pt x="52" y="149"/>
                  </a:lnTo>
                  <a:lnTo>
                    <a:pt x="48" y="154"/>
                  </a:lnTo>
                  <a:lnTo>
                    <a:pt x="45" y="158"/>
                  </a:lnTo>
                  <a:lnTo>
                    <a:pt x="41" y="163"/>
                  </a:lnTo>
                  <a:lnTo>
                    <a:pt x="37" y="167"/>
                  </a:lnTo>
                  <a:lnTo>
                    <a:pt x="33" y="172"/>
                  </a:lnTo>
                  <a:lnTo>
                    <a:pt x="29" y="176"/>
                  </a:lnTo>
                  <a:lnTo>
                    <a:pt x="24" y="178"/>
                  </a:lnTo>
                  <a:lnTo>
                    <a:pt x="20" y="183"/>
                  </a:lnTo>
                  <a:lnTo>
                    <a:pt x="14" y="187"/>
                  </a:lnTo>
                  <a:lnTo>
                    <a:pt x="10" y="190"/>
                  </a:lnTo>
                  <a:lnTo>
                    <a:pt x="5" y="192"/>
                  </a:lnTo>
                  <a:lnTo>
                    <a:pt x="0" y="196"/>
                  </a:lnTo>
                  <a:lnTo>
                    <a:pt x="8" y="1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19" name="Freeform 67"/>
            <p:cNvSpPr>
              <a:spLocks/>
            </p:cNvSpPr>
            <p:nvPr/>
          </p:nvSpPr>
          <p:spPr bwMode="auto">
            <a:xfrm>
              <a:off x="1250" y="1161"/>
              <a:ext cx="117" cy="138"/>
            </a:xfrm>
            <a:custGeom>
              <a:avLst/>
              <a:gdLst>
                <a:gd name="T0" fmla="*/ 0 w 117"/>
                <a:gd name="T1" fmla="*/ 138 h 138"/>
                <a:gd name="T2" fmla="*/ 6 w 117"/>
                <a:gd name="T3" fmla="*/ 131 h 138"/>
                <a:gd name="T4" fmla="*/ 14 w 117"/>
                <a:gd name="T5" fmla="*/ 123 h 138"/>
                <a:gd name="T6" fmla="*/ 21 w 117"/>
                <a:gd name="T7" fmla="*/ 116 h 138"/>
                <a:gd name="T8" fmla="*/ 29 w 117"/>
                <a:gd name="T9" fmla="*/ 108 h 138"/>
                <a:gd name="T10" fmla="*/ 37 w 117"/>
                <a:gd name="T11" fmla="*/ 98 h 138"/>
                <a:gd name="T12" fmla="*/ 45 w 117"/>
                <a:gd name="T13" fmla="*/ 90 h 138"/>
                <a:gd name="T14" fmla="*/ 51 w 117"/>
                <a:gd name="T15" fmla="*/ 82 h 138"/>
                <a:gd name="T16" fmla="*/ 59 w 117"/>
                <a:gd name="T17" fmla="*/ 72 h 138"/>
                <a:gd name="T18" fmla="*/ 66 w 117"/>
                <a:gd name="T19" fmla="*/ 62 h 138"/>
                <a:gd name="T20" fmla="*/ 73 w 117"/>
                <a:gd name="T21" fmla="*/ 54 h 138"/>
                <a:gd name="T22" fmla="*/ 79 w 117"/>
                <a:gd name="T23" fmla="*/ 44 h 138"/>
                <a:gd name="T24" fmla="*/ 87 w 117"/>
                <a:gd name="T25" fmla="*/ 36 h 138"/>
                <a:gd name="T26" fmla="*/ 94 w 117"/>
                <a:gd name="T27" fmla="*/ 25 h 138"/>
                <a:gd name="T28" fmla="*/ 101 w 117"/>
                <a:gd name="T29" fmla="*/ 17 h 138"/>
                <a:gd name="T30" fmla="*/ 107 w 117"/>
                <a:gd name="T31" fmla="*/ 8 h 138"/>
                <a:gd name="T32" fmla="*/ 114 w 117"/>
                <a:gd name="T33" fmla="*/ 0 h 138"/>
                <a:gd name="T34" fmla="*/ 114 w 117"/>
                <a:gd name="T35" fmla="*/ 4 h 138"/>
                <a:gd name="T36" fmla="*/ 115 w 117"/>
                <a:gd name="T37" fmla="*/ 11 h 138"/>
                <a:gd name="T38" fmla="*/ 115 w 117"/>
                <a:gd name="T39" fmla="*/ 17 h 138"/>
                <a:gd name="T40" fmla="*/ 117 w 117"/>
                <a:gd name="T41" fmla="*/ 22 h 138"/>
                <a:gd name="T42" fmla="*/ 117 w 117"/>
                <a:gd name="T43" fmla="*/ 28 h 138"/>
                <a:gd name="T44" fmla="*/ 117 w 117"/>
                <a:gd name="T45" fmla="*/ 35 h 138"/>
                <a:gd name="T46" fmla="*/ 114 w 117"/>
                <a:gd name="T47" fmla="*/ 39 h 138"/>
                <a:gd name="T48" fmla="*/ 111 w 117"/>
                <a:gd name="T49" fmla="*/ 46 h 138"/>
                <a:gd name="T50" fmla="*/ 0 w 117"/>
                <a:gd name="T51" fmla="*/ 138 h 138"/>
                <a:gd name="T52" fmla="*/ 0 w 117"/>
                <a:gd name="T53" fmla="*/ 138 h 13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17"/>
                <a:gd name="T82" fmla="*/ 0 h 138"/>
                <a:gd name="T83" fmla="*/ 117 w 117"/>
                <a:gd name="T84" fmla="*/ 138 h 13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17" h="138">
                  <a:moveTo>
                    <a:pt x="0" y="138"/>
                  </a:moveTo>
                  <a:lnTo>
                    <a:pt x="6" y="131"/>
                  </a:lnTo>
                  <a:lnTo>
                    <a:pt x="14" y="123"/>
                  </a:lnTo>
                  <a:lnTo>
                    <a:pt x="21" y="116"/>
                  </a:lnTo>
                  <a:lnTo>
                    <a:pt x="29" y="108"/>
                  </a:lnTo>
                  <a:lnTo>
                    <a:pt x="37" y="98"/>
                  </a:lnTo>
                  <a:lnTo>
                    <a:pt x="45" y="90"/>
                  </a:lnTo>
                  <a:lnTo>
                    <a:pt x="51" y="82"/>
                  </a:lnTo>
                  <a:lnTo>
                    <a:pt x="59" y="72"/>
                  </a:lnTo>
                  <a:lnTo>
                    <a:pt x="66" y="62"/>
                  </a:lnTo>
                  <a:lnTo>
                    <a:pt x="73" y="54"/>
                  </a:lnTo>
                  <a:lnTo>
                    <a:pt x="79" y="44"/>
                  </a:lnTo>
                  <a:lnTo>
                    <a:pt x="87" y="36"/>
                  </a:lnTo>
                  <a:lnTo>
                    <a:pt x="94" y="25"/>
                  </a:lnTo>
                  <a:lnTo>
                    <a:pt x="101" y="17"/>
                  </a:lnTo>
                  <a:lnTo>
                    <a:pt x="107" y="8"/>
                  </a:lnTo>
                  <a:lnTo>
                    <a:pt x="114" y="0"/>
                  </a:lnTo>
                  <a:lnTo>
                    <a:pt x="114" y="4"/>
                  </a:lnTo>
                  <a:lnTo>
                    <a:pt x="115" y="11"/>
                  </a:lnTo>
                  <a:lnTo>
                    <a:pt x="115" y="17"/>
                  </a:lnTo>
                  <a:lnTo>
                    <a:pt x="117" y="22"/>
                  </a:lnTo>
                  <a:lnTo>
                    <a:pt x="117" y="28"/>
                  </a:lnTo>
                  <a:lnTo>
                    <a:pt x="117" y="35"/>
                  </a:lnTo>
                  <a:lnTo>
                    <a:pt x="114" y="39"/>
                  </a:lnTo>
                  <a:lnTo>
                    <a:pt x="111" y="4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20" name="Freeform 68"/>
            <p:cNvSpPr>
              <a:spLocks/>
            </p:cNvSpPr>
            <p:nvPr/>
          </p:nvSpPr>
          <p:spPr bwMode="auto">
            <a:xfrm>
              <a:off x="1969" y="1038"/>
              <a:ext cx="161" cy="155"/>
            </a:xfrm>
            <a:custGeom>
              <a:avLst/>
              <a:gdLst>
                <a:gd name="T0" fmla="*/ 0 w 161"/>
                <a:gd name="T1" fmla="*/ 155 h 155"/>
                <a:gd name="T2" fmla="*/ 3 w 161"/>
                <a:gd name="T3" fmla="*/ 145 h 155"/>
                <a:gd name="T4" fmla="*/ 8 w 161"/>
                <a:gd name="T5" fmla="*/ 135 h 155"/>
                <a:gd name="T6" fmla="*/ 14 w 161"/>
                <a:gd name="T7" fmla="*/ 127 h 155"/>
                <a:gd name="T8" fmla="*/ 19 w 161"/>
                <a:gd name="T9" fmla="*/ 119 h 155"/>
                <a:gd name="T10" fmla="*/ 26 w 161"/>
                <a:gd name="T11" fmla="*/ 110 h 155"/>
                <a:gd name="T12" fmla="*/ 32 w 161"/>
                <a:gd name="T13" fmla="*/ 102 h 155"/>
                <a:gd name="T14" fmla="*/ 40 w 161"/>
                <a:gd name="T15" fmla="*/ 95 h 155"/>
                <a:gd name="T16" fmla="*/ 48 w 161"/>
                <a:gd name="T17" fmla="*/ 88 h 155"/>
                <a:gd name="T18" fmla="*/ 56 w 161"/>
                <a:gd name="T19" fmla="*/ 80 h 155"/>
                <a:gd name="T20" fmla="*/ 64 w 161"/>
                <a:gd name="T21" fmla="*/ 73 h 155"/>
                <a:gd name="T22" fmla="*/ 72 w 161"/>
                <a:gd name="T23" fmla="*/ 66 h 155"/>
                <a:gd name="T24" fmla="*/ 82 w 161"/>
                <a:gd name="T25" fmla="*/ 59 h 155"/>
                <a:gd name="T26" fmla="*/ 90 w 161"/>
                <a:gd name="T27" fmla="*/ 52 h 155"/>
                <a:gd name="T28" fmla="*/ 98 w 161"/>
                <a:gd name="T29" fmla="*/ 45 h 155"/>
                <a:gd name="T30" fmla="*/ 107 w 161"/>
                <a:gd name="T31" fmla="*/ 38 h 155"/>
                <a:gd name="T32" fmla="*/ 116 w 161"/>
                <a:gd name="T33" fmla="*/ 32 h 155"/>
                <a:gd name="T34" fmla="*/ 153 w 161"/>
                <a:gd name="T35" fmla="*/ 0 h 155"/>
                <a:gd name="T36" fmla="*/ 159 w 161"/>
                <a:gd name="T37" fmla="*/ 0 h 155"/>
                <a:gd name="T38" fmla="*/ 161 w 161"/>
                <a:gd name="T39" fmla="*/ 4 h 155"/>
                <a:gd name="T40" fmla="*/ 156 w 161"/>
                <a:gd name="T41" fmla="*/ 16 h 155"/>
                <a:gd name="T42" fmla="*/ 149 w 161"/>
                <a:gd name="T43" fmla="*/ 30 h 155"/>
                <a:gd name="T44" fmla="*/ 141 w 161"/>
                <a:gd name="T45" fmla="*/ 41 h 155"/>
                <a:gd name="T46" fmla="*/ 135 w 161"/>
                <a:gd name="T47" fmla="*/ 52 h 155"/>
                <a:gd name="T48" fmla="*/ 125 w 161"/>
                <a:gd name="T49" fmla="*/ 63 h 155"/>
                <a:gd name="T50" fmla="*/ 116 w 161"/>
                <a:gd name="T51" fmla="*/ 73 h 155"/>
                <a:gd name="T52" fmla="*/ 106 w 161"/>
                <a:gd name="T53" fmla="*/ 81 h 155"/>
                <a:gd name="T54" fmla="*/ 95 w 161"/>
                <a:gd name="T55" fmla="*/ 91 h 155"/>
                <a:gd name="T56" fmla="*/ 84 w 161"/>
                <a:gd name="T57" fmla="*/ 99 h 155"/>
                <a:gd name="T58" fmla="*/ 72 w 161"/>
                <a:gd name="T59" fmla="*/ 106 h 155"/>
                <a:gd name="T60" fmla="*/ 60 w 161"/>
                <a:gd name="T61" fmla="*/ 115 h 155"/>
                <a:gd name="T62" fmla="*/ 48 w 161"/>
                <a:gd name="T63" fmla="*/ 123 h 155"/>
                <a:gd name="T64" fmla="*/ 36 w 161"/>
                <a:gd name="T65" fmla="*/ 130 h 155"/>
                <a:gd name="T66" fmla="*/ 24 w 161"/>
                <a:gd name="T67" fmla="*/ 138 h 155"/>
                <a:gd name="T68" fmla="*/ 12 w 161"/>
                <a:gd name="T69" fmla="*/ 146 h 155"/>
                <a:gd name="T70" fmla="*/ 0 w 161"/>
                <a:gd name="T71" fmla="*/ 155 h 155"/>
                <a:gd name="T72" fmla="*/ 0 w 161"/>
                <a:gd name="T73" fmla="*/ 155 h 15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61"/>
                <a:gd name="T112" fmla="*/ 0 h 155"/>
                <a:gd name="T113" fmla="*/ 161 w 161"/>
                <a:gd name="T114" fmla="*/ 155 h 15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61" h="155">
                  <a:moveTo>
                    <a:pt x="0" y="155"/>
                  </a:moveTo>
                  <a:lnTo>
                    <a:pt x="3" y="145"/>
                  </a:lnTo>
                  <a:lnTo>
                    <a:pt x="8" y="135"/>
                  </a:lnTo>
                  <a:lnTo>
                    <a:pt x="14" y="127"/>
                  </a:lnTo>
                  <a:lnTo>
                    <a:pt x="19" y="119"/>
                  </a:lnTo>
                  <a:lnTo>
                    <a:pt x="26" y="110"/>
                  </a:lnTo>
                  <a:lnTo>
                    <a:pt x="32" y="102"/>
                  </a:lnTo>
                  <a:lnTo>
                    <a:pt x="40" y="95"/>
                  </a:lnTo>
                  <a:lnTo>
                    <a:pt x="48" y="88"/>
                  </a:lnTo>
                  <a:lnTo>
                    <a:pt x="56" y="80"/>
                  </a:lnTo>
                  <a:lnTo>
                    <a:pt x="64" y="73"/>
                  </a:lnTo>
                  <a:lnTo>
                    <a:pt x="72" y="66"/>
                  </a:lnTo>
                  <a:lnTo>
                    <a:pt x="82" y="59"/>
                  </a:lnTo>
                  <a:lnTo>
                    <a:pt x="90" y="52"/>
                  </a:lnTo>
                  <a:lnTo>
                    <a:pt x="98" y="45"/>
                  </a:lnTo>
                  <a:lnTo>
                    <a:pt x="107" y="38"/>
                  </a:lnTo>
                  <a:lnTo>
                    <a:pt x="116" y="32"/>
                  </a:lnTo>
                  <a:lnTo>
                    <a:pt x="153" y="0"/>
                  </a:lnTo>
                  <a:lnTo>
                    <a:pt x="159" y="0"/>
                  </a:lnTo>
                  <a:lnTo>
                    <a:pt x="161" y="4"/>
                  </a:lnTo>
                  <a:lnTo>
                    <a:pt x="156" y="16"/>
                  </a:lnTo>
                  <a:lnTo>
                    <a:pt x="149" y="30"/>
                  </a:lnTo>
                  <a:lnTo>
                    <a:pt x="141" y="41"/>
                  </a:lnTo>
                  <a:lnTo>
                    <a:pt x="135" y="52"/>
                  </a:lnTo>
                  <a:lnTo>
                    <a:pt x="125" y="63"/>
                  </a:lnTo>
                  <a:lnTo>
                    <a:pt x="116" y="73"/>
                  </a:lnTo>
                  <a:lnTo>
                    <a:pt x="106" y="81"/>
                  </a:lnTo>
                  <a:lnTo>
                    <a:pt x="95" y="91"/>
                  </a:lnTo>
                  <a:lnTo>
                    <a:pt x="84" y="99"/>
                  </a:lnTo>
                  <a:lnTo>
                    <a:pt x="72" y="106"/>
                  </a:lnTo>
                  <a:lnTo>
                    <a:pt x="60" y="115"/>
                  </a:lnTo>
                  <a:lnTo>
                    <a:pt x="48" y="123"/>
                  </a:lnTo>
                  <a:lnTo>
                    <a:pt x="36" y="130"/>
                  </a:lnTo>
                  <a:lnTo>
                    <a:pt x="24" y="138"/>
                  </a:lnTo>
                  <a:lnTo>
                    <a:pt x="12" y="146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21" name="Freeform 69"/>
            <p:cNvSpPr>
              <a:spLocks/>
            </p:cNvSpPr>
            <p:nvPr/>
          </p:nvSpPr>
          <p:spPr bwMode="auto">
            <a:xfrm>
              <a:off x="580" y="782"/>
              <a:ext cx="253" cy="54"/>
            </a:xfrm>
            <a:custGeom>
              <a:avLst/>
              <a:gdLst>
                <a:gd name="T0" fmla="*/ 0 w 253"/>
                <a:gd name="T1" fmla="*/ 54 h 54"/>
                <a:gd name="T2" fmla="*/ 31 w 253"/>
                <a:gd name="T3" fmla="*/ 36 h 54"/>
                <a:gd name="T4" fmla="*/ 40 w 253"/>
                <a:gd name="T5" fmla="*/ 27 h 54"/>
                <a:gd name="T6" fmla="*/ 51 w 253"/>
                <a:gd name="T7" fmla="*/ 22 h 54"/>
                <a:gd name="T8" fmla="*/ 63 w 253"/>
                <a:gd name="T9" fmla="*/ 16 h 54"/>
                <a:gd name="T10" fmla="*/ 73 w 253"/>
                <a:gd name="T11" fmla="*/ 12 h 54"/>
                <a:gd name="T12" fmla="*/ 85 w 253"/>
                <a:gd name="T13" fmla="*/ 8 h 54"/>
                <a:gd name="T14" fmla="*/ 96 w 253"/>
                <a:gd name="T15" fmla="*/ 5 h 54"/>
                <a:gd name="T16" fmla="*/ 108 w 253"/>
                <a:gd name="T17" fmla="*/ 2 h 54"/>
                <a:gd name="T18" fmla="*/ 120 w 253"/>
                <a:gd name="T19" fmla="*/ 1 h 54"/>
                <a:gd name="T20" fmla="*/ 132 w 253"/>
                <a:gd name="T21" fmla="*/ 0 h 54"/>
                <a:gd name="T22" fmla="*/ 144 w 253"/>
                <a:gd name="T23" fmla="*/ 0 h 54"/>
                <a:gd name="T24" fmla="*/ 156 w 253"/>
                <a:gd name="T25" fmla="*/ 0 h 54"/>
                <a:gd name="T26" fmla="*/ 168 w 253"/>
                <a:gd name="T27" fmla="*/ 1 h 54"/>
                <a:gd name="T28" fmla="*/ 180 w 253"/>
                <a:gd name="T29" fmla="*/ 1 h 54"/>
                <a:gd name="T30" fmla="*/ 192 w 253"/>
                <a:gd name="T31" fmla="*/ 2 h 54"/>
                <a:gd name="T32" fmla="*/ 204 w 253"/>
                <a:gd name="T33" fmla="*/ 4 h 54"/>
                <a:gd name="T34" fmla="*/ 217 w 253"/>
                <a:gd name="T35" fmla="*/ 7 h 54"/>
                <a:gd name="T36" fmla="*/ 253 w 253"/>
                <a:gd name="T37" fmla="*/ 22 h 54"/>
                <a:gd name="T38" fmla="*/ 236 w 253"/>
                <a:gd name="T39" fmla="*/ 22 h 54"/>
                <a:gd name="T40" fmla="*/ 220 w 253"/>
                <a:gd name="T41" fmla="*/ 23 h 54"/>
                <a:gd name="T42" fmla="*/ 204 w 253"/>
                <a:gd name="T43" fmla="*/ 23 h 54"/>
                <a:gd name="T44" fmla="*/ 189 w 253"/>
                <a:gd name="T45" fmla="*/ 25 h 54"/>
                <a:gd name="T46" fmla="*/ 173 w 253"/>
                <a:gd name="T47" fmla="*/ 26 h 54"/>
                <a:gd name="T48" fmla="*/ 157 w 253"/>
                <a:gd name="T49" fmla="*/ 29 h 54"/>
                <a:gd name="T50" fmla="*/ 143 w 253"/>
                <a:gd name="T51" fmla="*/ 32 h 54"/>
                <a:gd name="T52" fmla="*/ 127 w 253"/>
                <a:gd name="T53" fmla="*/ 34 h 54"/>
                <a:gd name="T54" fmla="*/ 112 w 253"/>
                <a:gd name="T55" fmla="*/ 36 h 54"/>
                <a:gd name="T56" fmla="*/ 96 w 253"/>
                <a:gd name="T57" fmla="*/ 38 h 54"/>
                <a:gd name="T58" fmla="*/ 80 w 253"/>
                <a:gd name="T59" fmla="*/ 41 h 54"/>
                <a:gd name="T60" fmla="*/ 66 w 253"/>
                <a:gd name="T61" fmla="*/ 44 h 54"/>
                <a:gd name="T62" fmla="*/ 50 w 253"/>
                <a:gd name="T63" fmla="*/ 47 h 54"/>
                <a:gd name="T64" fmla="*/ 34 w 253"/>
                <a:gd name="T65" fmla="*/ 50 h 54"/>
                <a:gd name="T66" fmla="*/ 18 w 253"/>
                <a:gd name="T67" fmla="*/ 51 h 54"/>
                <a:gd name="T68" fmla="*/ 2 w 253"/>
                <a:gd name="T69" fmla="*/ 54 h 54"/>
                <a:gd name="T70" fmla="*/ 0 w 253"/>
                <a:gd name="T71" fmla="*/ 54 h 54"/>
                <a:gd name="T72" fmla="*/ 0 w 253"/>
                <a:gd name="T73" fmla="*/ 54 h 5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53"/>
                <a:gd name="T112" fmla="*/ 0 h 54"/>
                <a:gd name="T113" fmla="*/ 253 w 253"/>
                <a:gd name="T114" fmla="*/ 54 h 5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53" h="54">
                  <a:moveTo>
                    <a:pt x="0" y="54"/>
                  </a:moveTo>
                  <a:lnTo>
                    <a:pt x="31" y="36"/>
                  </a:lnTo>
                  <a:lnTo>
                    <a:pt x="40" y="27"/>
                  </a:lnTo>
                  <a:lnTo>
                    <a:pt x="51" y="22"/>
                  </a:lnTo>
                  <a:lnTo>
                    <a:pt x="63" y="16"/>
                  </a:lnTo>
                  <a:lnTo>
                    <a:pt x="73" y="12"/>
                  </a:lnTo>
                  <a:lnTo>
                    <a:pt x="85" y="8"/>
                  </a:lnTo>
                  <a:lnTo>
                    <a:pt x="96" y="5"/>
                  </a:lnTo>
                  <a:lnTo>
                    <a:pt x="108" y="2"/>
                  </a:lnTo>
                  <a:lnTo>
                    <a:pt x="120" y="1"/>
                  </a:lnTo>
                  <a:lnTo>
                    <a:pt x="132" y="0"/>
                  </a:lnTo>
                  <a:lnTo>
                    <a:pt x="144" y="0"/>
                  </a:lnTo>
                  <a:lnTo>
                    <a:pt x="156" y="0"/>
                  </a:lnTo>
                  <a:lnTo>
                    <a:pt x="168" y="1"/>
                  </a:lnTo>
                  <a:lnTo>
                    <a:pt x="180" y="1"/>
                  </a:lnTo>
                  <a:lnTo>
                    <a:pt x="192" y="2"/>
                  </a:lnTo>
                  <a:lnTo>
                    <a:pt x="204" y="4"/>
                  </a:lnTo>
                  <a:lnTo>
                    <a:pt x="217" y="7"/>
                  </a:lnTo>
                  <a:lnTo>
                    <a:pt x="253" y="22"/>
                  </a:lnTo>
                  <a:lnTo>
                    <a:pt x="236" y="22"/>
                  </a:lnTo>
                  <a:lnTo>
                    <a:pt x="220" y="23"/>
                  </a:lnTo>
                  <a:lnTo>
                    <a:pt x="204" y="23"/>
                  </a:lnTo>
                  <a:lnTo>
                    <a:pt x="189" y="25"/>
                  </a:lnTo>
                  <a:lnTo>
                    <a:pt x="173" y="26"/>
                  </a:lnTo>
                  <a:lnTo>
                    <a:pt x="157" y="29"/>
                  </a:lnTo>
                  <a:lnTo>
                    <a:pt x="143" y="32"/>
                  </a:lnTo>
                  <a:lnTo>
                    <a:pt x="127" y="34"/>
                  </a:lnTo>
                  <a:lnTo>
                    <a:pt x="112" y="36"/>
                  </a:lnTo>
                  <a:lnTo>
                    <a:pt x="96" y="38"/>
                  </a:lnTo>
                  <a:lnTo>
                    <a:pt x="80" y="41"/>
                  </a:lnTo>
                  <a:lnTo>
                    <a:pt x="66" y="44"/>
                  </a:lnTo>
                  <a:lnTo>
                    <a:pt x="50" y="47"/>
                  </a:lnTo>
                  <a:lnTo>
                    <a:pt x="34" y="50"/>
                  </a:lnTo>
                  <a:lnTo>
                    <a:pt x="18" y="51"/>
                  </a:lnTo>
                  <a:lnTo>
                    <a:pt x="2" y="54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22" name="Freeform 70"/>
            <p:cNvSpPr>
              <a:spLocks/>
            </p:cNvSpPr>
            <p:nvPr/>
          </p:nvSpPr>
          <p:spPr bwMode="auto">
            <a:xfrm>
              <a:off x="1635" y="2047"/>
              <a:ext cx="51" cy="104"/>
            </a:xfrm>
            <a:custGeom>
              <a:avLst/>
              <a:gdLst>
                <a:gd name="T0" fmla="*/ 0 w 51"/>
                <a:gd name="T1" fmla="*/ 0 h 104"/>
                <a:gd name="T2" fmla="*/ 15 w 51"/>
                <a:gd name="T3" fmla="*/ 98 h 104"/>
                <a:gd name="T4" fmla="*/ 51 w 51"/>
                <a:gd name="T5" fmla="*/ 104 h 104"/>
                <a:gd name="T6" fmla="*/ 31 w 51"/>
                <a:gd name="T7" fmla="*/ 11 h 104"/>
                <a:gd name="T8" fmla="*/ 0 w 51"/>
                <a:gd name="T9" fmla="*/ 0 h 104"/>
                <a:gd name="T10" fmla="*/ 0 w 51"/>
                <a:gd name="T11" fmla="*/ 0 h 10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1"/>
                <a:gd name="T19" fmla="*/ 0 h 104"/>
                <a:gd name="T20" fmla="*/ 51 w 51"/>
                <a:gd name="T21" fmla="*/ 104 h 10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1" h="104">
                  <a:moveTo>
                    <a:pt x="0" y="0"/>
                  </a:moveTo>
                  <a:lnTo>
                    <a:pt x="15" y="98"/>
                  </a:lnTo>
                  <a:lnTo>
                    <a:pt x="51" y="104"/>
                  </a:lnTo>
                  <a:lnTo>
                    <a:pt x="31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23" name="Freeform 71"/>
            <p:cNvSpPr>
              <a:spLocks/>
            </p:cNvSpPr>
            <p:nvPr/>
          </p:nvSpPr>
          <p:spPr bwMode="auto">
            <a:xfrm>
              <a:off x="1151" y="2312"/>
              <a:ext cx="574" cy="701"/>
            </a:xfrm>
            <a:custGeom>
              <a:avLst/>
              <a:gdLst>
                <a:gd name="T0" fmla="*/ 146 w 574"/>
                <a:gd name="T1" fmla="*/ 672 h 701"/>
                <a:gd name="T2" fmla="*/ 269 w 574"/>
                <a:gd name="T3" fmla="*/ 640 h 701"/>
                <a:gd name="T4" fmla="*/ 244 w 574"/>
                <a:gd name="T5" fmla="*/ 611 h 701"/>
                <a:gd name="T6" fmla="*/ 0 w 574"/>
                <a:gd name="T7" fmla="*/ 605 h 701"/>
                <a:gd name="T8" fmla="*/ 146 w 574"/>
                <a:gd name="T9" fmla="*/ 576 h 701"/>
                <a:gd name="T10" fmla="*/ 318 w 574"/>
                <a:gd name="T11" fmla="*/ 576 h 701"/>
                <a:gd name="T12" fmla="*/ 302 w 574"/>
                <a:gd name="T13" fmla="*/ 288 h 701"/>
                <a:gd name="T14" fmla="*/ 277 w 574"/>
                <a:gd name="T15" fmla="*/ 0 h 701"/>
                <a:gd name="T16" fmla="*/ 491 w 574"/>
                <a:gd name="T17" fmla="*/ 277 h 701"/>
                <a:gd name="T18" fmla="*/ 455 w 574"/>
                <a:gd name="T19" fmla="*/ 288 h 701"/>
                <a:gd name="T20" fmla="*/ 515 w 574"/>
                <a:gd name="T21" fmla="*/ 341 h 701"/>
                <a:gd name="T22" fmla="*/ 454 w 574"/>
                <a:gd name="T23" fmla="*/ 378 h 701"/>
                <a:gd name="T24" fmla="*/ 535 w 574"/>
                <a:gd name="T25" fmla="*/ 406 h 701"/>
                <a:gd name="T26" fmla="*/ 468 w 574"/>
                <a:gd name="T27" fmla="*/ 446 h 701"/>
                <a:gd name="T28" fmla="*/ 554 w 574"/>
                <a:gd name="T29" fmla="*/ 482 h 701"/>
                <a:gd name="T30" fmla="*/ 484 w 574"/>
                <a:gd name="T31" fmla="*/ 507 h 701"/>
                <a:gd name="T32" fmla="*/ 568 w 574"/>
                <a:gd name="T33" fmla="*/ 553 h 701"/>
                <a:gd name="T34" fmla="*/ 488 w 574"/>
                <a:gd name="T35" fmla="*/ 576 h 701"/>
                <a:gd name="T36" fmla="*/ 574 w 574"/>
                <a:gd name="T37" fmla="*/ 618 h 701"/>
                <a:gd name="T38" fmla="*/ 476 w 574"/>
                <a:gd name="T39" fmla="*/ 640 h 701"/>
                <a:gd name="T40" fmla="*/ 568 w 574"/>
                <a:gd name="T41" fmla="*/ 680 h 701"/>
                <a:gd name="T42" fmla="*/ 474 w 574"/>
                <a:gd name="T43" fmla="*/ 695 h 701"/>
                <a:gd name="T44" fmla="*/ 422 w 574"/>
                <a:gd name="T45" fmla="*/ 701 h 701"/>
                <a:gd name="T46" fmla="*/ 193 w 574"/>
                <a:gd name="T47" fmla="*/ 701 h 701"/>
                <a:gd name="T48" fmla="*/ 218 w 574"/>
                <a:gd name="T49" fmla="*/ 683 h 701"/>
                <a:gd name="T50" fmla="*/ 146 w 574"/>
                <a:gd name="T51" fmla="*/ 672 h 701"/>
                <a:gd name="T52" fmla="*/ 146 w 574"/>
                <a:gd name="T53" fmla="*/ 672 h 70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574"/>
                <a:gd name="T82" fmla="*/ 0 h 701"/>
                <a:gd name="T83" fmla="*/ 574 w 574"/>
                <a:gd name="T84" fmla="*/ 701 h 70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574" h="701">
                  <a:moveTo>
                    <a:pt x="146" y="672"/>
                  </a:moveTo>
                  <a:lnTo>
                    <a:pt x="269" y="640"/>
                  </a:lnTo>
                  <a:lnTo>
                    <a:pt x="244" y="611"/>
                  </a:lnTo>
                  <a:lnTo>
                    <a:pt x="0" y="605"/>
                  </a:lnTo>
                  <a:lnTo>
                    <a:pt x="146" y="576"/>
                  </a:lnTo>
                  <a:lnTo>
                    <a:pt x="318" y="576"/>
                  </a:lnTo>
                  <a:lnTo>
                    <a:pt x="302" y="288"/>
                  </a:lnTo>
                  <a:lnTo>
                    <a:pt x="277" y="0"/>
                  </a:lnTo>
                  <a:lnTo>
                    <a:pt x="491" y="277"/>
                  </a:lnTo>
                  <a:lnTo>
                    <a:pt x="455" y="288"/>
                  </a:lnTo>
                  <a:lnTo>
                    <a:pt x="515" y="341"/>
                  </a:lnTo>
                  <a:lnTo>
                    <a:pt x="454" y="378"/>
                  </a:lnTo>
                  <a:lnTo>
                    <a:pt x="535" y="406"/>
                  </a:lnTo>
                  <a:lnTo>
                    <a:pt x="468" y="446"/>
                  </a:lnTo>
                  <a:lnTo>
                    <a:pt x="554" y="482"/>
                  </a:lnTo>
                  <a:lnTo>
                    <a:pt x="484" y="507"/>
                  </a:lnTo>
                  <a:lnTo>
                    <a:pt x="568" y="553"/>
                  </a:lnTo>
                  <a:lnTo>
                    <a:pt x="488" y="576"/>
                  </a:lnTo>
                  <a:lnTo>
                    <a:pt x="574" y="618"/>
                  </a:lnTo>
                  <a:lnTo>
                    <a:pt x="476" y="640"/>
                  </a:lnTo>
                  <a:lnTo>
                    <a:pt x="568" y="680"/>
                  </a:lnTo>
                  <a:lnTo>
                    <a:pt x="474" y="695"/>
                  </a:lnTo>
                  <a:lnTo>
                    <a:pt x="422" y="701"/>
                  </a:lnTo>
                  <a:lnTo>
                    <a:pt x="193" y="701"/>
                  </a:lnTo>
                  <a:lnTo>
                    <a:pt x="218" y="683"/>
                  </a:lnTo>
                  <a:lnTo>
                    <a:pt x="146" y="672"/>
                  </a:lnTo>
                  <a:close/>
                </a:path>
              </a:pathLst>
            </a:custGeom>
            <a:solidFill>
              <a:srgbClr val="E6E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24" name="Freeform 72"/>
            <p:cNvSpPr>
              <a:spLocks/>
            </p:cNvSpPr>
            <p:nvPr/>
          </p:nvSpPr>
          <p:spPr bwMode="auto">
            <a:xfrm>
              <a:off x="1147" y="2029"/>
              <a:ext cx="269" cy="271"/>
            </a:xfrm>
            <a:custGeom>
              <a:avLst/>
              <a:gdLst>
                <a:gd name="T0" fmla="*/ 4 w 269"/>
                <a:gd name="T1" fmla="*/ 0 h 271"/>
                <a:gd name="T2" fmla="*/ 67 w 269"/>
                <a:gd name="T3" fmla="*/ 5 h 271"/>
                <a:gd name="T4" fmla="*/ 269 w 269"/>
                <a:gd name="T5" fmla="*/ 265 h 271"/>
                <a:gd name="T6" fmla="*/ 136 w 269"/>
                <a:gd name="T7" fmla="*/ 271 h 271"/>
                <a:gd name="T8" fmla="*/ 150 w 269"/>
                <a:gd name="T9" fmla="*/ 225 h 271"/>
                <a:gd name="T10" fmla="*/ 17 w 269"/>
                <a:gd name="T11" fmla="*/ 220 h 271"/>
                <a:gd name="T12" fmla="*/ 169 w 269"/>
                <a:gd name="T13" fmla="*/ 177 h 271"/>
                <a:gd name="T14" fmla="*/ 156 w 269"/>
                <a:gd name="T15" fmla="*/ 156 h 271"/>
                <a:gd name="T16" fmla="*/ 17 w 269"/>
                <a:gd name="T17" fmla="*/ 145 h 271"/>
                <a:gd name="T18" fmla="*/ 123 w 269"/>
                <a:gd name="T19" fmla="*/ 108 h 271"/>
                <a:gd name="T20" fmla="*/ 84 w 269"/>
                <a:gd name="T21" fmla="*/ 77 h 271"/>
                <a:gd name="T22" fmla="*/ 0 w 269"/>
                <a:gd name="T23" fmla="*/ 72 h 271"/>
                <a:gd name="T24" fmla="*/ 84 w 269"/>
                <a:gd name="T25" fmla="*/ 37 h 271"/>
                <a:gd name="T26" fmla="*/ 4 w 269"/>
                <a:gd name="T27" fmla="*/ 0 h 271"/>
                <a:gd name="T28" fmla="*/ 4 w 269"/>
                <a:gd name="T29" fmla="*/ 0 h 27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69"/>
                <a:gd name="T46" fmla="*/ 0 h 271"/>
                <a:gd name="T47" fmla="*/ 269 w 269"/>
                <a:gd name="T48" fmla="*/ 271 h 27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69" h="271">
                  <a:moveTo>
                    <a:pt x="4" y="0"/>
                  </a:moveTo>
                  <a:lnTo>
                    <a:pt x="67" y="5"/>
                  </a:lnTo>
                  <a:lnTo>
                    <a:pt x="269" y="265"/>
                  </a:lnTo>
                  <a:lnTo>
                    <a:pt x="136" y="271"/>
                  </a:lnTo>
                  <a:lnTo>
                    <a:pt x="150" y="225"/>
                  </a:lnTo>
                  <a:lnTo>
                    <a:pt x="17" y="220"/>
                  </a:lnTo>
                  <a:lnTo>
                    <a:pt x="169" y="177"/>
                  </a:lnTo>
                  <a:lnTo>
                    <a:pt x="156" y="156"/>
                  </a:lnTo>
                  <a:lnTo>
                    <a:pt x="17" y="145"/>
                  </a:lnTo>
                  <a:lnTo>
                    <a:pt x="123" y="108"/>
                  </a:lnTo>
                  <a:lnTo>
                    <a:pt x="84" y="77"/>
                  </a:lnTo>
                  <a:lnTo>
                    <a:pt x="0" y="72"/>
                  </a:lnTo>
                  <a:lnTo>
                    <a:pt x="84" y="37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6E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25" name="Freeform 73"/>
            <p:cNvSpPr>
              <a:spLocks/>
            </p:cNvSpPr>
            <p:nvPr/>
          </p:nvSpPr>
          <p:spPr bwMode="auto">
            <a:xfrm>
              <a:off x="1158" y="2531"/>
              <a:ext cx="308" cy="152"/>
            </a:xfrm>
            <a:custGeom>
              <a:avLst/>
              <a:gdLst>
                <a:gd name="T0" fmla="*/ 300 w 308"/>
                <a:gd name="T1" fmla="*/ 0 h 152"/>
                <a:gd name="T2" fmla="*/ 255 w 308"/>
                <a:gd name="T3" fmla="*/ 32 h 152"/>
                <a:gd name="T4" fmla="*/ 17 w 308"/>
                <a:gd name="T5" fmla="*/ 40 h 152"/>
                <a:gd name="T6" fmla="*/ 159 w 308"/>
                <a:gd name="T7" fmla="*/ 67 h 152"/>
                <a:gd name="T8" fmla="*/ 0 w 308"/>
                <a:gd name="T9" fmla="*/ 125 h 152"/>
                <a:gd name="T10" fmla="*/ 125 w 308"/>
                <a:gd name="T11" fmla="*/ 152 h 152"/>
                <a:gd name="T12" fmla="*/ 131 w 308"/>
                <a:gd name="T13" fmla="*/ 90 h 152"/>
                <a:gd name="T14" fmla="*/ 308 w 308"/>
                <a:gd name="T15" fmla="*/ 83 h 152"/>
                <a:gd name="T16" fmla="*/ 300 w 308"/>
                <a:gd name="T17" fmla="*/ 0 h 152"/>
                <a:gd name="T18" fmla="*/ 300 w 308"/>
                <a:gd name="T19" fmla="*/ 0 h 15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08"/>
                <a:gd name="T31" fmla="*/ 0 h 152"/>
                <a:gd name="T32" fmla="*/ 308 w 308"/>
                <a:gd name="T33" fmla="*/ 152 h 15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08" h="152">
                  <a:moveTo>
                    <a:pt x="300" y="0"/>
                  </a:moveTo>
                  <a:lnTo>
                    <a:pt x="255" y="32"/>
                  </a:lnTo>
                  <a:lnTo>
                    <a:pt x="17" y="40"/>
                  </a:lnTo>
                  <a:lnTo>
                    <a:pt x="159" y="67"/>
                  </a:lnTo>
                  <a:lnTo>
                    <a:pt x="0" y="125"/>
                  </a:lnTo>
                  <a:lnTo>
                    <a:pt x="125" y="152"/>
                  </a:lnTo>
                  <a:lnTo>
                    <a:pt x="131" y="90"/>
                  </a:lnTo>
                  <a:lnTo>
                    <a:pt x="308" y="83"/>
                  </a:lnTo>
                  <a:lnTo>
                    <a:pt x="300" y="0"/>
                  </a:lnTo>
                  <a:close/>
                </a:path>
              </a:pathLst>
            </a:custGeom>
            <a:solidFill>
              <a:srgbClr val="E6E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26" name="Freeform 74"/>
            <p:cNvSpPr>
              <a:spLocks/>
            </p:cNvSpPr>
            <p:nvPr/>
          </p:nvSpPr>
          <p:spPr bwMode="auto">
            <a:xfrm>
              <a:off x="1106" y="2704"/>
              <a:ext cx="207" cy="186"/>
            </a:xfrm>
            <a:custGeom>
              <a:avLst/>
              <a:gdLst>
                <a:gd name="T0" fmla="*/ 177 w 207"/>
                <a:gd name="T1" fmla="*/ 0 h 186"/>
                <a:gd name="T2" fmla="*/ 18 w 207"/>
                <a:gd name="T3" fmla="*/ 37 h 186"/>
                <a:gd name="T4" fmla="*/ 174 w 207"/>
                <a:gd name="T5" fmla="*/ 72 h 186"/>
                <a:gd name="T6" fmla="*/ 172 w 207"/>
                <a:gd name="T7" fmla="*/ 96 h 186"/>
                <a:gd name="T8" fmla="*/ 0 w 207"/>
                <a:gd name="T9" fmla="*/ 127 h 186"/>
                <a:gd name="T10" fmla="*/ 174 w 207"/>
                <a:gd name="T11" fmla="*/ 141 h 186"/>
                <a:gd name="T12" fmla="*/ 191 w 207"/>
                <a:gd name="T13" fmla="*/ 186 h 186"/>
                <a:gd name="T14" fmla="*/ 207 w 207"/>
                <a:gd name="T15" fmla="*/ 186 h 186"/>
                <a:gd name="T16" fmla="*/ 186 w 207"/>
                <a:gd name="T17" fmla="*/ 115 h 186"/>
                <a:gd name="T18" fmla="*/ 177 w 207"/>
                <a:gd name="T19" fmla="*/ 0 h 186"/>
                <a:gd name="T20" fmla="*/ 177 w 207"/>
                <a:gd name="T21" fmla="*/ 0 h 18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7"/>
                <a:gd name="T34" fmla="*/ 0 h 186"/>
                <a:gd name="T35" fmla="*/ 207 w 207"/>
                <a:gd name="T36" fmla="*/ 186 h 18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7" h="186">
                  <a:moveTo>
                    <a:pt x="177" y="0"/>
                  </a:moveTo>
                  <a:lnTo>
                    <a:pt x="18" y="37"/>
                  </a:lnTo>
                  <a:lnTo>
                    <a:pt x="174" y="72"/>
                  </a:lnTo>
                  <a:lnTo>
                    <a:pt x="172" y="96"/>
                  </a:lnTo>
                  <a:lnTo>
                    <a:pt x="0" y="127"/>
                  </a:lnTo>
                  <a:lnTo>
                    <a:pt x="174" y="141"/>
                  </a:lnTo>
                  <a:lnTo>
                    <a:pt x="191" y="186"/>
                  </a:lnTo>
                  <a:lnTo>
                    <a:pt x="207" y="186"/>
                  </a:lnTo>
                  <a:lnTo>
                    <a:pt x="186" y="115"/>
                  </a:lnTo>
                  <a:lnTo>
                    <a:pt x="177" y="0"/>
                  </a:lnTo>
                  <a:close/>
                </a:path>
              </a:pathLst>
            </a:custGeom>
            <a:solidFill>
              <a:srgbClr val="E6E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27" name="Freeform 75"/>
            <p:cNvSpPr>
              <a:spLocks/>
            </p:cNvSpPr>
            <p:nvPr/>
          </p:nvSpPr>
          <p:spPr bwMode="auto">
            <a:xfrm>
              <a:off x="1124" y="2294"/>
              <a:ext cx="143" cy="56"/>
            </a:xfrm>
            <a:custGeom>
              <a:avLst/>
              <a:gdLst>
                <a:gd name="T0" fmla="*/ 143 w 143"/>
                <a:gd name="T1" fmla="*/ 0 h 56"/>
                <a:gd name="T2" fmla="*/ 0 w 143"/>
                <a:gd name="T3" fmla="*/ 46 h 56"/>
                <a:gd name="T4" fmla="*/ 140 w 143"/>
                <a:gd name="T5" fmla="*/ 56 h 56"/>
                <a:gd name="T6" fmla="*/ 143 w 143"/>
                <a:gd name="T7" fmla="*/ 0 h 56"/>
                <a:gd name="T8" fmla="*/ 143 w 143"/>
                <a:gd name="T9" fmla="*/ 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3"/>
                <a:gd name="T16" fmla="*/ 0 h 56"/>
                <a:gd name="T17" fmla="*/ 143 w 143"/>
                <a:gd name="T18" fmla="*/ 56 h 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3" h="56">
                  <a:moveTo>
                    <a:pt x="143" y="0"/>
                  </a:moveTo>
                  <a:lnTo>
                    <a:pt x="0" y="46"/>
                  </a:lnTo>
                  <a:lnTo>
                    <a:pt x="140" y="56"/>
                  </a:lnTo>
                  <a:lnTo>
                    <a:pt x="143" y="0"/>
                  </a:lnTo>
                  <a:close/>
                </a:path>
              </a:pathLst>
            </a:custGeom>
            <a:solidFill>
              <a:srgbClr val="E6E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28" name="Freeform 76"/>
            <p:cNvSpPr>
              <a:spLocks/>
            </p:cNvSpPr>
            <p:nvPr/>
          </p:nvSpPr>
          <p:spPr bwMode="auto">
            <a:xfrm>
              <a:off x="1136" y="2375"/>
              <a:ext cx="134" cy="47"/>
            </a:xfrm>
            <a:custGeom>
              <a:avLst/>
              <a:gdLst>
                <a:gd name="T0" fmla="*/ 131 w 134"/>
                <a:gd name="T1" fmla="*/ 0 h 47"/>
                <a:gd name="T2" fmla="*/ 0 w 134"/>
                <a:gd name="T3" fmla="*/ 47 h 47"/>
                <a:gd name="T4" fmla="*/ 134 w 134"/>
                <a:gd name="T5" fmla="*/ 47 h 47"/>
                <a:gd name="T6" fmla="*/ 131 w 134"/>
                <a:gd name="T7" fmla="*/ 0 h 47"/>
                <a:gd name="T8" fmla="*/ 131 w 134"/>
                <a:gd name="T9" fmla="*/ 0 h 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4"/>
                <a:gd name="T16" fmla="*/ 0 h 47"/>
                <a:gd name="T17" fmla="*/ 134 w 134"/>
                <a:gd name="T18" fmla="*/ 47 h 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4" h="47">
                  <a:moveTo>
                    <a:pt x="131" y="0"/>
                  </a:moveTo>
                  <a:lnTo>
                    <a:pt x="0" y="47"/>
                  </a:lnTo>
                  <a:lnTo>
                    <a:pt x="134" y="47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rgbClr val="E6E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29" name="Freeform 77"/>
            <p:cNvSpPr>
              <a:spLocks/>
            </p:cNvSpPr>
            <p:nvPr/>
          </p:nvSpPr>
          <p:spPr bwMode="auto">
            <a:xfrm>
              <a:off x="1128" y="2456"/>
              <a:ext cx="147" cy="67"/>
            </a:xfrm>
            <a:custGeom>
              <a:avLst/>
              <a:gdLst>
                <a:gd name="T0" fmla="*/ 144 w 147"/>
                <a:gd name="T1" fmla="*/ 0 h 67"/>
                <a:gd name="T2" fmla="*/ 0 w 147"/>
                <a:gd name="T3" fmla="*/ 46 h 67"/>
                <a:gd name="T4" fmla="*/ 147 w 147"/>
                <a:gd name="T5" fmla="*/ 67 h 67"/>
                <a:gd name="T6" fmla="*/ 144 w 147"/>
                <a:gd name="T7" fmla="*/ 0 h 67"/>
                <a:gd name="T8" fmla="*/ 144 w 147"/>
                <a:gd name="T9" fmla="*/ 0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"/>
                <a:gd name="T16" fmla="*/ 0 h 67"/>
                <a:gd name="T17" fmla="*/ 147 w 147"/>
                <a:gd name="T18" fmla="*/ 67 h 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" h="67">
                  <a:moveTo>
                    <a:pt x="144" y="0"/>
                  </a:moveTo>
                  <a:lnTo>
                    <a:pt x="0" y="46"/>
                  </a:lnTo>
                  <a:lnTo>
                    <a:pt x="147" y="67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E6E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30" name="Freeform 78"/>
            <p:cNvSpPr>
              <a:spLocks/>
            </p:cNvSpPr>
            <p:nvPr/>
          </p:nvSpPr>
          <p:spPr bwMode="auto">
            <a:xfrm>
              <a:off x="1581" y="1997"/>
              <a:ext cx="49" cy="75"/>
            </a:xfrm>
            <a:custGeom>
              <a:avLst/>
              <a:gdLst>
                <a:gd name="T0" fmla="*/ 0 w 49"/>
                <a:gd name="T1" fmla="*/ 0 h 75"/>
                <a:gd name="T2" fmla="*/ 33 w 49"/>
                <a:gd name="T3" fmla="*/ 7 h 75"/>
                <a:gd name="T4" fmla="*/ 49 w 49"/>
                <a:gd name="T5" fmla="*/ 75 h 75"/>
                <a:gd name="T6" fmla="*/ 0 w 49"/>
                <a:gd name="T7" fmla="*/ 0 h 75"/>
                <a:gd name="T8" fmla="*/ 0 w 49"/>
                <a:gd name="T9" fmla="*/ 0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75"/>
                <a:gd name="T17" fmla="*/ 49 w 49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75">
                  <a:moveTo>
                    <a:pt x="0" y="0"/>
                  </a:moveTo>
                  <a:lnTo>
                    <a:pt x="33" y="7"/>
                  </a:lnTo>
                  <a:lnTo>
                    <a:pt x="49" y="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31" name="Freeform 79"/>
            <p:cNvSpPr>
              <a:spLocks/>
            </p:cNvSpPr>
            <p:nvPr/>
          </p:nvSpPr>
          <p:spPr bwMode="auto">
            <a:xfrm>
              <a:off x="1034" y="3243"/>
              <a:ext cx="760" cy="382"/>
            </a:xfrm>
            <a:custGeom>
              <a:avLst/>
              <a:gdLst>
                <a:gd name="T0" fmla="*/ 200 w 760"/>
                <a:gd name="T1" fmla="*/ 15 h 382"/>
                <a:gd name="T2" fmla="*/ 330 w 760"/>
                <a:gd name="T3" fmla="*/ 0 h 382"/>
                <a:gd name="T4" fmla="*/ 468 w 760"/>
                <a:gd name="T5" fmla="*/ 2 h 382"/>
                <a:gd name="T6" fmla="*/ 635 w 760"/>
                <a:gd name="T7" fmla="*/ 24 h 382"/>
                <a:gd name="T8" fmla="*/ 741 w 760"/>
                <a:gd name="T9" fmla="*/ 49 h 382"/>
                <a:gd name="T10" fmla="*/ 680 w 760"/>
                <a:gd name="T11" fmla="*/ 52 h 382"/>
                <a:gd name="T12" fmla="*/ 757 w 760"/>
                <a:gd name="T13" fmla="*/ 102 h 382"/>
                <a:gd name="T14" fmla="*/ 683 w 760"/>
                <a:gd name="T15" fmla="*/ 105 h 382"/>
                <a:gd name="T16" fmla="*/ 760 w 760"/>
                <a:gd name="T17" fmla="*/ 171 h 382"/>
                <a:gd name="T18" fmla="*/ 668 w 760"/>
                <a:gd name="T19" fmla="*/ 182 h 382"/>
                <a:gd name="T20" fmla="*/ 741 w 760"/>
                <a:gd name="T21" fmla="*/ 236 h 382"/>
                <a:gd name="T22" fmla="*/ 680 w 760"/>
                <a:gd name="T23" fmla="*/ 251 h 382"/>
                <a:gd name="T24" fmla="*/ 752 w 760"/>
                <a:gd name="T25" fmla="*/ 303 h 382"/>
                <a:gd name="T26" fmla="*/ 680 w 760"/>
                <a:gd name="T27" fmla="*/ 305 h 382"/>
                <a:gd name="T28" fmla="*/ 738 w 760"/>
                <a:gd name="T29" fmla="*/ 347 h 382"/>
                <a:gd name="T30" fmla="*/ 621 w 760"/>
                <a:gd name="T31" fmla="*/ 346 h 382"/>
                <a:gd name="T32" fmla="*/ 491 w 760"/>
                <a:gd name="T33" fmla="*/ 346 h 382"/>
                <a:gd name="T34" fmla="*/ 491 w 760"/>
                <a:gd name="T35" fmla="*/ 168 h 382"/>
                <a:gd name="T36" fmla="*/ 475 w 760"/>
                <a:gd name="T37" fmla="*/ 65 h 382"/>
                <a:gd name="T38" fmla="*/ 435 w 760"/>
                <a:gd name="T39" fmla="*/ 58 h 382"/>
                <a:gd name="T40" fmla="*/ 249 w 760"/>
                <a:gd name="T41" fmla="*/ 60 h 382"/>
                <a:gd name="T42" fmla="*/ 244 w 760"/>
                <a:gd name="T43" fmla="*/ 222 h 382"/>
                <a:gd name="T44" fmla="*/ 253 w 760"/>
                <a:gd name="T45" fmla="*/ 355 h 382"/>
                <a:gd name="T46" fmla="*/ 0 w 760"/>
                <a:gd name="T47" fmla="*/ 382 h 382"/>
                <a:gd name="T48" fmla="*/ 146 w 760"/>
                <a:gd name="T49" fmla="*/ 321 h 382"/>
                <a:gd name="T50" fmla="*/ 136 w 760"/>
                <a:gd name="T51" fmla="*/ 310 h 382"/>
                <a:gd name="T52" fmla="*/ 27 w 760"/>
                <a:gd name="T53" fmla="*/ 305 h 382"/>
                <a:gd name="T54" fmla="*/ 144 w 760"/>
                <a:gd name="T55" fmla="*/ 274 h 382"/>
                <a:gd name="T56" fmla="*/ 128 w 760"/>
                <a:gd name="T57" fmla="*/ 260 h 382"/>
                <a:gd name="T58" fmla="*/ 27 w 760"/>
                <a:gd name="T59" fmla="*/ 249 h 382"/>
                <a:gd name="T60" fmla="*/ 172 w 760"/>
                <a:gd name="T61" fmla="*/ 209 h 382"/>
                <a:gd name="T62" fmla="*/ 172 w 760"/>
                <a:gd name="T63" fmla="*/ 188 h 382"/>
                <a:gd name="T64" fmla="*/ 27 w 760"/>
                <a:gd name="T65" fmla="*/ 193 h 382"/>
                <a:gd name="T66" fmla="*/ 184 w 760"/>
                <a:gd name="T67" fmla="*/ 145 h 382"/>
                <a:gd name="T68" fmla="*/ 180 w 760"/>
                <a:gd name="T69" fmla="*/ 121 h 382"/>
                <a:gd name="T70" fmla="*/ 67 w 760"/>
                <a:gd name="T71" fmla="*/ 121 h 382"/>
                <a:gd name="T72" fmla="*/ 222 w 760"/>
                <a:gd name="T73" fmla="*/ 73 h 382"/>
                <a:gd name="T74" fmla="*/ 228 w 760"/>
                <a:gd name="T75" fmla="*/ 44 h 382"/>
                <a:gd name="T76" fmla="*/ 144 w 760"/>
                <a:gd name="T77" fmla="*/ 41 h 382"/>
                <a:gd name="T78" fmla="*/ 49 w 760"/>
                <a:gd name="T79" fmla="*/ 47 h 382"/>
                <a:gd name="T80" fmla="*/ 200 w 760"/>
                <a:gd name="T81" fmla="*/ 15 h 382"/>
                <a:gd name="T82" fmla="*/ 200 w 760"/>
                <a:gd name="T83" fmla="*/ 15 h 38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60"/>
                <a:gd name="T127" fmla="*/ 0 h 382"/>
                <a:gd name="T128" fmla="*/ 760 w 760"/>
                <a:gd name="T129" fmla="*/ 382 h 38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60" h="382">
                  <a:moveTo>
                    <a:pt x="200" y="15"/>
                  </a:moveTo>
                  <a:lnTo>
                    <a:pt x="330" y="0"/>
                  </a:lnTo>
                  <a:lnTo>
                    <a:pt x="468" y="2"/>
                  </a:lnTo>
                  <a:lnTo>
                    <a:pt x="635" y="24"/>
                  </a:lnTo>
                  <a:lnTo>
                    <a:pt x="741" y="49"/>
                  </a:lnTo>
                  <a:lnTo>
                    <a:pt x="680" y="52"/>
                  </a:lnTo>
                  <a:lnTo>
                    <a:pt x="757" y="102"/>
                  </a:lnTo>
                  <a:lnTo>
                    <a:pt x="683" y="105"/>
                  </a:lnTo>
                  <a:lnTo>
                    <a:pt x="760" y="171"/>
                  </a:lnTo>
                  <a:lnTo>
                    <a:pt x="668" y="182"/>
                  </a:lnTo>
                  <a:lnTo>
                    <a:pt x="741" y="236"/>
                  </a:lnTo>
                  <a:lnTo>
                    <a:pt x="680" y="251"/>
                  </a:lnTo>
                  <a:lnTo>
                    <a:pt x="752" y="303"/>
                  </a:lnTo>
                  <a:lnTo>
                    <a:pt x="680" y="305"/>
                  </a:lnTo>
                  <a:lnTo>
                    <a:pt x="738" y="347"/>
                  </a:lnTo>
                  <a:lnTo>
                    <a:pt x="621" y="346"/>
                  </a:lnTo>
                  <a:lnTo>
                    <a:pt x="491" y="346"/>
                  </a:lnTo>
                  <a:lnTo>
                    <a:pt x="491" y="168"/>
                  </a:lnTo>
                  <a:lnTo>
                    <a:pt x="475" y="65"/>
                  </a:lnTo>
                  <a:lnTo>
                    <a:pt x="435" y="58"/>
                  </a:lnTo>
                  <a:lnTo>
                    <a:pt x="249" y="60"/>
                  </a:lnTo>
                  <a:lnTo>
                    <a:pt x="244" y="222"/>
                  </a:lnTo>
                  <a:lnTo>
                    <a:pt x="253" y="355"/>
                  </a:lnTo>
                  <a:lnTo>
                    <a:pt x="0" y="382"/>
                  </a:lnTo>
                  <a:lnTo>
                    <a:pt x="146" y="321"/>
                  </a:lnTo>
                  <a:lnTo>
                    <a:pt x="136" y="310"/>
                  </a:lnTo>
                  <a:lnTo>
                    <a:pt x="27" y="305"/>
                  </a:lnTo>
                  <a:lnTo>
                    <a:pt x="144" y="274"/>
                  </a:lnTo>
                  <a:lnTo>
                    <a:pt x="128" y="260"/>
                  </a:lnTo>
                  <a:lnTo>
                    <a:pt x="27" y="249"/>
                  </a:lnTo>
                  <a:lnTo>
                    <a:pt x="172" y="209"/>
                  </a:lnTo>
                  <a:lnTo>
                    <a:pt x="172" y="188"/>
                  </a:lnTo>
                  <a:lnTo>
                    <a:pt x="27" y="193"/>
                  </a:lnTo>
                  <a:lnTo>
                    <a:pt x="184" y="145"/>
                  </a:lnTo>
                  <a:lnTo>
                    <a:pt x="180" y="121"/>
                  </a:lnTo>
                  <a:lnTo>
                    <a:pt x="67" y="121"/>
                  </a:lnTo>
                  <a:lnTo>
                    <a:pt x="222" y="73"/>
                  </a:lnTo>
                  <a:lnTo>
                    <a:pt x="228" y="44"/>
                  </a:lnTo>
                  <a:lnTo>
                    <a:pt x="144" y="41"/>
                  </a:lnTo>
                  <a:lnTo>
                    <a:pt x="49" y="47"/>
                  </a:lnTo>
                  <a:lnTo>
                    <a:pt x="200" y="15"/>
                  </a:lnTo>
                  <a:close/>
                </a:path>
              </a:pathLst>
            </a:custGeom>
            <a:solidFill>
              <a:srgbClr val="E6E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32" name="Freeform 80"/>
            <p:cNvSpPr>
              <a:spLocks/>
            </p:cNvSpPr>
            <p:nvPr/>
          </p:nvSpPr>
          <p:spPr bwMode="auto">
            <a:xfrm>
              <a:off x="1431" y="3266"/>
              <a:ext cx="291" cy="309"/>
            </a:xfrm>
            <a:custGeom>
              <a:avLst/>
              <a:gdLst>
                <a:gd name="T0" fmla="*/ 66 w 291"/>
                <a:gd name="T1" fmla="*/ 0 h 309"/>
                <a:gd name="T2" fmla="*/ 211 w 291"/>
                <a:gd name="T3" fmla="*/ 14 h 309"/>
                <a:gd name="T4" fmla="*/ 291 w 291"/>
                <a:gd name="T5" fmla="*/ 53 h 309"/>
                <a:gd name="T6" fmla="*/ 232 w 291"/>
                <a:gd name="T7" fmla="*/ 72 h 309"/>
                <a:gd name="T8" fmla="*/ 283 w 291"/>
                <a:gd name="T9" fmla="*/ 116 h 309"/>
                <a:gd name="T10" fmla="*/ 224 w 291"/>
                <a:gd name="T11" fmla="*/ 162 h 309"/>
                <a:gd name="T12" fmla="*/ 278 w 291"/>
                <a:gd name="T13" fmla="*/ 191 h 309"/>
                <a:gd name="T14" fmla="*/ 242 w 291"/>
                <a:gd name="T15" fmla="*/ 237 h 309"/>
                <a:gd name="T16" fmla="*/ 288 w 291"/>
                <a:gd name="T17" fmla="*/ 263 h 309"/>
                <a:gd name="T18" fmla="*/ 242 w 291"/>
                <a:gd name="T19" fmla="*/ 289 h 309"/>
                <a:gd name="T20" fmla="*/ 267 w 291"/>
                <a:gd name="T21" fmla="*/ 300 h 309"/>
                <a:gd name="T22" fmla="*/ 133 w 291"/>
                <a:gd name="T23" fmla="*/ 309 h 309"/>
                <a:gd name="T24" fmla="*/ 111 w 291"/>
                <a:gd name="T25" fmla="*/ 239 h 309"/>
                <a:gd name="T26" fmla="*/ 141 w 291"/>
                <a:gd name="T27" fmla="*/ 122 h 309"/>
                <a:gd name="T28" fmla="*/ 102 w 291"/>
                <a:gd name="T29" fmla="*/ 53 h 309"/>
                <a:gd name="T30" fmla="*/ 63 w 291"/>
                <a:gd name="T31" fmla="*/ 21 h 309"/>
                <a:gd name="T32" fmla="*/ 0 w 291"/>
                <a:gd name="T33" fmla="*/ 15 h 309"/>
                <a:gd name="T34" fmla="*/ 66 w 291"/>
                <a:gd name="T35" fmla="*/ 0 h 309"/>
                <a:gd name="T36" fmla="*/ 66 w 291"/>
                <a:gd name="T37" fmla="*/ 0 h 30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91"/>
                <a:gd name="T58" fmla="*/ 0 h 309"/>
                <a:gd name="T59" fmla="*/ 291 w 291"/>
                <a:gd name="T60" fmla="*/ 309 h 30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91" h="309">
                  <a:moveTo>
                    <a:pt x="66" y="0"/>
                  </a:moveTo>
                  <a:lnTo>
                    <a:pt x="211" y="14"/>
                  </a:lnTo>
                  <a:lnTo>
                    <a:pt x="291" y="53"/>
                  </a:lnTo>
                  <a:lnTo>
                    <a:pt x="232" y="72"/>
                  </a:lnTo>
                  <a:lnTo>
                    <a:pt x="283" y="116"/>
                  </a:lnTo>
                  <a:lnTo>
                    <a:pt x="224" y="162"/>
                  </a:lnTo>
                  <a:lnTo>
                    <a:pt x="278" y="191"/>
                  </a:lnTo>
                  <a:lnTo>
                    <a:pt x="242" y="237"/>
                  </a:lnTo>
                  <a:lnTo>
                    <a:pt x="288" y="263"/>
                  </a:lnTo>
                  <a:lnTo>
                    <a:pt x="242" y="289"/>
                  </a:lnTo>
                  <a:lnTo>
                    <a:pt x="267" y="300"/>
                  </a:lnTo>
                  <a:lnTo>
                    <a:pt x="133" y="309"/>
                  </a:lnTo>
                  <a:lnTo>
                    <a:pt x="111" y="239"/>
                  </a:lnTo>
                  <a:lnTo>
                    <a:pt x="141" y="122"/>
                  </a:lnTo>
                  <a:lnTo>
                    <a:pt x="102" y="53"/>
                  </a:lnTo>
                  <a:lnTo>
                    <a:pt x="63" y="21"/>
                  </a:lnTo>
                  <a:lnTo>
                    <a:pt x="0" y="15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33" name="Freeform 81"/>
            <p:cNvSpPr>
              <a:spLocks/>
            </p:cNvSpPr>
            <p:nvPr/>
          </p:nvSpPr>
          <p:spPr bwMode="auto">
            <a:xfrm>
              <a:off x="1423" y="2404"/>
              <a:ext cx="210" cy="592"/>
            </a:xfrm>
            <a:custGeom>
              <a:avLst/>
              <a:gdLst>
                <a:gd name="T0" fmla="*/ 50 w 210"/>
                <a:gd name="T1" fmla="*/ 135 h 592"/>
                <a:gd name="T2" fmla="*/ 0 w 210"/>
                <a:gd name="T3" fmla="*/ 180 h 592"/>
                <a:gd name="T4" fmla="*/ 49 w 210"/>
                <a:gd name="T5" fmla="*/ 213 h 592"/>
                <a:gd name="T6" fmla="*/ 50 w 210"/>
                <a:gd name="T7" fmla="*/ 306 h 592"/>
                <a:gd name="T8" fmla="*/ 89 w 210"/>
                <a:gd name="T9" fmla="*/ 389 h 592"/>
                <a:gd name="T10" fmla="*/ 53 w 210"/>
                <a:gd name="T11" fmla="*/ 499 h 592"/>
                <a:gd name="T12" fmla="*/ 38 w 210"/>
                <a:gd name="T13" fmla="*/ 540 h 592"/>
                <a:gd name="T14" fmla="*/ 59 w 210"/>
                <a:gd name="T15" fmla="*/ 582 h 592"/>
                <a:gd name="T16" fmla="*/ 119 w 210"/>
                <a:gd name="T17" fmla="*/ 592 h 592"/>
                <a:gd name="T18" fmla="*/ 196 w 210"/>
                <a:gd name="T19" fmla="*/ 585 h 592"/>
                <a:gd name="T20" fmla="*/ 153 w 210"/>
                <a:gd name="T21" fmla="*/ 545 h 592"/>
                <a:gd name="T22" fmla="*/ 210 w 210"/>
                <a:gd name="T23" fmla="*/ 497 h 592"/>
                <a:gd name="T24" fmla="*/ 171 w 210"/>
                <a:gd name="T25" fmla="*/ 423 h 592"/>
                <a:gd name="T26" fmla="*/ 186 w 210"/>
                <a:gd name="T27" fmla="*/ 396 h 592"/>
                <a:gd name="T28" fmla="*/ 158 w 210"/>
                <a:gd name="T29" fmla="*/ 319 h 592"/>
                <a:gd name="T30" fmla="*/ 169 w 210"/>
                <a:gd name="T31" fmla="*/ 248 h 592"/>
                <a:gd name="T32" fmla="*/ 138 w 210"/>
                <a:gd name="T33" fmla="*/ 153 h 592"/>
                <a:gd name="T34" fmla="*/ 119 w 210"/>
                <a:gd name="T35" fmla="*/ 87 h 592"/>
                <a:gd name="T36" fmla="*/ 50 w 210"/>
                <a:gd name="T37" fmla="*/ 0 h 592"/>
                <a:gd name="T38" fmla="*/ 50 w 210"/>
                <a:gd name="T39" fmla="*/ 135 h 592"/>
                <a:gd name="T40" fmla="*/ 50 w 210"/>
                <a:gd name="T41" fmla="*/ 135 h 59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10"/>
                <a:gd name="T64" fmla="*/ 0 h 592"/>
                <a:gd name="T65" fmla="*/ 210 w 210"/>
                <a:gd name="T66" fmla="*/ 592 h 59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10" h="592">
                  <a:moveTo>
                    <a:pt x="50" y="135"/>
                  </a:moveTo>
                  <a:lnTo>
                    <a:pt x="0" y="180"/>
                  </a:lnTo>
                  <a:lnTo>
                    <a:pt x="49" y="213"/>
                  </a:lnTo>
                  <a:lnTo>
                    <a:pt x="50" y="306"/>
                  </a:lnTo>
                  <a:lnTo>
                    <a:pt x="89" y="389"/>
                  </a:lnTo>
                  <a:lnTo>
                    <a:pt x="53" y="499"/>
                  </a:lnTo>
                  <a:lnTo>
                    <a:pt x="38" y="540"/>
                  </a:lnTo>
                  <a:lnTo>
                    <a:pt x="59" y="582"/>
                  </a:lnTo>
                  <a:lnTo>
                    <a:pt x="119" y="592"/>
                  </a:lnTo>
                  <a:lnTo>
                    <a:pt x="196" y="585"/>
                  </a:lnTo>
                  <a:lnTo>
                    <a:pt x="153" y="545"/>
                  </a:lnTo>
                  <a:lnTo>
                    <a:pt x="210" y="497"/>
                  </a:lnTo>
                  <a:lnTo>
                    <a:pt x="171" y="423"/>
                  </a:lnTo>
                  <a:lnTo>
                    <a:pt x="186" y="396"/>
                  </a:lnTo>
                  <a:lnTo>
                    <a:pt x="158" y="319"/>
                  </a:lnTo>
                  <a:lnTo>
                    <a:pt x="169" y="248"/>
                  </a:lnTo>
                  <a:lnTo>
                    <a:pt x="138" y="153"/>
                  </a:lnTo>
                  <a:lnTo>
                    <a:pt x="119" y="87"/>
                  </a:lnTo>
                  <a:lnTo>
                    <a:pt x="50" y="0"/>
                  </a:lnTo>
                  <a:lnTo>
                    <a:pt x="50" y="1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34" name="Freeform 82"/>
            <p:cNvSpPr>
              <a:spLocks/>
            </p:cNvSpPr>
            <p:nvPr/>
          </p:nvSpPr>
          <p:spPr bwMode="auto">
            <a:xfrm>
              <a:off x="378" y="910"/>
              <a:ext cx="584" cy="602"/>
            </a:xfrm>
            <a:custGeom>
              <a:avLst/>
              <a:gdLst>
                <a:gd name="T0" fmla="*/ 3 w 584"/>
                <a:gd name="T1" fmla="*/ 90 h 602"/>
                <a:gd name="T2" fmla="*/ 169 w 584"/>
                <a:gd name="T3" fmla="*/ 269 h 602"/>
                <a:gd name="T4" fmla="*/ 295 w 584"/>
                <a:gd name="T5" fmla="*/ 334 h 602"/>
                <a:gd name="T6" fmla="*/ 289 w 584"/>
                <a:gd name="T7" fmla="*/ 360 h 602"/>
                <a:gd name="T8" fmla="*/ 250 w 584"/>
                <a:gd name="T9" fmla="*/ 355 h 602"/>
                <a:gd name="T10" fmla="*/ 403 w 584"/>
                <a:gd name="T11" fmla="*/ 528 h 602"/>
                <a:gd name="T12" fmla="*/ 503 w 584"/>
                <a:gd name="T13" fmla="*/ 602 h 602"/>
                <a:gd name="T14" fmla="*/ 373 w 584"/>
                <a:gd name="T15" fmla="*/ 465 h 602"/>
                <a:gd name="T16" fmla="*/ 353 w 584"/>
                <a:gd name="T17" fmla="*/ 407 h 602"/>
                <a:gd name="T18" fmla="*/ 411 w 584"/>
                <a:gd name="T19" fmla="*/ 461 h 602"/>
                <a:gd name="T20" fmla="*/ 528 w 584"/>
                <a:gd name="T21" fmla="*/ 562 h 602"/>
                <a:gd name="T22" fmla="*/ 584 w 584"/>
                <a:gd name="T23" fmla="*/ 479 h 602"/>
                <a:gd name="T24" fmla="*/ 492 w 584"/>
                <a:gd name="T25" fmla="*/ 495 h 602"/>
                <a:gd name="T26" fmla="*/ 515 w 584"/>
                <a:gd name="T27" fmla="*/ 427 h 602"/>
                <a:gd name="T28" fmla="*/ 425 w 584"/>
                <a:gd name="T29" fmla="*/ 450 h 602"/>
                <a:gd name="T30" fmla="*/ 462 w 584"/>
                <a:gd name="T31" fmla="*/ 387 h 602"/>
                <a:gd name="T32" fmla="*/ 381 w 584"/>
                <a:gd name="T33" fmla="*/ 403 h 602"/>
                <a:gd name="T34" fmla="*/ 406 w 584"/>
                <a:gd name="T35" fmla="*/ 335 h 602"/>
                <a:gd name="T36" fmla="*/ 322 w 584"/>
                <a:gd name="T37" fmla="*/ 357 h 602"/>
                <a:gd name="T38" fmla="*/ 345 w 584"/>
                <a:gd name="T39" fmla="*/ 272 h 602"/>
                <a:gd name="T40" fmla="*/ 260 w 584"/>
                <a:gd name="T41" fmla="*/ 288 h 602"/>
                <a:gd name="T42" fmla="*/ 293 w 584"/>
                <a:gd name="T43" fmla="*/ 211 h 602"/>
                <a:gd name="T44" fmla="*/ 222 w 584"/>
                <a:gd name="T45" fmla="*/ 234 h 602"/>
                <a:gd name="T46" fmla="*/ 250 w 584"/>
                <a:gd name="T47" fmla="*/ 155 h 602"/>
                <a:gd name="T48" fmla="*/ 170 w 584"/>
                <a:gd name="T49" fmla="*/ 171 h 602"/>
                <a:gd name="T50" fmla="*/ 193 w 584"/>
                <a:gd name="T51" fmla="*/ 107 h 602"/>
                <a:gd name="T52" fmla="*/ 120 w 584"/>
                <a:gd name="T53" fmla="*/ 125 h 602"/>
                <a:gd name="T54" fmla="*/ 137 w 584"/>
                <a:gd name="T55" fmla="*/ 63 h 602"/>
                <a:gd name="T56" fmla="*/ 76 w 584"/>
                <a:gd name="T57" fmla="*/ 78 h 602"/>
                <a:gd name="T58" fmla="*/ 89 w 584"/>
                <a:gd name="T59" fmla="*/ 11 h 602"/>
                <a:gd name="T60" fmla="*/ 33 w 584"/>
                <a:gd name="T61" fmla="*/ 41 h 602"/>
                <a:gd name="T62" fmla="*/ 23 w 584"/>
                <a:gd name="T63" fmla="*/ 0 h 602"/>
                <a:gd name="T64" fmla="*/ 0 w 584"/>
                <a:gd name="T65" fmla="*/ 23 h 602"/>
                <a:gd name="T66" fmla="*/ 136 w 584"/>
                <a:gd name="T67" fmla="*/ 153 h 602"/>
                <a:gd name="T68" fmla="*/ 173 w 584"/>
                <a:gd name="T69" fmla="*/ 202 h 602"/>
                <a:gd name="T70" fmla="*/ 142 w 584"/>
                <a:gd name="T71" fmla="*/ 208 h 602"/>
                <a:gd name="T72" fmla="*/ 76 w 584"/>
                <a:gd name="T73" fmla="*/ 147 h 602"/>
                <a:gd name="T74" fmla="*/ 3 w 584"/>
                <a:gd name="T75" fmla="*/ 90 h 602"/>
                <a:gd name="T76" fmla="*/ 3 w 584"/>
                <a:gd name="T77" fmla="*/ 90 h 60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84"/>
                <a:gd name="T118" fmla="*/ 0 h 602"/>
                <a:gd name="T119" fmla="*/ 584 w 584"/>
                <a:gd name="T120" fmla="*/ 602 h 602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84" h="602">
                  <a:moveTo>
                    <a:pt x="3" y="90"/>
                  </a:moveTo>
                  <a:lnTo>
                    <a:pt x="169" y="269"/>
                  </a:lnTo>
                  <a:lnTo>
                    <a:pt x="295" y="334"/>
                  </a:lnTo>
                  <a:lnTo>
                    <a:pt x="289" y="360"/>
                  </a:lnTo>
                  <a:lnTo>
                    <a:pt x="250" y="355"/>
                  </a:lnTo>
                  <a:lnTo>
                    <a:pt x="403" y="528"/>
                  </a:lnTo>
                  <a:lnTo>
                    <a:pt x="503" y="602"/>
                  </a:lnTo>
                  <a:lnTo>
                    <a:pt x="373" y="465"/>
                  </a:lnTo>
                  <a:lnTo>
                    <a:pt x="353" y="407"/>
                  </a:lnTo>
                  <a:lnTo>
                    <a:pt x="411" y="461"/>
                  </a:lnTo>
                  <a:lnTo>
                    <a:pt x="528" y="562"/>
                  </a:lnTo>
                  <a:lnTo>
                    <a:pt x="584" y="479"/>
                  </a:lnTo>
                  <a:lnTo>
                    <a:pt x="492" y="495"/>
                  </a:lnTo>
                  <a:lnTo>
                    <a:pt x="515" y="427"/>
                  </a:lnTo>
                  <a:lnTo>
                    <a:pt x="425" y="450"/>
                  </a:lnTo>
                  <a:lnTo>
                    <a:pt x="462" y="387"/>
                  </a:lnTo>
                  <a:lnTo>
                    <a:pt x="381" y="403"/>
                  </a:lnTo>
                  <a:lnTo>
                    <a:pt x="406" y="335"/>
                  </a:lnTo>
                  <a:lnTo>
                    <a:pt x="322" y="357"/>
                  </a:lnTo>
                  <a:lnTo>
                    <a:pt x="345" y="272"/>
                  </a:lnTo>
                  <a:lnTo>
                    <a:pt x="260" y="288"/>
                  </a:lnTo>
                  <a:lnTo>
                    <a:pt x="293" y="211"/>
                  </a:lnTo>
                  <a:lnTo>
                    <a:pt x="222" y="234"/>
                  </a:lnTo>
                  <a:lnTo>
                    <a:pt x="250" y="155"/>
                  </a:lnTo>
                  <a:lnTo>
                    <a:pt x="170" y="171"/>
                  </a:lnTo>
                  <a:lnTo>
                    <a:pt x="193" y="107"/>
                  </a:lnTo>
                  <a:lnTo>
                    <a:pt x="120" y="125"/>
                  </a:lnTo>
                  <a:lnTo>
                    <a:pt x="137" y="63"/>
                  </a:lnTo>
                  <a:lnTo>
                    <a:pt x="76" y="78"/>
                  </a:lnTo>
                  <a:lnTo>
                    <a:pt x="89" y="11"/>
                  </a:lnTo>
                  <a:lnTo>
                    <a:pt x="33" y="41"/>
                  </a:lnTo>
                  <a:lnTo>
                    <a:pt x="23" y="0"/>
                  </a:lnTo>
                  <a:lnTo>
                    <a:pt x="0" y="23"/>
                  </a:lnTo>
                  <a:lnTo>
                    <a:pt x="136" y="153"/>
                  </a:lnTo>
                  <a:lnTo>
                    <a:pt x="173" y="202"/>
                  </a:lnTo>
                  <a:lnTo>
                    <a:pt x="142" y="208"/>
                  </a:lnTo>
                  <a:lnTo>
                    <a:pt x="76" y="147"/>
                  </a:lnTo>
                  <a:lnTo>
                    <a:pt x="3" y="90"/>
                  </a:lnTo>
                  <a:close/>
                </a:path>
              </a:pathLst>
            </a:custGeom>
            <a:solidFill>
              <a:srgbClr val="E6C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35" name="Freeform 83"/>
            <p:cNvSpPr>
              <a:spLocks/>
            </p:cNvSpPr>
            <p:nvPr/>
          </p:nvSpPr>
          <p:spPr bwMode="auto">
            <a:xfrm>
              <a:off x="1284" y="867"/>
              <a:ext cx="667" cy="605"/>
            </a:xfrm>
            <a:custGeom>
              <a:avLst/>
              <a:gdLst>
                <a:gd name="T0" fmla="*/ 0 w 667"/>
                <a:gd name="T1" fmla="*/ 583 h 605"/>
                <a:gd name="T2" fmla="*/ 85 w 667"/>
                <a:gd name="T3" fmla="*/ 490 h 605"/>
                <a:gd name="T4" fmla="*/ 85 w 667"/>
                <a:gd name="T5" fmla="*/ 470 h 605"/>
                <a:gd name="T6" fmla="*/ 65 w 667"/>
                <a:gd name="T7" fmla="*/ 478 h 605"/>
                <a:gd name="T8" fmla="*/ 189 w 667"/>
                <a:gd name="T9" fmla="*/ 366 h 605"/>
                <a:gd name="T10" fmla="*/ 354 w 667"/>
                <a:gd name="T11" fmla="*/ 216 h 605"/>
                <a:gd name="T12" fmla="*/ 591 w 667"/>
                <a:gd name="T13" fmla="*/ 0 h 605"/>
                <a:gd name="T14" fmla="*/ 602 w 667"/>
                <a:gd name="T15" fmla="*/ 9 h 605"/>
                <a:gd name="T16" fmla="*/ 374 w 667"/>
                <a:gd name="T17" fmla="*/ 214 h 605"/>
                <a:gd name="T18" fmla="*/ 274 w 667"/>
                <a:gd name="T19" fmla="*/ 305 h 605"/>
                <a:gd name="T20" fmla="*/ 274 w 667"/>
                <a:gd name="T21" fmla="*/ 337 h 605"/>
                <a:gd name="T22" fmla="*/ 333 w 667"/>
                <a:gd name="T23" fmla="*/ 306 h 605"/>
                <a:gd name="T24" fmla="*/ 503 w 667"/>
                <a:gd name="T25" fmla="*/ 143 h 605"/>
                <a:gd name="T26" fmla="*/ 619 w 667"/>
                <a:gd name="T27" fmla="*/ 50 h 605"/>
                <a:gd name="T28" fmla="*/ 667 w 667"/>
                <a:gd name="T29" fmla="*/ 93 h 605"/>
                <a:gd name="T30" fmla="*/ 610 w 667"/>
                <a:gd name="T31" fmla="*/ 89 h 605"/>
                <a:gd name="T32" fmla="*/ 637 w 667"/>
                <a:gd name="T33" fmla="*/ 153 h 605"/>
                <a:gd name="T34" fmla="*/ 563 w 667"/>
                <a:gd name="T35" fmla="*/ 113 h 605"/>
                <a:gd name="T36" fmla="*/ 578 w 667"/>
                <a:gd name="T37" fmla="*/ 208 h 605"/>
                <a:gd name="T38" fmla="*/ 488 w 667"/>
                <a:gd name="T39" fmla="*/ 176 h 605"/>
                <a:gd name="T40" fmla="*/ 510 w 667"/>
                <a:gd name="T41" fmla="*/ 280 h 605"/>
                <a:gd name="T42" fmla="*/ 422 w 667"/>
                <a:gd name="T43" fmla="*/ 243 h 605"/>
                <a:gd name="T44" fmla="*/ 447 w 667"/>
                <a:gd name="T45" fmla="*/ 337 h 605"/>
                <a:gd name="T46" fmla="*/ 363 w 667"/>
                <a:gd name="T47" fmla="*/ 297 h 605"/>
                <a:gd name="T48" fmla="*/ 397 w 667"/>
                <a:gd name="T49" fmla="*/ 389 h 605"/>
                <a:gd name="T50" fmla="*/ 294 w 667"/>
                <a:gd name="T51" fmla="*/ 352 h 605"/>
                <a:gd name="T52" fmla="*/ 310 w 667"/>
                <a:gd name="T53" fmla="*/ 412 h 605"/>
                <a:gd name="T54" fmla="*/ 218 w 667"/>
                <a:gd name="T55" fmla="*/ 400 h 605"/>
                <a:gd name="T56" fmla="*/ 254 w 667"/>
                <a:gd name="T57" fmla="*/ 430 h 605"/>
                <a:gd name="T58" fmla="*/ 221 w 667"/>
                <a:gd name="T59" fmla="*/ 430 h 605"/>
                <a:gd name="T60" fmla="*/ 264 w 667"/>
                <a:gd name="T61" fmla="*/ 490 h 605"/>
                <a:gd name="T62" fmla="*/ 172 w 667"/>
                <a:gd name="T63" fmla="*/ 432 h 605"/>
                <a:gd name="T64" fmla="*/ 198 w 667"/>
                <a:gd name="T65" fmla="*/ 518 h 605"/>
                <a:gd name="T66" fmla="*/ 129 w 667"/>
                <a:gd name="T67" fmla="*/ 474 h 605"/>
                <a:gd name="T68" fmla="*/ 149 w 667"/>
                <a:gd name="T69" fmla="*/ 565 h 605"/>
                <a:gd name="T70" fmla="*/ 69 w 667"/>
                <a:gd name="T71" fmla="*/ 522 h 605"/>
                <a:gd name="T72" fmla="*/ 80 w 667"/>
                <a:gd name="T73" fmla="*/ 586 h 605"/>
                <a:gd name="T74" fmla="*/ 21 w 667"/>
                <a:gd name="T75" fmla="*/ 583 h 605"/>
                <a:gd name="T76" fmla="*/ 32 w 667"/>
                <a:gd name="T77" fmla="*/ 605 h 605"/>
                <a:gd name="T78" fmla="*/ 0 w 667"/>
                <a:gd name="T79" fmla="*/ 583 h 605"/>
                <a:gd name="T80" fmla="*/ 0 w 667"/>
                <a:gd name="T81" fmla="*/ 583 h 60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67"/>
                <a:gd name="T124" fmla="*/ 0 h 605"/>
                <a:gd name="T125" fmla="*/ 667 w 667"/>
                <a:gd name="T126" fmla="*/ 605 h 60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67" h="605">
                  <a:moveTo>
                    <a:pt x="0" y="583"/>
                  </a:moveTo>
                  <a:lnTo>
                    <a:pt x="85" y="490"/>
                  </a:lnTo>
                  <a:lnTo>
                    <a:pt x="85" y="470"/>
                  </a:lnTo>
                  <a:lnTo>
                    <a:pt x="65" y="478"/>
                  </a:lnTo>
                  <a:lnTo>
                    <a:pt x="189" y="366"/>
                  </a:lnTo>
                  <a:lnTo>
                    <a:pt x="354" y="216"/>
                  </a:lnTo>
                  <a:lnTo>
                    <a:pt x="591" y="0"/>
                  </a:lnTo>
                  <a:lnTo>
                    <a:pt x="602" y="9"/>
                  </a:lnTo>
                  <a:lnTo>
                    <a:pt x="374" y="214"/>
                  </a:lnTo>
                  <a:lnTo>
                    <a:pt x="274" y="305"/>
                  </a:lnTo>
                  <a:lnTo>
                    <a:pt x="274" y="337"/>
                  </a:lnTo>
                  <a:lnTo>
                    <a:pt x="333" y="306"/>
                  </a:lnTo>
                  <a:lnTo>
                    <a:pt x="503" y="143"/>
                  </a:lnTo>
                  <a:lnTo>
                    <a:pt x="619" y="50"/>
                  </a:lnTo>
                  <a:lnTo>
                    <a:pt x="667" y="93"/>
                  </a:lnTo>
                  <a:lnTo>
                    <a:pt x="610" y="89"/>
                  </a:lnTo>
                  <a:lnTo>
                    <a:pt x="637" y="153"/>
                  </a:lnTo>
                  <a:lnTo>
                    <a:pt x="563" y="113"/>
                  </a:lnTo>
                  <a:lnTo>
                    <a:pt x="578" y="208"/>
                  </a:lnTo>
                  <a:lnTo>
                    <a:pt x="488" y="176"/>
                  </a:lnTo>
                  <a:lnTo>
                    <a:pt x="510" y="280"/>
                  </a:lnTo>
                  <a:lnTo>
                    <a:pt x="422" y="243"/>
                  </a:lnTo>
                  <a:lnTo>
                    <a:pt x="447" y="337"/>
                  </a:lnTo>
                  <a:lnTo>
                    <a:pt x="363" y="297"/>
                  </a:lnTo>
                  <a:lnTo>
                    <a:pt x="397" y="389"/>
                  </a:lnTo>
                  <a:lnTo>
                    <a:pt x="294" y="352"/>
                  </a:lnTo>
                  <a:lnTo>
                    <a:pt x="310" y="412"/>
                  </a:lnTo>
                  <a:lnTo>
                    <a:pt x="218" y="400"/>
                  </a:lnTo>
                  <a:lnTo>
                    <a:pt x="254" y="430"/>
                  </a:lnTo>
                  <a:lnTo>
                    <a:pt x="221" y="430"/>
                  </a:lnTo>
                  <a:lnTo>
                    <a:pt x="264" y="490"/>
                  </a:lnTo>
                  <a:lnTo>
                    <a:pt x="172" y="432"/>
                  </a:lnTo>
                  <a:lnTo>
                    <a:pt x="198" y="518"/>
                  </a:lnTo>
                  <a:lnTo>
                    <a:pt x="129" y="474"/>
                  </a:lnTo>
                  <a:lnTo>
                    <a:pt x="149" y="565"/>
                  </a:lnTo>
                  <a:lnTo>
                    <a:pt x="69" y="522"/>
                  </a:lnTo>
                  <a:lnTo>
                    <a:pt x="80" y="586"/>
                  </a:lnTo>
                  <a:lnTo>
                    <a:pt x="21" y="583"/>
                  </a:lnTo>
                  <a:lnTo>
                    <a:pt x="32" y="605"/>
                  </a:lnTo>
                  <a:lnTo>
                    <a:pt x="0" y="583"/>
                  </a:lnTo>
                  <a:close/>
                </a:path>
              </a:pathLst>
            </a:custGeom>
            <a:solidFill>
              <a:srgbClr val="E6C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36" name="Freeform 84"/>
            <p:cNvSpPr>
              <a:spLocks/>
            </p:cNvSpPr>
            <p:nvPr/>
          </p:nvSpPr>
          <p:spPr bwMode="auto">
            <a:xfrm>
              <a:off x="1218" y="1800"/>
              <a:ext cx="604" cy="684"/>
            </a:xfrm>
            <a:custGeom>
              <a:avLst/>
              <a:gdLst>
                <a:gd name="T0" fmla="*/ 102 w 604"/>
                <a:gd name="T1" fmla="*/ 0 h 684"/>
                <a:gd name="T2" fmla="*/ 0 w 604"/>
                <a:gd name="T3" fmla="*/ 88 h 684"/>
                <a:gd name="T4" fmla="*/ 113 w 604"/>
                <a:gd name="T5" fmla="*/ 34 h 684"/>
                <a:gd name="T6" fmla="*/ 38 w 604"/>
                <a:gd name="T7" fmla="*/ 137 h 684"/>
                <a:gd name="T8" fmla="*/ 157 w 604"/>
                <a:gd name="T9" fmla="*/ 108 h 684"/>
                <a:gd name="T10" fmla="*/ 107 w 604"/>
                <a:gd name="T11" fmla="*/ 189 h 684"/>
                <a:gd name="T12" fmla="*/ 199 w 604"/>
                <a:gd name="T13" fmla="*/ 177 h 684"/>
                <a:gd name="T14" fmla="*/ 123 w 604"/>
                <a:gd name="T15" fmla="*/ 281 h 684"/>
                <a:gd name="T16" fmla="*/ 232 w 604"/>
                <a:gd name="T17" fmla="*/ 237 h 684"/>
                <a:gd name="T18" fmla="*/ 189 w 604"/>
                <a:gd name="T19" fmla="*/ 334 h 684"/>
                <a:gd name="T20" fmla="*/ 287 w 604"/>
                <a:gd name="T21" fmla="*/ 309 h 684"/>
                <a:gd name="T22" fmla="*/ 243 w 604"/>
                <a:gd name="T23" fmla="*/ 417 h 684"/>
                <a:gd name="T24" fmla="*/ 346 w 604"/>
                <a:gd name="T25" fmla="*/ 367 h 684"/>
                <a:gd name="T26" fmla="*/ 299 w 604"/>
                <a:gd name="T27" fmla="*/ 446 h 684"/>
                <a:gd name="T28" fmla="*/ 399 w 604"/>
                <a:gd name="T29" fmla="*/ 422 h 684"/>
                <a:gd name="T30" fmla="*/ 348 w 604"/>
                <a:gd name="T31" fmla="*/ 506 h 684"/>
                <a:gd name="T32" fmla="*/ 443 w 604"/>
                <a:gd name="T33" fmla="*/ 500 h 684"/>
                <a:gd name="T34" fmla="*/ 396 w 604"/>
                <a:gd name="T35" fmla="*/ 564 h 684"/>
                <a:gd name="T36" fmla="*/ 493 w 604"/>
                <a:gd name="T37" fmla="*/ 546 h 684"/>
                <a:gd name="T38" fmla="*/ 437 w 604"/>
                <a:gd name="T39" fmla="*/ 630 h 684"/>
                <a:gd name="T40" fmla="*/ 527 w 604"/>
                <a:gd name="T41" fmla="*/ 598 h 684"/>
                <a:gd name="T42" fmla="*/ 493 w 604"/>
                <a:gd name="T43" fmla="*/ 684 h 684"/>
                <a:gd name="T44" fmla="*/ 570 w 604"/>
                <a:gd name="T45" fmla="*/ 662 h 684"/>
                <a:gd name="T46" fmla="*/ 570 w 604"/>
                <a:gd name="T47" fmla="*/ 638 h 684"/>
                <a:gd name="T48" fmla="*/ 520 w 604"/>
                <a:gd name="T49" fmla="*/ 580 h 684"/>
                <a:gd name="T50" fmla="*/ 516 w 604"/>
                <a:gd name="T51" fmla="*/ 518 h 684"/>
                <a:gd name="T52" fmla="*/ 604 w 604"/>
                <a:gd name="T53" fmla="*/ 587 h 684"/>
                <a:gd name="T54" fmla="*/ 604 w 604"/>
                <a:gd name="T55" fmla="*/ 580 h 684"/>
                <a:gd name="T56" fmla="*/ 455 w 604"/>
                <a:gd name="T57" fmla="*/ 388 h 684"/>
                <a:gd name="T58" fmla="*/ 484 w 604"/>
                <a:gd name="T59" fmla="*/ 463 h 684"/>
                <a:gd name="T60" fmla="*/ 435 w 604"/>
                <a:gd name="T61" fmla="*/ 431 h 684"/>
                <a:gd name="T62" fmla="*/ 382 w 604"/>
                <a:gd name="T63" fmla="*/ 385 h 684"/>
                <a:gd name="T64" fmla="*/ 240 w 604"/>
                <a:gd name="T65" fmla="*/ 241 h 684"/>
                <a:gd name="T66" fmla="*/ 189 w 604"/>
                <a:gd name="T67" fmla="*/ 148 h 684"/>
                <a:gd name="T68" fmla="*/ 238 w 604"/>
                <a:gd name="T69" fmla="*/ 165 h 684"/>
                <a:gd name="T70" fmla="*/ 102 w 604"/>
                <a:gd name="T71" fmla="*/ 0 h 684"/>
                <a:gd name="T72" fmla="*/ 102 w 604"/>
                <a:gd name="T73" fmla="*/ 0 h 68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04"/>
                <a:gd name="T112" fmla="*/ 0 h 684"/>
                <a:gd name="T113" fmla="*/ 604 w 604"/>
                <a:gd name="T114" fmla="*/ 684 h 68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04" h="684">
                  <a:moveTo>
                    <a:pt x="102" y="0"/>
                  </a:moveTo>
                  <a:lnTo>
                    <a:pt x="0" y="88"/>
                  </a:lnTo>
                  <a:lnTo>
                    <a:pt x="113" y="34"/>
                  </a:lnTo>
                  <a:lnTo>
                    <a:pt x="38" y="137"/>
                  </a:lnTo>
                  <a:lnTo>
                    <a:pt x="157" y="108"/>
                  </a:lnTo>
                  <a:lnTo>
                    <a:pt x="107" y="189"/>
                  </a:lnTo>
                  <a:lnTo>
                    <a:pt x="199" y="177"/>
                  </a:lnTo>
                  <a:lnTo>
                    <a:pt x="123" y="281"/>
                  </a:lnTo>
                  <a:lnTo>
                    <a:pt x="232" y="237"/>
                  </a:lnTo>
                  <a:lnTo>
                    <a:pt x="189" y="334"/>
                  </a:lnTo>
                  <a:lnTo>
                    <a:pt x="287" y="309"/>
                  </a:lnTo>
                  <a:lnTo>
                    <a:pt x="243" y="417"/>
                  </a:lnTo>
                  <a:lnTo>
                    <a:pt x="346" y="367"/>
                  </a:lnTo>
                  <a:lnTo>
                    <a:pt x="299" y="446"/>
                  </a:lnTo>
                  <a:lnTo>
                    <a:pt x="399" y="422"/>
                  </a:lnTo>
                  <a:lnTo>
                    <a:pt x="348" y="506"/>
                  </a:lnTo>
                  <a:lnTo>
                    <a:pt x="443" y="500"/>
                  </a:lnTo>
                  <a:lnTo>
                    <a:pt x="396" y="564"/>
                  </a:lnTo>
                  <a:lnTo>
                    <a:pt x="493" y="546"/>
                  </a:lnTo>
                  <a:lnTo>
                    <a:pt x="437" y="630"/>
                  </a:lnTo>
                  <a:lnTo>
                    <a:pt x="527" y="598"/>
                  </a:lnTo>
                  <a:lnTo>
                    <a:pt x="493" y="684"/>
                  </a:lnTo>
                  <a:lnTo>
                    <a:pt x="570" y="662"/>
                  </a:lnTo>
                  <a:lnTo>
                    <a:pt x="570" y="638"/>
                  </a:lnTo>
                  <a:lnTo>
                    <a:pt x="520" y="580"/>
                  </a:lnTo>
                  <a:lnTo>
                    <a:pt x="516" y="518"/>
                  </a:lnTo>
                  <a:lnTo>
                    <a:pt x="604" y="587"/>
                  </a:lnTo>
                  <a:lnTo>
                    <a:pt x="604" y="580"/>
                  </a:lnTo>
                  <a:lnTo>
                    <a:pt x="455" y="388"/>
                  </a:lnTo>
                  <a:lnTo>
                    <a:pt x="484" y="463"/>
                  </a:lnTo>
                  <a:lnTo>
                    <a:pt x="435" y="431"/>
                  </a:lnTo>
                  <a:lnTo>
                    <a:pt x="382" y="385"/>
                  </a:lnTo>
                  <a:lnTo>
                    <a:pt x="240" y="241"/>
                  </a:lnTo>
                  <a:lnTo>
                    <a:pt x="189" y="148"/>
                  </a:lnTo>
                  <a:lnTo>
                    <a:pt x="238" y="165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E6C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37" name="Freeform 85"/>
            <p:cNvSpPr>
              <a:spLocks/>
            </p:cNvSpPr>
            <p:nvPr/>
          </p:nvSpPr>
          <p:spPr bwMode="auto">
            <a:xfrm>
              <a:off x="296" y="1784"/>
              <a:ext cx="702" cy="652"/>
            </a:xfrm>
            <a:custGeom>
              <a:avLst/>
              <a:gdLst>
                <a:gd name="T0" fmla="*/ 0 w 702"/>
                <a:gd name="T1" fmla="*/ 556 h 652"/>
                <a:gd name="T2" fmla="*/ 53 w 702"/>
                <a:gd name="T3" fmla="*/ 609 h 652"/>
                <a:gd name="T4" fmla="*/ 146 w 702"/>
                <a:gd name="T5" fmla="*/ 528 h 652"/>
                <a:gd name="T6" fmla="*/ 347 w 702"/>
                <a:gd name="T7" fmla="*/ 346 h 652"/>
                <a:gd name="T8" fmla="*/ 419 w 702"/>
                <a:gd name="T9" fmla="*/ 279 h 652"/>
                <a:gd name="T10" fmla="*/ 407 w 702"/>
                <a:gd name="T11" fmla="*/ 337 h 652"/>
                <a:gd name="T12" fmla="*/ 260 w 702"/>
                <a:gd name="T13" fmla="*/ 487 h 652"/>
                <a:gd name="T14" fmla="*/ 94 w 702"/>
                <a:gd name="T15" fmla="*/ 641 h 652"/>
                <a:gd name="T16" fmla="*/ 99 w 702"/>
                <a:gd name="T17" fmla="*/ 652 h 652"/>
                <a:gd name="T18" fmla="*/ 357 w 702"/>
                <a:gd name="T19" fmla="*/ 407 h 652"/>
                <a:gd name="T20" fmla="*/ 513 w 702"/>
                <a:gd name="T21" fmla="*/ 254 h 652"/>
                <a:gd name="T22" fmla="*/ 468 w 702"/>
                <a:gd name="T23" fmla="*/ 254 h 652"/>
                <a:gd name="T24" fmla="*/ 544 w 702"/>
                <a:gd name="T25" fmla="*/ 159 h 652"/>
                <a:gd name="T26" fmla="*/ 602 w 702"/>
                <a:gd name="T27" fmla="*/ 110 h 652"/>
                <a:gd name="T28" fmla="*/ 596 w 702"/>
                <a:gd name="T29" fmla="*/ 167 h 652"/>
                <a:gd name="T30" fmla="*/ 702 w 702"/>
                <a:gd name="T31" fmla="*/ 63 h 652"/>
                <a:gd name="T32" fmla="*/ 654 w 702"/>
                <a:gd name="T33" fmla="*/ 0 h 652"/>
                <a:gd name="T34" fmla="*/ 666 w 702"/>
                <a:gd name="T35" fmla="*/ 76 h 652"/>
                <a:gd name="T36" fmla="*/ 588 w 702"/>
                <a:gd name="T37" fmla="*/ 5 h 652"/>
                <a:gd name="T38" fmla="*/ 618 w 702"/>
                <a:gd name="T39" fmla="*/ 106 h 652"/>
                <a:gd name="T40" fmla="*/ 513 w 702"/>
                <a:gd name="T41" fmla="*/ 63 h 652"/>
                <a:gd name="T42" fmla="*/ 537 w 702"/>
                <a:gd name="T43" fmla="*/ 146 h 652"/>
                <a:gd name="T44" fmla="*/ 493 w 702"/>
                <a:gd name="T45" fmla="*/ 162 h 652"/>
                <a:gd name="T46" fmla="*/ 440 w 702"/>
                <a:gd name="T47" fmla="*/ 135 h 652"/>
                <a:gd name="T48" fmla="*/ 488 w 702"/>
                <a:gd name="T49" fmla="*/ 217 h 652"/>
                <a:gd name="T50" fmla="*/ 404 w 702"/>
                <a:gd name="T51" fmla="*/ 193 h 652"/>
                <a:gd name="T52" fmla="*/ 424 w 702"/>
                <a:gd name="T53" fmla="*/ 254 h 652"/>
                <a:gd name="T54" fmla="*/ 391 w 702"/>
                <a:gd name="T55" fmla="*/ 279 h 652"/>
                <a:gd name="T56" fmla="*/ 332 w 702"/>
                <a:gd name="T57" fmla="*/ 271 h 652"/>
                <a:gd name="T58" fmla="*/ 351 w 702"/>
                <a:gd name="T59" fmla="*/ 325 h 652"/>
                <a:gd name="T60" fmla="*/ 274 w 702"/>
                <a:gd name="T61" fmla="*/ 300 h 652"/>
                <a:gd name="T62" fmla="*/ 304 w 702"/>
                <a:gd name="T63" fmla="*/ 364 h 652"/>
                <a:gd name="T64" fmla="*/ 215 w 702"/>
                <a:gd name="T65" fmla="*/ 357 h 652"/>
                <a:gd name="T66" fmla="*/ 248 w 702"/>
                <a:gd name="T67" fmla="*/ 427 h 652"/>
                <a:gd name="T68" fmla="*/ 163 w 702"/>
                <a:gd name="T69" fmla="*/ 412 h 652"/>
                <a:gd name="T70" fmla="*/ 186 w 702"/>
                <a:gd name="T71" fmla="*/ 481 h 652"/>
                <a:gd name="T72" fmla="*/ 110 w 702"/>
                <a:gd name="T73" fmla="*/ 452 h 652"/>
                <a:gd name="T74" fmla="*/ 141 w 702"/>
                <a:gd name="T75" fmla="*/ 526 h 652"/>
                <a:gd name="T76" fmla="*/ 59 w 702"/>
                <a:gd name="T77" fmla="*/ 513 h 652"/>
                <a:gd name="T78" fmla="*/ 82 w 702"/>
                <a:gd name="T79" fmla="*/ 582 h 652"/>
                <a:gd name="T80" fmla="*/ 0 w 702"/>
                <a:gd name="T81" fmla="*/ 556 h 652"/>
                <a:gd name="T82" fmla="*/ 0 w 702"/>
                <a:gd name="T83" fmla="*/ 556 h 65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02"/>
                <a:gd name="T127" fmla="*/ 0 h 652"/>
                <a:gd name="T128" fmla="*/ 702 w 702"/>
                <a:gd name="T129" fmla="*/ 652 h 65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02" h="652">
                  <a:moveTo>
                    <a:pt x="0" y="556"/>
                  </a:moveTo>
                  <a:lnTo>
                    <a:pt x="53" y="609"/>
                  </a:lnTo>
                  <a:lnTo>
                    <a:pt x="146" y="528"/>
                  </a:lnTo>
                  <a:lnTo>
                    <a:pt x="347" y="346"/>
                  </a:lnTo>
                  <a:lnTo>
                    <a:pt x="419" y="279"/>
                  </a:lnTo>
                  <a:lnTo>
                    <a:pt x="407" y="337"/>
                  </a:lnTo>
                  <a:lnTo>
                    <a:pt x="260" y="487"/>
                  </a:lnTo>
                  <a:lnTo>
                    <a:pt x="94" y="641"/>
                  </a:lnTo>
                  <a:lnTo>
                    <a:pt x="99" y="652"/>
                  </a:lnTo>
                  <a:lnTo>
                    <a:pt x="357" y="407"/>
                  </a:lnTo>
                  <a:lnTo>
                    <a:pt x="513" y="254"/>
                  </a:lnTo>
                  <a:lnTo>
                    <a:pt x="468" y="254"/>
                  </a:lnTo>
                  <a:lnTo>
                    <a:pt x="544" y="159"/>
                  </a:lnTo>
                  <a:lnTo>
                    <a:pt x="602" y="110"/>
                  </a:lnTo>
                  <a:lnTo>
                    <a:pt x="596" y="167"/>
                  </a:lnTo>
                  <a:lnTo>
                    <a:pt x="702" y="63"/>
                  </a:lnTo>
                  <a:lnTo>
                    <a:pt x="654" y="0"/>
                  </a:lnTo>
                  <a:lnTo>
                    <a:pt x="666" y="76"/>
                  </a:lnTo>
                  <a:lnTo>
                    <a:pt x="588" y="5"/>
                  </a:lnTo>
                  <a:lnTo>
                    <a:pt x="618" y="106"/>
                  </a:lnTo>
                  <a:lnTo>
                    <a:pt x="513" y="63"/>
                  </a:lnTo>
                  <a:lnTo>
                    <a:pt x="537" y="146"/>
                  </a:lnTo>
                  <a:lnTo>
                    <a:pt x="493" y="162"/>
                  </a:lnTo>
                  <a:lnTo>
                    <a:pt x="440" y="135"/>
                  </a:lnTo>
                  <a:lnTo>
                    <a:pt x="488" y="217"/>
                  </a:lnTo>
                  <a:lnTo>
                    <a:pt x="404" y="193"/>
                  </a:lnTo>
                  <a:lnTo>
                    <a:pt x="424" y="254"/>
                  </a:lnTo>
                  <a:lnTo>
                    <a:pt x="391" y="279"/>
                  </a:lnTo>
                  <a:lnTo>
                    <a:pt x="332" y="271"/>
                  </a:lnTo>
                  <a:lnTo>
                    <a:pt x="351" y="325"/>
                  </a:lnTo>
                  <a:lnTo>
                    <a:pt x="274" y="300"/>
                  </a:lnTo>
                  <a:lnTo>
                    <a:pt x="304" y="364"/>
                  </a:lnTo>
                  <a:lnTo>
                    <a:pt x="215" y="357"/>
                  </a:lnTo>
                  <a:lnTo>
                    <a:pt x="248" y="427"/>
                  </a:lnTo>
                  <a:lnTo>
                    <a:pt x="163" y="412"/>
                  </a:lnTo>
                  <a:lnTo>
                    <a:pt x="186" y="481"/>
                  </a:lnTo>
                  <a:lnTo>
                    <a:pt x="110" y="452"/>
                  </a:lnTo>
                  <a:lnTo>
                    <a:pt x="141" y="526"/>
                  </a:lnTo>
                  <a:lnTo>
                    <a:pt x="59" y="513"/>
                  </a:lnTo>
                  <a:lnTo>
                    <a:pt x="82" y="582"/>
                  </a:lnTo>
                  <a:lnTo>
                    <a:pt x="0" y="556"/>
                  </a:lnTo>
                  <a:close/>
                </a:path>
              </a:pathLst>
            </a:custGeom>
            <a:solidFill>
              <a:srgbClr val="E6C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2374" name="Picture 86" descr="j021502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495800"/>
            <a:ext cx="1784350" cy="152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87"/>
          <p:cNvGrpSpPr>
            <a:grpSpLocks/>
          </p:cNvGrpSpPr>
          <p:nvPr/>
        </p:nvGrpSpPr>
        <p:grpSpPr bwMode="auto">
          <a:xfrm>
            <a:off x="6553200" y="381000"/>
            <a:ext cx="1584325" cy="1836738"/>
            <a:chOff x="3963" y="2080"/>
            <a:chExt cx="627" cy="780"/>
          </a:xfrm>
        </p:grpSpPr>
        <p:graphicFrame>
          <p:nvGraphicFramePr>
            <p:cNvPr id="2060" name="Object 88"/>
            <p:cNvGraphicFramePr>
              <a:graphicFrameLocks noChangeAspect="1"/>
            </p:cNvGraphicFramePr>
            <p:nvPr/>
          </p:nvGraphicFramePr>
          <p:xfrm>
            <a:off x="3963" y="2080"/>
            <a:ext cx="627" cy="7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63" name="Clip" r:id="rId4" imgW="725119" imgH="813816" progId="MS_ClipArt_Gallery.2">
                    <p:embed/>
                  </p:oleObj>
                </mc:Choice>
                <mc:Fallback>
                  <p:oleObj name="Clip" r:id="rId4" imgW="725119" imgH="813816" progId="MS_ClipArt_Gallery.2">
                    <p:embed/>
                    <p:pic>
                      <p:nvPicPr>
                        <p:cNvPr id="0" name="Object 8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63" y="2080"/>
                          <a:ext cx="627" cy="70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61" name="Text Box 89"/>
            <p:cNvSpPr txBox="1">
              <a:spLocks noChangeArrowheads="1"/>
            </p:cNvSpPr>
            <p:nvPr/>
          </p:nvSpPr>
          <p:spPr bwMode="auto">
            <a:xfrm>
              <a:off x="4218" y="2666"/>
              <a:ext cx="116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ru-RU" altLang="ru-RU" sz="2400" b="1"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2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" y="76200"/>
            <a:ext cx="8839200" cy="6705600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ru-RU" alt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АГРАРНОЕ ОБЩЕСТВО</a:t>
            </a:r>
            <a:r>
              <a:rPr lang="ru-RU" altLang="ru-RU" b="1" dirty="0" smtClean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b="1" dirty="0" smtClean="0">
                <a:solidFill>
                  <a:srgbClr val="000099"/>
                </a:solidFill>
              </a:rPr>
              <a:t>– СТУПЕНЬ В РАЗВИТИИ ОБЩЕСТВА, В КОТОРОМ ПРЕОЛАДАЕТ СЕЛЬСКОЕ ХОЗЯЙСТВО</a:t>
            </a:r>
            <a:r>
              <a:rPr lang="ru-RU" altLang="ru-RU" dirty="0" smtClean="0">
                <a:solidFill>
                  <a:srgbClr val="000099"/>
                </a:solidFill>
              </a:rPr>
              <a:t>.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endParaRPr lang="ru-RU" altLang="ru-RU" dirty="0" smtClean="0">
              <a:solidFill>
                <a:srgbClr val="000099"/>
              </a:solidFill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ru-RU" alt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ИНДУСТРИАЛЬНОЕ ОБЩЕСТВО</a:t>
            </a:r>
            <a:r>
              <a:rPr lang="ru-RU" altLang="ru-RU" b="1" dirty="0" smtClean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b="1" dirty="0" smtClean="0">
                <a:solidFill>
                  <a:srgbClr val="000099"/>
                </a:solidFill>
              </a:rPr>
              <a:t>– СТУПЕНЬ В РАЗВИТИИ ОБЩЕСТВА, В КОТОРОМ ПРЕОБЛАДАЕТ ПРОМЫШЛЕННОСТЬ.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endParaRPr lang="ru-RU" altLang="ru-RU" b="1" dirty="0" smtClean="0">
              <a:solidFill>
                <a:srgbClr val="000099"/>
              </a:solidFill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ru-RU" alt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ПОСТИНДУСТРИАЛЬНОЕ (ИНФОРМАЦИОННОЕ) ОБЩЕСТВО</a:t>
            </a:r>
            <a:r>
              <a:rPr lang="ru-RU" altLang="ru-RU" dirty="0" smtClean="0">
                <a:solidFill>
                  <a:srgbClr val="0066CC"/>
                </a:solidFill>
              </a:rPr>
              <a:t> </a:t>
            </a:r>
            <a:r>
              <a:rPr lang="ru-RU" altLang="ru-RU" b="1" dirty="0" smtClean="0">
                <a:solidFill>
                  <a:srgbClr val="000099"/>
                </a:solidFill>
              </a:rPr>
              <a:t>– ОБЩЕСТВО, В КОТОРОМ ГЛАВНУЮ РОЛЬ ИГРАЮТ ЗНАНИЯ И ИНФОРМАЦИЯ.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uild="p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355</TotalTime>
  <Words>414</Words>
  <Application>Microsoft Office PowerPoint</Application>
  <PresentationFormat>Экран (4:3)</PresentationFormat>
  <Paragraphs>95</Paragraphs>
  <Slides>13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Оформление по умолчанию</vt:lpstr>
      <vt:lpstr>Clip</vt:lpstr>
      <vt:lpstr>Презентация PowerPoint</vt:lpstr>
      <vt:lpstr>Презентация PowerPoint</vt:lpstr>
      <vt:lpstr>Презентация PowerPoint</vt:lpstr>
      <vt:lpstr>ПРИЗНАКИ ОБЩЕСТВА: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Задание: найдите в учебнике на стр. 24-25 черты трех этапов развития общества, выпишите их в тетрадь и поясните каждую на примере.</vt:lpstr>
      <vt:lpstr>Задание: определи ступень развития общества в каждом примере</vt:lpstr>
      <vt:lpstr>Задание: определи ступень развития общества в каждом примере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Анжелика Конова</dc:creator>
  <cp:lastModifiedBy>Конова Анжелина Валентиновна</cp:lastModifiedBy>
  <cp:revision>52</cp:revision>
  <cp:lastPrinted>1601-01-01T00:00:00Z</cp:lastPrinted>
  <dcterms:created xsi:type="dcterms:W3CDTF">1601-01-01T00:00:00Z</dcterms:created>
  <dcterms:modified xsi:type="dcterms:W3CDTF">2022-09-26T15:04:46Z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