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3" r:id="rId8"/>
    <p:sldId id="265" r:id="rId9"/>
    <p:sldId id="269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9-23T15:12:12.223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A24561CB-29E4-4CE1-968C-32E1A0BFBA3E}" emma:medium="tactile" emma:mode="ink">
          <msink:context xmlns:msink="http://schemas.microsoft.com/ink/2010/main" type="inkDrawing" rotatedBoundingBox="13447,8820 26888,9146 26820,11931 13380,11605" semanticType="enclosure" shapeName="Other">
            <msink:destinationLink direction="with" ref="{6CC8A85B-4CE6-4C31-80CA-452D08DF15D4}"/>
          </msink:context>
        </emma:interpretation>
      </emma:emma>
    </inkml:annotationXML>
    <inkml:trace contextRef="#ctx0" brushRef="#br0">-1023 541 0,'0'-38'687,"-38"38"-671,0 0 0,0 0-1,0 0-15,-38 0 250,38 0-218,0 38-32,0-38 15,1 0 1,-1 37-1,0-37 32,38 38 63,-38-38-95,0 38 48,38 0-48,-38-38 1,38 38 62,-38 0-62,38 0-1,-38-38-15,38 38 0,-38-38 16,0 38 0,0 0 15,38 0 78,0-1-93,0 1 0,0 0 30,0 0-30,0 0 0,0 0-1,0 0 1,0 0 62,0 0-47,0 0-15,0 0 0,0-1 15,0 1-31,0 0 62,0 0-46,0 0 15,0 0-31,0 0 16,0 0 15,0 0-15,0 0-1,0 0 1,38-1 31,-38 1-32,0 0 1,0 0 15,38 38-15,0-38 0,0 38 140,0-76-141,0 38 17,76 0-1,-76 0-15,-1-38 15,39 37-31,0 1 15,-38 0 1,38-38 15,-38 0-15,38 38 0,-39 0 15,1-38-31,0 38 15,38-38 17,-38 0 30,0 0-46,0 38-16,0-38 15,0 0 1,0 0 0,-1 0-16,1 38 31,0-38-15,0 0-16,0 0 31,0 0-16,0 0 79,0 0-78,0 0-16,38 0 15,-38 0-15,-1 0 16,39 0-16,-38 0 16,0 0-1,0 0 1,0 0-16,0 0 16,38 0-1,-38 0 1,-1 0-1,1 0 1,0 0 0,0 0-16,0 0 15,0 0 17,0 0-32,0 0 46,0 0-30,38 0 0,-39 0-1,1 0-15,0 0 16,0 0-16,0 0 16,38 0-16,0 0 0,0 0 15,-39 0-15,39 0 16,0 0-16,-38 0 15,0 0-15,0 0 16,0 0 0,0 0-1,0 0-15,-1 0 16,39 0 0,-38 0-16,0 0 15,0 0-15,0 0 16,0 0 78,0 0-79,38 0 1,-39 0-1,77-38-15,-38 0 16,38 38-16,-38 0 16,37 0-16,1 0 15,-38 0-15,0 0 16,-38 0 0,0 0-1,-1 0 32,1 0-31,38-38-16,0 0 15,-38 38 1,0 0 0,0 0-16,0-38 15,0 38-15,-1 0 16,1 0 15,38 0-15,0 0-1,-38 0-15,38 0 16,0 0-16,-1 0 16,1 0-1,-38 0-15,0 0 16,0 0-16,0 0 62,0 0-46,0 0 0,0 0-1,37 0 1,-37 0-16,0 0 15,0 0 1,0 0 0,0 0-1,0 0 48,0 38-48,0 0 1,0-38 0,-1 0-16,1 0 31,0 0-31,38 38 16,0-38-1,-38 0-15,0 0 16,38 0-1,-38 38-15,-1 0 16,1-38 0,0 0-1,0 0 1,0 0-16,38 0 16,-38 0-16,38 0 15,-38 0-15,75 0 16,-75 0-16,38 0 15,-38 0-15,0 0 16,0 0 0,0 0 46,0 0-46,37 0-16,-37 0 15,0 0-15,76-38 16,-38 38-16,-38 0 16,37 0-16,-37-38 15,0 38 1,0 0-16,0 0 16,0 0-1,0 0 1,0 0-1,0 0-15,0 0 16,0 0-16,-1 0 16,1 0-16,0 0 15,0 0-15,0 0 16,0 0-16,0 0 16,0 0-16,0 0 15,0 0-15,0 0 16,-1 0 15,1 0 16,0 0-47,0 0 16,38 0-16,-38 0 15,0 0-15,38 0 16,-38 0-16,37 0 15,-37 0 1,38 0-16,-38 0 16,0 0-16,38 0 15,-38 0-15,0 0 16,0 0-16,-1 0 16,1 0-1,0 0-15,0 0 16,0 0-1,0 0-15,0 0 16,38 0-16,-38 0 16,37 0-1,-37 0 1,0 0 0,0 0-1,0 0 1,0 0-1,0 0-15,38 0 16,0 0 0,-39 0-16,1 0 15,0 0-15,38 0 16,-38 0-16,0 0 16,38 0-16,-38 0 15,0 0 1,-1 0-16,1 0 31,0 0-15,0 0-16,0 0 15,0 0-15,0 0 16,38 0-16,-38 0 16,37 0-16,-37 0 15,0 0 32,0 0-47,0 0 16,38 0-1,-38 0-15,0 0 16,0 0-16,0 0 16,0 0-16,-1 0 15,1 0-15,0 0 16,0 0-16,0 0 15,0 0-15,0 0 16,0 0 0,0 0 62,0 0-63,0 0 1,-1 0-16,1 0 16,38 0-16,-38 0 15,0 0 1,0 0 0,0 0-16,0 0 15,0 0 63,0 0-78,-1 0 47,1 0-16,38-38 1,-38 0-1,0 38 16,0 0-47,0-38 15,0 38 1,38-38-16,-1 0 16,-37 38-1,0 0 1,0-37-16,-38-1 31,38 38-15,0-38 31,-38 0-16,38-38 0,0 76-31,-38-38 16,0-38-1,0 38 17,0 0-1,0 0 0,0 1-31,-38-39 16,38 38-1,-38 0-15,0-38 32,38 38-17,-38 0-15,38 0 16,-38 0 0,0 38-16,38-37 31,0-1-16,-38 0 1,38-38 31,-38 76-47,38-38 16,-37 0 15,37 0-16,0 0 32,-38 0-31,38-37 15,-38 75-15,0-76-1,0 38 1,38 0 0,-76 0 15,38 0 0,38 0 0,-38 0-31,0 38 16,0-38-16,1 38 16,-1 0-1,0 0-15,0-38 16,0 38-16,0 0 16,0 0-16,0 0 15,-76-37-15,77 37 31,-1 0-31,0 0 16,0 0 0,0 0-1,0 0 1,0-38 0,0 38-1,0-38 1,-38 38-1,39 0-15,-39 0 16,38 0-16,-38 0 16,0-38-1,38 0-15,0 38 16,0 0-16,0 0 16,1 0-1,-1-38 1,0 38 15,0 0-15,0-38-16,0 38 31,0 0-31,0-38 16,0 38-16,0 0 15,0-38-15,-37 0 16,37 38-1,0-38 1,0 1-16,0 37 31,-38 0-15,38-38 15,-38 38-15,39 0-1,-1 0 1,0 0-16,0 0 31,38-38-31,-76 38 16,38 0 0,0 0-16,0 0 15,-38 0-15,39 0 16,-1 0-1,0 0-15,0 0 32,0 0-17,-38 0 1,38 0 0,-38 0-1,38 0 1,1 0 15,-1 0-15,0 0-1,0 0 1,-38 0-16,0 0 16,38 0-1,0 0 1,0 0 15,1 0-31,-1 0 16,0 0-16,0 0 15,0 0-15,0 0 16,0 0-16,0 0 16,-38 0-1,0 0 1,39 0-1,-1 0 1,0 0-16,0-38 16,-38 38-1,38 0-15,0 0 16,0 0-16,0 0 16,0 0-16,1-38 15,-1 38 1,0-38-1,-38 38-15,38 0 16,0 0 0,0 0-16,0 0 15,-38 0-15,1 0 16,37 0 0,0 0-1,0 0-15,0 0 31,0 0-15,0 0 31,0 0-47,0 0 16,0 0-16,1 0 15,-1 0 1,0 0-16,-38 0 15,38 0 1,-38 0 0,38 0-16,0 0 15,0 0-15,1 0 16,-1 0-16,0 0 16,0 0-16,0 0 15,0 0-15,0 0 16,0 0-16,0 0 15,0 0 1,0 0 0,1 0-1,-1 0 1,0 0 0,0 0-1,0 0 1,0 0-1,0 0-15,0 0 16,-38 0-16,38 0 16,0 0-16,1 0 15,-39 0-15,38 0 16,0 0-16,-38 0 16,0 38-1,38-38-15,0 0 31,1 0-15,-39 38 15,38-38-15,0 0 0,0 0-16,-38 0 15,0 0 1,38 0-16,1 0 15,-39 0-15,38 0 16,0 0-16,0 0 16,0 0-16,0 0 15,0 0-15,0 0 16,0 0-16,-37 0 16,37 0-1,0 0 1,0 0-1,0 0 1,0 0 31,0 0-47,0 0 16,0 0-16,-37 0 15,37 0 1,-38 0-16,38 0 15,-76 0-15,76 0 16,-38 0-16,39 0 16,-39 0-16,0 0 15,38 0-15,0 0 16,0 0-16,-38 38 16,38-38-1,0 0 1,-37 0-16,37 0 15,0 0 1,0 38-16,-38 0 94,0-38-79,38 0 1,-37 0 0,37 0-16,0 0 15,-38 0-15,0 0 16,0 0-16,38 0 16,0 0-16,-37 0 15,37 0 1,0 0-1,0 0-15,0 0 16,0 0 0,0 0 15,0 0-15,0 0-16,0 0 0,1 0 15,-1 0 1,0 0-16,0 0 15,0 0-15,0 0 16,0 0-16,0 0 16,0 0-16,0 0 31,0 0-31,1 0 16,-1 0-1,0 0 1,0 0-16,0 0 31,0 0-31,0 0 16,0 0-1,-38 0 1,38 0 15,1 0-31,-1-38 16,0 38-1,-38 0 204,38 0-203,0 0 15,0 0 0,0 0-15,0 0 0,0 0-1,-37 0 16,37 0-31,-38 0 16,38 0 0,0 0-16,0 0 15,0 0 1,0 0 125,38 38-126,-38-1 1,0-37-1,1 38 32,-1 0-15,38 0-1,0 0-16,-38 0-15,38 38 32,-38-38-17,38 0 1,0 0-16,0-1 16,0 1-1,0 0 1</inkml:trace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9-23T15:11:09.785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97C291E5-7CF8-4D65-B3DF-DB960F173458}" emma:medium="tactile" emma:mode="ink">
          <msink:context xmlns:msink="http://schemas.microsoft.com/ink/2010/main" type="writingRegion" rotatedBoundingBox="30563,18876 20869,18394 21166,12429 30860,12911"/>
        </emma:interpretation>
      </emma:emma>
    </inkml:annotationXML>
    <inkml:traceGroup>
      <inkml:annotationXML>
        <emma:emma xmlns:emma="http://www.w3.org/2003/04/emma" version="1.0">
          <emma:interpretation id="{1011F09C-F224-4828-A31E-E01D9C1A1A42}" emma:medium="tactile" emma:mode="ink">
            <msink:context xmlns:msink="http://schemas.microsoft.com/ink/2010/main" type="paragraph" rotatedBoundingBox="30479,19054 22320,18139 22636,15323 30795,1623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632B09F-4251-4F37-8905-DB382B036C63}" emma:medium="tactile" emma:mode="ink">
              <msink:context xmlns:msink="http://schemas.microsoft.com/ink/2010/main" type="line" rotatedBoundingBox="30479,19054 22320,18139 22636,15323 30795,16237"/>
            </emma:interpretation>
          </emma:emma>
        </inkml:annotationXML>
        <inkml:traceGroup>
          <inkml:annotationXML>
            <emma:emma xmlns:emma="http://www.w3.org/2003/04/emma" version="1.0">
              <emma:interpretation id="{26581BBA-591F-40E3-9BE0-BB1D45E126B6}" emma:medium="tactile" emma:mode="ink">
                <msink:context xmlns:msink="http://schemas.microsoft.com/ink/2010/main" type="inkWord" rotatedBoundingBox="30479,19054 22320,18139 22636,15323 30795,16237"/>
              </emma:interpretation>
            </emma:emma>
          </inkml:annotationXML>
          <inkml:trace contextRef="#ctx0" brushRef="#br0">2691 3374 0,'-37'0'438,"37"38"-422,0 0 15,0 0-16,0 0 1,-76 0 515,38 0-515,0 0 0,0-1 15,0-37 125,0 0-156,38 38 47,-38-38-31,-38 38-1,39 0 1,-1-38-1,0 0-15,0 0 16,0 0-16,0 0 16,0 0 124,0 0-124,0 0-16,0 0 16,0 0-16,1 0 15,-1 0 1,0 0-16,0 0 15,0 0 1,-38 0 109,38 38-109,0-38-1,0 0 1,0 0-16,-37 38 203,37-38-203,0 0 16,-38 38-16,38-38 15,-38 38 1,38 0 0,0-38 15,0 0 16,1 38-32,-39 0 1,38-38 0,0 37-16,0-37 31,-38 0-16,38 38-15,0-38 16,-37 38 0,37 0-1,-38-38 1,38 0 0,0 0 62,0 0-63,0 0-15,-38 0 16,1 0-16,37 0 16,-76 0-16,38-38 15,0 38-15,0 0 16,39 0-16,-39-38 15,0 0-15,38 38 16,0 0 390,0 0-390,0 0 218,0 0-234,0 0 32,1 0-32,-1 0 15,0 0-15,0 38 16,-38-38 15,38 0-15,0 0-16,0 38 15,0-38 48,0 38-1,1 0-30,-1-38-17,0 38 1,0-38-1,0 38 1,0 0 0,0-38-1,0 0 1,38 38 0,-38-38 187,0 0-203,0 0 15,0 0 1,1 0 0,-1 0-16,-76 38 15,38 0 1,38-38-1,0 0 17,-38 0-17,76 37 1,-37-37 15,-1 0-15,0 0-16,0 0 15,-38 0-15,-38 38 16,38-38 0,-37 0-16,37 0 15,38 0-15,-38 0 16,38 0 0,0 0 484,0 0-485,1 38-15,-1-38 31,0 0-15,0 0-16,38 38 16,-38-38 93,0 0 32,0 0-126,0 0 1,38-38 0,-38 0-1,0 38 16,0-38-15,1 1 0,-1-1-1,0 0 1,0 38 15,0-38-15,0 38-16,38-38 15,-38 0 1,0 0-16,0 0 16,0 0 15,-37 0-15,37 0-1,38 1-15,-38 37 31,0-38-31,38 0 79,0 0-1,-38 38-78,0-38 15,38 0 17,0 0-1,0 0-31,0 0 15,0 0 17,0 0-17,0-37 17,38 37-17,-38 0 63,38 38-62,0 0-16,-38-38 16,38 0 15,0 38 0,-38-38-31,37 38 16,1 0 15,0-38 78,0 0-15,0 0-78,0 38 234,0 0-219,0 0-15,0-38-16,0 38 140,0 0-124,-1 0-1,1 0 1,0 0-16,0 0 16,0 0-1,0 0-15,0 0 78,0 0-62,0 0 0,0 0-1,0 0 79,-1 0-63,1-38-15,0 38 0,38-37 15,-38-1 141,0 38-157,0 0 17,0 0-1,0 0-31,0 0 15,-1 0-15,1 0 16,38 0 0,-38 0-1,0 0 267,0 0-267,0 0-15,76 0 16,-77 0-1,1 0-15,0 0 16,0 38-16,0-38 31,0 0-31,0 0 16,38 0 46,-38 0-46,0 0 0,-1 0-16,1 0 15,0 0-15,0 0 16,0 0 0,0 0 15,0 0-16,0 0-15,0 0 157,0 0-142,0 0 1,0 0 15,-1 0-15,1 0-1,0 0 1,0 0 0,0 0-16,0 0 15,0 0 1,0 0-16,0 0 31,0 0 47,0 0-62,-1 0 0,1 0-1,0 0-15,0 0 16,0 0-1,0 0 32,0 0-31,0 0 0,0 0-1,0 0 1,0 0-1,-1 0 1,1 0 15,0 0-15,0 0 0,0 0 30,0 0-46,0 0 32,0 0-32,0 0 15,0 0 1,0 0 0,-1 0-16,1 0 15,0 0 1,0 0-16,0 0 15,0 0 17,0 0 77,0 0-109,0 0 16,38 0-16,-39 0 15,39 0-15,-38 0 16,0 0-16,0 0 16,0 0-16,0 0 15,0 0 16,0 0-15,0 0 0,-1 0-1,1 0-15,0 0 16,0 0 15,0 0 110,0 0-126,0 0 1,0 0 0,0 0-16,0 0 15,0 0 1,0 0-16,-1 0 16,1 0-1,38 0 16,-38 0-15,0 0 0,0 0-16,0 0 15,76 0-15,-77 0 16,1 0 0,0 0-16,-38 37 46,38 1 33,0-38-64,0 0 1,-38 38-16,38-38 15,0 0 1,38 38 0,-38-38 77,-1 38-77,1-38 0,0 0 281,0 0-16,0 0-250,0 0-31,0 0 63,0 0-32,0 0-16,0 0 17,0 38 15</inkml:trace>
          <inkml:trace contextRef="#ctx0" brushRef="#br0" timeOffset="12750.9893">2805 3867 0,'-38'0'344,"0"0"-344,0 0 16,1 0-1,-39 0 1,38 0 0,0 0 93,0 0-93,0 0-16,0 0 15,-38 0 1,38 0-1,1 0 1,-1 0 0,0 0 15,0-38-15,0 38-1,-38-38 110,38 38-109,0 0-16,-38-38 15,39 38-15,-39 0 16,0 0-16,38 0 16,0 0-16,0-38 31,0 38-15,0 0-1,0 0 1,1 0 15,-1 0-15,0 0-16,0-38 31,0 38-31,0 0 16,0 0-16,-38 0 15,38 0-15,0 0 0,-37 0 16,37 0-1,0 0 157,0 0-172,0 0 16,0 0 0,0 0-1,0 0 16,0 0-15,0 0 15,0 0 126,1 38-157,-1 0 15,-38 0 16,38-38 110,0 38-125,0-38-1,0 0 1,0 38-16,0-38 78,0 0 16,-37 38-79,37-38 1,0 0-16,0 0 16,0 0-1,0 0 17,0 0-17,0 0-15,0 0 16,0 0-16,1 0 15,-1 0-15,0 0 16,0 0 15,0-38-31,0 38 16,0 0 0,-38-38 15,38 38 16,0 0-32,1 0 1,-1 0 62,0 0 31,0 0-93,0 0 0,0 38-1,0-38 1,-38 38 0,38-38 46,0 38-46,1-38-16,37 38 15,-38-38 1,0 0-16,0 0 47,0 0-16,-38 38 203,38-38-202,38 38-17,-38-38 32,0 0 16,38 37-48,-38-37 17,-37 38 93,75 0-94,-38-38-16,38 38 17,-38-38-1,0 0-15,0 38 265,38 0-266,0 0 1,-38 0 31,38 0-31,0 0 15,0 0 63,0-1-79,0 1 16,-38 0-31,38 0 32,0 0 15,0 0-32,0 0 16,0 0 1,0 0 93,0 0-78,0 0-32,38-38 1,-38 37-1,0 1 17,38-38 15,-38 38-16,38 0 16,0 38-16,0-38 0,0-38-15,-1 76-1,1-38 17,0-38-32,0 38 15,0-1 1,0-37 31,0 0-32,0 0 1,0 0 15,0 0 1,0 0-32,0 0 15,-1 0 1,1 0-1,0 0-15,0 0 16,0 0 0,0 0-1,0 0 1,38 0 0,-38 0-16,0 0 187,-1 0-171,1 0-1,0 38 1,0-38 0,0 0-16,0 38 15,0-38 1,38 38-16,-38-38 15,0 0 1,-1 0 0,-37 38-16,38-38 15,0 0 32,0 0 0,0 0-47,0 0 16,0 0-1,38 38-15,0-38 16,-39 0 0,1 0-16,0 0 15,0 0-15,0 0 63,0 38 15,38-38-47,-38 38 0,0 0-31,0-38 16,-1 0 15,1 38-15,0-38 124,0 0-140,0 38 16,0-1 15,0 1-31,0-38 16,0 38 15,0-38-31,-38 38 16,38 0 15,-1-38 78,1 0-77,0 0-17,0 0 1,38 38 0,-38-38 15,0 0-16,0 0-15,0 0 16,0 0 15,0 0-15,-1 0 0,1 0 15,0 0-16,0 0 17,0 0-17,0 0 1,0 0 0,0-38-1,0 38 95,0-38-95,0 38-15,-1 0 16,1 0-1,0 0 1,0 0 0,0 0-1,38 0-15,-38 0 32,0 0-17,0 0 48,0 0-48,-1 0 1,1 0 31,0 0 0,0 0-47,0 0 93,0 0-77,0 0 0,0 0-16,0 0 15,0 0 1,0 0 78,-1 0-79,1 0 1,0-38 78,38 38-63,-76-38-15,76 0-1,-38 38 1,0 0-1,0 0-15,0 0 79,-1 0-64,1-37-15,38-1 16,-38 0 78,0 38-79,0 0 1,0 0-1,0 0 1,0-38 31,0 38 94,-1 0-126,1 0 16,0 0-15,0 0 0,-38-38 31,38 38-1,-38-38-46,38 38 32,38 0 93,-38-38-125,0 0 15,0 38 1,0-38 31,-1 38 31,1 0-62,0 0-1,0 0 1,0-38-1,-38 0 110,38 1-109,0-1 15,-38 0 1,0 0 14,0 0 1,0 0-31,0 0 0,0 0 15,0 0-16,0 0 32,0 0 0,0 1-31,0-1 15,0 0 0,0 0-31,0 0 32,0 0 14,0 0-14,-38 0-17,0 38 1,38-38 0,-38 0 15,38 0 0,-38 38 0,0-37-15,38-1 31,-38 38-47,38-38 31,0 0-15,-37 0-1,37 0 17,-38 0-17,38 0 48,-38 0-48,0 0 17,0 0-17,38 1 1,0-1-1,-38 38 17,0-38-17,38 0 1,-38 38 0,38-38-1,-38 0 1,0 0 46,0 0-46,0 0 62,1 38 16,-1 0-79,0 0 17,0 0-1,0 0 47,-38 0-62,38 0 62,0 0-63,0 0 1,0 0 78,1 0-79,-1 0 1,0 0 109,0 0-94,0 0-15,0 0 109,0 0-109,0 0 30,0 0 158</inkml:trace>
        </inkml:traceGroup>
      </inkml:traceGroup>
    </inkml:traceGroup>
    <inkml:traceGroup>
      <inkml:annotationXML>
        <emma:emma xmlns:emma="http://www.w3.org/2003/04/emma" version="1.0">
          <emma:interpretation id="{37DCE65A-AEDF-45AB-846A-AF539750F6A1}" emma:medium="tactile" emma:mode="ink">
            <msink:context xmlns:msink="http://schemas.microsoft.com/ink/2010/main" type="paragraph" rotatedBoundingBox="30701,16090 21007,15607 21166,12429 30860,1291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41CB748-0844-4072-A9C3-9D601CB43642}" emma:medium="tactile" emma:mode="ink">
              <msink:context xmlns:msink="http://schemas.microsoft.com/ink/2010/main" type="inkBullet" rotatedBoundingBox="30743,15249 21049,14767 21161,12531 30855,13013"/>
            </emma:interpretation>
            <emma:one-of disjunction-type="recognition" id="oneOf0">
              <emma:interpretation id="interp0" emma:lang="" emma:confidence="0">
                <emma:literal>↳</emma:literal>
              </emma:interpretation>
            </emma:one-of>
          </emma:emma>
        </inkml:annotationXML>
        <inkml:trace contextRef="#ctx0" brushRef="#br0" timeOffset="102615.8206">-4057-38 0,'-38'0'15,"1"38"1,-1-38 0,0 38-1,0-38 1,38 38 15,-38 0 16,0-38-31,0 0-16,0 38 15,-38 0 1,38-38 15,-37 38 235,37-38-235,0 37-15,0 1-1,0-38 32,0 38-47,-38 0 47,38-38 78,0 38-125,1 0 141,-1 0-126,0 0 1,0-38-16,-38 38 16,38 0 187,38 0-172,-38-1-15,0-37-1,38 38 1,0 0-16,0 0 15,0 0 1,0 0 0,0 0-16,0 0 15,0 0 79,38-38-47,-38 38-31,0 0-1,0 0 1,38 37-16,-38-37 31,38 38-31,-38-38 31,0 0-31,0 0 16,38 0-16,-38 0 16,0 0-1,0 37 1,0-37 15,0 0-15,38 38-1,-38-38 1,0 0 0,38 0-16,0 0 15,-38 0 16,0-1-31,0 1 16,38-38 343,37 0-359,39 0 16,-38 0 0,-38 0-16,38 0 15,-38 0 157,-1-38-156,1 38-16,0 0 15,0-37 1,0 37 0,0 0-1,38-38 1,-38 38-16,38-38 16,-39 38-16,1 0 15,0 0 16,0 0-31,38-38 32,-38 38 233,38 0-249,38 0 0,-1 0-16,-37 0 15,0 0-15,-38 0 16,38 0-16,-38 0 0,-1 0 15,39 0 79,0 0-63,0 38-15,-38 0-16,0-38 16,38 38-16,-1-1 15,1-37 1,-76 38-16,38-38 16,38 38-16,-38-38 15,0 0 1,0 0-1,0 0 1,-1 38 0,1 0-16,0-38 15,0 0 1,0 0-16,0 0 16,0 0-1,38 0 1,-38 0-1,0 0 95,-1 0-95,1 0 1,0 0 0,0 0-1,0 0 1,0 0 0,0 0 30,0 0-30,0 0 0,0-38 62,0 38-63,-1-38 1,1 38 31,0-38-47,0 0 31,38 38-15,-76-37-1,38-1-15,0 38 32,0 0-17,0 0 1,0 0 0,0 0-1,-1 0 1,1 0-16,0 0 15,0 0 1,0 0-16,0 0 16,0 0 15,0 0-31,0 0 16,0 0 15,0 0 31,-1 0-46,1 0 0,0 0-16,0 0 15,0 0-15,0 0 16,0 0-1,0 0-15,0 0 16,0 0-16,0 0 16,-1 0-1,1 0 1,0 0 0,0 0 15,0 0-16,0 0 17,0 38-17,0-38 17,38 0-17,-38 0 32,37 37 0,-37-37-16,-38 38-15,38 0-1,0-38 1,0 0-16,0 0 16,38 0-1,-38 0 17,0 0-32,-1 0 15,1 0-15,0 38 16,0 0-1,0-38 32,0 0-31,0 0-16,0 0 16,38 38-16,-38-38 15,37 0-15,1 38 16,-38-38-16,38 0 15,-38 38-15,0-38 16,0 0 0,0 0-1,0 0 32,-1 0-31,1 0-1,0 0-15,38 0 16,-38 0 0,38 0-16,-38 0 15,0 0 1,0 0 0,-1 0 46,1 0-46,0 0-1,0 0 1,0 0-16,0 0 109,0-38-93,0 0 0,0 38-1,0 0 1,0 0-16,37 0 15,-37 0 1,0 0 0,0 0-1,0 0 1,0 0 0,0 0-1,0 0 1,0 0-16,37 0 15,-37 0 1,0 0-16,0 0 16,38 0-16,-38 0 15,0 0 1,0 0-16,0 0 16,0 0-16,37 0 15,-37 0-15,38 0 16,-38 0 78,38 0-79,-38 0 1,0 0-1,0 0-15,37 0 16,1 0 0,-38 0-16,0 0 15,0 0 1,0 0 15,-38-38-15,38 38-1,38 0-15,-76-38 16,75 0-16,-37 38 31,0 0 94,0-38-93,0 0-1,0 1-16,0-1 32,0 38-31,-38-38 0,38 0 15,-38 0-16,38 38 1,-38-38 0,38 38-1,-38-38 17,37 38-17,-37-38 48,0 0-63,0 0 47,0 0-16,0 1-16,0-1 1,0 0 15,0 0-15,0-38 0,0 38-1,0 0 1,0 0-1,0 0 1,0 0 0,0 1-1,0-1 17,0 0-32,0 0 46,0 0-30,0 0-16,-37 0 16,37 0-1,-38 0 32,38 0-31,0 0-1,0 0 17,-38-37-17,0 75 1,38-38 0,-38-38 15,38 38-16,0 0 17,0 0-17,-38 38 17,0-38 30,-38 38-46,38-38-1,-37 0 1,37 38-16,0 0 16,-76-37-1,76 37 16,0 0-31,-38 0 16,38 0 0,0 0-16,1 0 15,-1-38-15,0 38 32,0 0-17,0 0 16,0 0 16,0 0-31,0 0-16,-38 0 16,38 0-16,1 0 15,-1 0-15,-38 0 16,38 0-16,0 0 15,0 0-15,0 0 16,-38-38 0,38 38-1,1 0 1,-1 0-16,0 0 16,0 0-1,0 0 1,0 0-1,0 0 1,0 0-16,0 0 16,-38 0-16,39 0 31</inkml:trace>
      </inkml:traceGroup>
      <inkml:traceGroup>
        <inkml:annotationXML>
          <emma:emma xmlns:emma="http://www.w3.org/2003/04/emma" version="1.0">
            <emma:interpretation id="{AA86DE8D-627D-49A8-93CF-BB3FB0F551EA}" emma:medium="tactile" emma:mode="ink">
              <msink:context xmlns:msink="http://schemas.microsoft.com/ink/2010/main" type="line" rotatedBoundingBox="30630,16086 21979,15656 22137,12477 30788,12908"/>
            </emma:interpretation>
          </emma:emma>
        </inkml:annotationXML>
        <inkml:traceGroup>
          <inkml:annotationXML>
            <emma:emma xmlns:emma="http://www.w3.org/2003/04/emma" version="1.0">
              <emma:interpretation id="{E7D5A811-2CF5-42D3-9191-5C1C97BDF760}" emma:medium="tactile" emma:mode="ink">
                <msink:context xmlns:msink="http://schemas.microsoft.com/ink/2010/main" type="inkWord" rotatedBoundingBox="30630,16086 21979,15656 22059,14042 30710,14472"/>
              </emma:interpretation>
            </emma:emma>
          </inkml:annotationXML>
          <inkml:trace contextRef="#ctx0" brushRef="#br0" timeOffset="152392.1663">-4398 2730 0,'38'0'171,"38"0"-155,38 0-16,-1 0 16,39 0-16,-38 0 15,-38 38-15,-38-38 16,-1 0-16,1 37 16,38-37 93,-38 0-93,0 0-16,0 38 15,38 0 1,-38-38-16,37 0 15,-37 0-15,0 0 16,38 38-16,-38-38 16,0 0-1,0 0-15,38 38 16,-38-38 62,-1 0-62,39 0-16,-38 0 15,0 0-15,0 0 16,38 0-16,0 0 16,-38 0 46,-1 0 79,1 0-126,0 0-15,0 0 0,0 0 16,0 0 0,38 0-16,-38 0 15,0 0-15,0 0 16,-1 0-1,1 0 1,0 0 62,0 0-31,0 0-47,0 0 16,0 0-1,0-38-15,0 38 32,0 0 14,0 0 1,-1 0-15,1-38-17,0 38 1,0 0-16,0 0 15,0 0 1,0 0 140,0 0-156,0 0 32,0-38-17,0 0-15,0 38 47,37 0 31,-37 0-31,0-37-16,0 37 141,0 0-156,0 0-16,0 0 15,0 0-15,38 0 16,-1 0-16,-37 37 16,0-37-1,0 0 95,0 0-95,0 0 1,0 0 0,0 38-1,0-38 1,0 0-16,-1 0 15,1 0-15,0 0 16,0 0 0,0 0 15,0 0-15,0 0-1,0 0 16,0 0-15,0 0 0,0 0-1,-1 0 1,1 0 78,0 0-63,0 0 47,0 0-62,0 0-1,-38 38 1,76-38 15,0 38-15,-38-38-1,37 0 1,-37 0-16,38 0 16,38 38-16,-76-38 15,38 0 1,-1 38-16,-37 0 16,0-38-16,38 0 15,-38 0 1,0 0 15,0 0 16,0 0-31,0 0 46,37 0-46,-37 0-1,38-38 1,-38 38-16,0 0 16,38-38-16,-38 38 0,0 0 15,37-38 1,-37 38-1,0 0-15,0 0 79,0-38-64,0 38 1,0-38-16,0 0 15,38 38 17,-38-37-1,-1 37-31,39-38 31,-38 38 32,0 0-48,0 0 1,0 0 31,0 0-32,0 0 1,0 0 0,0 0-16,-1 0 47,1 0-32,0 0-15,0 0 16,0 0-1,38 0 1,-38 0 0,0 0 15,0 0-15,0 0 15,-1 0-31,39 0 15,-38 0 1,0 0-16,0 0 16,38 0-16,-38 0 15,38-38-15,-39 38 16,1 0 0,0 0 15,0-38-31,0 38 47,0 0-16,0 0-15,0 0 30,0 0 1,0 0 16,0 0-63,0 0 15,-1 0-15,39-38 16,0 0-16,-38 38 0,0 0 16,0 0-1,-38-38 142,38 38-126,-38-38 0,0 0-15,0 0 31,0 0-1,0 1-14,0-1-17,0 0 1,-38 0 0,0 0 30,38 0-14,-38 0-17,0 0 1,0 38 0,38-38 15,-38 0-31,0 38 15,-37-38 1,37 38 0,-38-37-1,38 37 17,-38 0-17,0-38-15,38 0 16,0 38-16,0 0 15,1 0 1,-39-38-16,38 38 16,0 0-16,-76-38 15,38 38-15,1 0 16,-1-38-16,38 38 16,-38 0-16,38-38 15,-38 38 1,0-38-1,39 38 1,-39 0 0,38-38-16,0 38 78,-38 0-63,38 0 1,-38 0 0,38 0-1,-37-38-15,37 38 47,0 0-31,0 0-1,0 0-15,0 0 32,0 0-17,-38 0-15,38 0 16,1 0 0,-1 0-16,0 0 15,-38 0 1,38 0-1,0 0-15,0 0 16,0 0 0,0 0-16,0 0 15,1 0 1,-39 0 15,0 38-15,38-38-1,0 0 1,0 0 0,0 0-1,0 0-15,-38 38 16,39 0-16,-1-38 16,0 0-16,0 0 15,0 0 1,0 0-16,0 0 15,0 0 1,0 0-16,0 0 16,0 0-1,1 0 1,-1 0 0,0 0 15,0 0 0,0 0-15,0 0-1,0 0 1,0 0-16,0 0 94,0 0-79,0 0 1,-37 0-16,37 0 16,-38 0-1,0 0-15,0 0 16,38 0-1,0 0-15,-37-38 16,37 38 0,0 0-1,0 0 1,0-38-16,-38 38 31,38 0-31,-38-38 16,39 38-16,-39 0 15,38 0 1,0 0-16,-38-38 16,38 38-1,0 0 1,0 0 31,0 0-32,-37-37-15,37 37 32,-38 0-17,38 0-15,0 0 16,0 0-16,-38 0 31,38 0-15,0 0-1,1 0-15,-1 0 16,0 0 15,0 0-15,-38 0 0,38 0-16,0 0 15,0 0 1,0 0-16,0 0 31,1 0-15,-1 0 62,0 0-63,0 0 17,0 0-32,0 0 15,0 0-15,0 0 16,0 0 0,0 0-1,0 0 1,1 0 46,-1 0-46,0 0 15,0 0-15,0 0-1,0 0 1,0 0 31,0 0-31,0 0-1,0 0-15,0 0 16,1 0-1,-1 0 1,0 0-16,0 0 31,0 0-31,-38 37 16,38-37 0,-76 38-1,77-38 1,-39 38-1,38-38 1,0 0 0,0 38-1,-38 0-15,38-38 32,0 38-17,0-38 16,-37 38 1,75 0-17,-38-38 1,0 38 0,0-38 15,38 38 0,-38 0-31,0-1 94,0 1-47,0 0-32,0 0 1,0-38 62,38 38 31,0 0-93,-38-38 156,38 38-156,-37-38-1,37 38 1,-38-38-1,0 38 157,0 0-94,38 0-46,0-1-1,0 1 16,0 0-32,0 0 17,0 0 30,0 0-46,0 0 609,0 0-625,0 0 0</inkml:trace>
        </inkml:traceGroup>
        <inkml:traceGroup>
          <inkml:annotationXML>
            <emma:emma xmlns:emma="http://www.w3.org/2003/04/emma" version="1.0">
              <emma:interpretation id="{FFE2779D-F6DD-4D6B-A314-DBB755AD2082}" emma:medium="tactile" emma:mode="ink">
                <msink:context xmlns:msink="http://schemas.microsoft.com/ink/2010/main" type="inkWord" rotatedBoundingBox="30466,15520 28622,15429 28636,15147 30480,15239"/>
              </emma:interpretation>
            </emma:emma>
          </inkml:annotationXML>
          <inkml:trace contextRef="#ctx0" brushRef="#br0" timeOffset="138119.6066">4094 2464 0,'0'38'157,"-76"-38"-142,1 38 1,37-38-16,-38 0 15,-38 38-15,38-38 16,38 0 0,0 0-1,0 0 1,1 0 62,-1 0-47,0 0 1,0 0 108,-38 38-140,38-38 16,0 0-16,-38 38 15,38-38 1,1 0-16,-1 0 94,0 0-94,0 0 15,0 0 17,0 0-32,0 0 15,0 0-15,0 0 16,0 0-16,-37 0 16,37 0-1,0 0-15,0 0 16,0 0-1,0 0 1,0 0 0,0 0-1,0 0-15,0 0 16,0 0 0,1 0-16</inkml:trace>
        </inkml:traceGroup>
        <inkml:traceGroup>
          <inkml:annotationXML>
            <emma:emma xmlns:emma="http://www.w3.org/2003/04/emma" version="1.0">
              <emma:interpretation id="{74CBC794-BD8B-4CB0-9F17-40BB66D6D20F}" emma:medium="tactile" emma:mode="ink">
                <msink:context xmlns:msink="http://schemas.microsoft.com/ink/2010/main" type="inkWord" rotatedBoundingBox="28493,15657 24694,15468 24836,12612 28635,12801"/>
              </emma:interpretation>
            </emma:emma>
          </inkml:annotationXML>
          <inkml:trace contextRef="#ctx0" brushRef="#br0" timeOffset="93088.2864">2237 303 0,'-38'-38'250,"0"1"-250,0 37 15,-76 0-15,38 0 16,-37 0-16,-1 0 16,38 0-16,-38 0 15,76 0-15,-37 0 16,37 0-16,0 0 16,-38-38-16,38 38 15,0 0 157,0 0-156,-38 0-16,38 0 15,0 0-15,1 0 16,-39 0-16,38 0 16,0 0-16,0 0 15,-38 0-15,0-38 16,38 38-16,1 0 15,-39-38 1,38 38 0,-38-38-16,0 38 15,38 0 1,0 0 0,0 0-1,1 0 1,-39-38-16,38 0 15</inkml:trace>
          <inkml:trace contextRef="#ctx0" brushRef="#br0" timeOffset="140013.2888">76 2692 0,'-38'0'62,"-38"0"-46,76-38 0,-38 38-1,0 0-15,0-38 16,0 38 0,0 0 405,0 0-405,1 0-16,-39 0 16,-38 0-16,76 0 15,-38 0 1,38 38-16,0-38 62,-37 38-30,37-38-17,0 0 17,-38 0-17,76 38 1,-38-38 62</inkml:trace>
          <inkml:trace contextRef="#ctx0" brushRef="#br0" timeOffset="93703.4657">-417-76 0,'-114'0'0,"76"-38"16,0 38-1,0 0-15,-37 0 16,37 0-16,0 0 16,0 0-1,0 0 1,0 0 0,0 0-1,0 0 32,0 0 172,0 0-204,0 0-15,1 0 16,-1 0-16,0 0 16,-38 0-16,38 0 15,0 0 1,0 0-16,-38 0 16,38 38-1,0 0 1</inkml:trace>
        </inkml:traceGroup>
        <inkml:traceGroup>
          <inkml:annotationXML>
            <emma:emma xmlns:emma="http://www.w3.org/2003/04/emma" version="1.0">
              <emma:interpretation id="{59CEDCF8-7C00-41D2-8914-14CE0A0290AE}" emma:medium="tactile" emma:mode="ink">
                <msink:context xmlns:msink="http://schemas.microsoft.com/ink/2010/main" type="inkWord" rotatedBoundingBox="24787,12857 22366,12737 22371,12616 24793,12737"/>
              </emma:interpretation>
            </emma:emma>
          </inkml:annotationXML>
          <inkml:trace contextRef="#ctx0" brushRef="#br0" timeOffset="94606.2034">-1592-38 0,'-38'0'0,"-38"0"32,38 0 14,0 0-30,-38 0-16,38 0 16,0 0-16,0 0 15,-37 0-15,37 0 16,0 0-16,0 0 16,-38 0-16,38 0 15,0 0-15,0 0 47,0 0-16,-75 0 1,75 0-1,0 0-31,0 0 15,0 0 64,0 0-33,-38 0-30,38 0 0,1 0-16,-1 0 15,-76 0-15,38 0 16,38 0-16,-38 0 16,38 0-16,1 0 15,-1 0-15,0 0 16,0 0-1,0 0 48,0 0-63,0 0 16,-38 0-1,38 0-15,-37 0 16,37 0-16,-38 0 15,38 0-15,0 0 16,0 0-16,0 0 16,0 0-16,0 0 15</inkml:trace>
        </inkml:traceGroup>
      </inkml:traceGroup>
    </inkml:traceGroup>
  </inkml:traceGroup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9-23T15:10:01.615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8ED790ED-2A02-4F26-AD34-C1EED371C249}" emma:medium="tactile" emma:mode="ink">
          <msink:context xmlns:msink="http://schemas.microsoft.com/ink/2010/main" type="inkDrawing" rotatedBoundingBox="12965,16224 12980,16225 12979,16240 12964,16239" shapeName="Other"/>
        </emma:interpretation>
      </emma:emma>
    </inkml:annotationXML>
    <inkml:trace contextRef="#ctx0" brushRef="#br0">3071 76 0</inkml:trace>
  </inkml:traceGroup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9-23T15:14:11.588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B079F12A-37C3-4C36-852A-BB139F17D539}" emma:medium="tactile" emma:mode="ink">
          <msink:context xmlns:msink="http://schemas.microsoft.com/ink/2010/main" type="writingRegion" rotatedBoundingBox="1539,17630 1827,12919 4319,13072 4031,17782"/>
        </emma:interpretation>
      </emma:emma>
    </inkml:annotationXML>
    <inkml:traceGroup>
      <inkml:annotationXML>
        <emma:emma xmlns:emma="http://www.w3.org/2003/04/emma" version="1.0">
          <emma:interpretation id="{5BB554FA-66AD-4C66-B334-ECEC86AE3BE9}" emma:medium="tactile" emma:mode="ink">
            <msink:context xmlns:msink="http://schemas.microsoft.com/ink/2010/main" type="paragraph" rotatedBoundingBox="1539,17630 1827,12919 4319,13072 4031,1778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F4DD872-202E-4FEA-8465-4C8450D5509C}" emma:medium="tactile" emma:mode="ink">
              <msink:context xmlns:msink="http://schemas.microsoft.com/ink/2010/main" type="line" rotatedBoundingBox="1539,17630 1827,12919 4319,13072 4031,17782"/>
            </emma:interpretation>
          </emma:emma>
        </inkml:annotationXML>
        <inkml:traceGroup>
          <inkml:annotationXML>
            <emma:emma xmlns:emma="http://www.w3.org/2003/04/emma" version="1.0">
              <emma:interpretation id="{BD44D17F-A3F5-4E33-A2D0-6530DB2A2150}" emma:medium="tactile" emma:mode="ink">
                <msink:context xmlns:msink="http://schemas.microsoft.com/ink/2010/main" type="inkWord" rotatedBoundingBox="1539,17630 1827,12919 4319,13072 4031,17782"/>
              </emma:interpretation>
            </emma:emma>
          </inkml:annotationXML>
          <inkml:trace contextRef="#ctx0" brushRef="#br0">2212 227 0,'0'-38'94,"-38"38"0,0 0-78,0 0 62,0-38 125,0 38-141,1-38 220,-1 38-267,0 0 32,0-38-16,0 38-31,0 0 16,-38-38 0,38 38-1,0 0 1,0 0-1,1 0-15,-1-37 16,-38 37 203,38 0-204,0 0-15,0 0 16,-38 0-16,38 0 297,0 37-281,-37 1-16,37-38 15,-38 38-15,0 0 16,38-38-1,0 0-15,-38 38 16,39 0-16,-1 0 16,0 0-1,0-38 1,0 38 0,0-38 46,-38 38-46,38 0-1,0-1 1,38 1 0,-38-38-1,38 38 1,-38-38 15,38 38 0,-37 38 16,37-38-31,0 0 31,0 0-47,0 0 47,0 0-32,0 0 1,0-1 15,0 1-15,0 0-16,0 0 31,0 0-31,0 0 16,0 0 15,0 0 0,0 0-15,0 0-1,0 0-15,0-1 16,0 1 0,0 0-16,0 0 15,-38 0-15,38 0 16,0 0-1,0 0-15,0 0 16,0 0-16,0 0 16,0-1-1,-38 1-15,38 0 16,-38 38 0,38 0-1,0-38 1,-38 38-1,0-1 17,38-37-17,0 38-15,-38 0 32,38-38-17,0 0 16,0 0-15,0 0 15,-38 0-31,38-1 32,0 1-17,0 0 1,0 0-1,0 0 1,0 0-16,0 0 16,0 38-1,0-38 1,0 0-16,0-1 16,0 1-1,0 38 1,0-38-16,0 38 15,0-38 1,0 0 0,0 0-16,0 0 15,0 37 1,38-75 0,-38 38-1,38-38-15,-38 38 16,0 38-1,38-38 1,-38 0 31,0 0-31,38 38 15,0-38 31,-38-1 63,38-37-93,0 0-17,-1 38 1,-37 0-16,38-38 15,0 0 1,0 38 0,0-38-1,38 0 1,-38 38 15,-38 0-31,38-38 31,0 0-15,0 0 172,0 0-188,-1 0 46,1 38-30,0-38 0,0 38-1,0 0 1,0-38-16,0 38 16,0-38 15,38 0-31,-38 38 31,-1-1-31,1-37 16,38 38-1,-38-38 1,38 38 0,-38-38-1,0 38-15,0-38 31,0 0-15,-1 0 15,1 0 79,0 0-95,0 0 17,0 0-17,0 0 1,0 0-16,0 0 15,0-38-15,-38 0 16,38 38-16,0-38 16,-1 38-1,-37-37 1,76-1-16,-38 0 47,38 0 15,-76 0-15,0 0 0,38 0-16,-38 0 16,0 0 0,0 0 516,0 0-532,0 1 16,0-1-32,0 0 17,0 0-17,0 0-15,0 0 16,0 0-16,0 0 15,0 0 1,0 0-16,0 0 16,0 1-1,0-1-15,0 0 16,0 0-16,0 0 16,0 0-1,0 0-15,0 0 16,0 0-1,0-38 1,0 38 0,0 1-1,0-1 1,0 0 46,0 0-30,0-38-17,0 38 17,0 0-32,0 0 15,38 0-15,-38 0 31,0 1-31,0-1 16,38 0 0,-38 0-1,0 0 1,38 0 0,-38 0-16,38-38 15,-38 38-15,0 0 16,0-37-16,0 37 15,0 0-15,0 0 16,37 0-16,1-38 16,-38 38-1,0 0 1,0 0 0,0 1-1,0-1 1,0 0-16,38 0 15,-38 0 1,0 0-16,0 0 16,0-38-1,0 38 17,38-37-32,0 75 15,-38-38 1,0 0-1,0 0-15,0 0 16,0 0 15,0 0-15,0 0-16,0 0 31,0 0-15,0 0 31,0 1-32,0-1 1,0 0 15,0 0 0,0 0-15,0 0 0,0 0-1,0 0 1,0 0 0,0 0-1,0 0-15,-38 0 63,38 1-16,0-1-47,-38 0 31,0 38 109,-37-38-77,37 0 187,0 38-203,0-38 0</inkml:trace>
          <inkml:trace contextRef="#ctx0" brushRef="#br0" timeOffset="7074.1882">2250 4056 0,'38'0'312,"-38"38"-31,0 0-249,0 0 93,0 0-94,0 0-16,0-1 1,0 1 140,0 0 532,-38-38-641,0 0-32,76 0 798,0 38-704,-38 0-46,0 0-16,0 0-1,-38-38 189,-38 38-235,-38-38 0,76 38 15,1-38-15,-1 0 16,-38 0-16,38 0 172,0 0-156,0 0 124,0 0-124,-76 38-16,77-38 15,-1 0 1,0 0 0,0 0-1,-38 38-15,0-1 16,38-37 375,0 0-345,0 0 1,1 0 47,-1 0-63,0 0 1,0-37 30,0 37-15,-38-38 0,38 38-16,-38-38-15,38 38 31,1 0-32,-1-38 1,38 0-1,-38 38 32,0 0-15,0 0-17,0 0 16,0-38-15,0 0 0,38 0-1,-38 0 1,38 0 0,-38 0-1,38 1 16,0-1-15,0 0 0,0 0-1,0 0-15,0 0 16,0 0 15,0 0 0,0 0-15,0 0 0,0 0 15</inkml:trace>
        </inkml:traceGroup>
      </inkml:traceGroup>
    </inkml:traceGroup>
  </inkml:traceGroup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9-23T15:14:27.887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546B786A-C376-4733-81BE-76102AFA739D}" emma:medium="tactile" emma:mode="ink">
          <msink:context xmlns:msink="http://schemas.microsoft.com/ink/2010/main" type="writingRegion" rotatedBoundingBox="6635,18652 1947,18970 1861,17697 6548,17379"/>
        </emma:interpretation>
      </emma:emma>
    </inkml:annotationXML>
    <inkml:traceGroup>
      <inkml:annotationXML>
        <emma:emma xmlns:emma="http://www.w3.org/2003/04/emma" version="1.0">
          <emma:interpretation id="{4689B5F9-4C6A-466E-AA53-8E1452F51A91}" emma:medium="tactile" emma:mode="ink">
            <msink:context xmlns:msink="http://schemas.microsoft.com/ink/2010/main" type="paragraph" rotatedBoundingBox="6635,18652 1947,18970 1861,17697 6548,1737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C51EB54-61D9-4DD3-9A07-6D2ECDC9CFF8}" emma:medium="tactile" emma:mode="ink">
              <msink:context xmlns:msink="http://schemas.microsoft.com/ink/2010/main" type="line" rotatedBoundingBox="6635,18652 1947,18970 1861,17697 6548,17379"/>
            </emma:interpretation>
          </emma:emma>
        </inkml:annotationXML>
        <inkml:traceGroup>
          <inkml:annotationXML>
            <emma:emma xmlns:emma="http://www.w3.org/2003/04/emma" version="1.0">
              <emma:interpretation id="{140532D8-9503-4A5A-A6C6-272EE4CB329B}" emma:medium="tactile" emma:mode="ink">
                <msink:context xmlns:msink="http://schemas.microsoft.com/ink/2010/main" type="inkWord" rotatedBoundingBox="6635,18652 1947,18970 1861,17697 6548,17379"/>
              </emma:interpretation>
            </emma:emma>
          </inkml:annotationXML>
          <inkml:trace contextRef="#ctx0" brushRef="#br0">4405 0 0,'38'0'141,"0"0"-141,0 0 31,0 0-31,38 38 47,-76 0 0,38 0-47,-38 0 31,0 0-15,0 0-16,0 0 16,0-1-1,0 1 126,0 0-141,0 0 15,0 0-15,0 0 16,0 0 0,0 0 15,0 0-15,0 0-1,0 0 16,0-1 1,0 1 77,0 0-93,0 0-1,0 0 1,0 0 15,0 0-15,0 0 31,-38 0-32,0 0 17,38 0-17,-38-1 1,0-37-1,0 38-15,0-38 16,0 38 0,0-38-16,0 38 15,1-38 1,-1 0 0,0 38 30,0-38-14,0 0-17,0 0 17,0 0-17,0 0-15,0 0 16,0 0 15,0 0 32,1 0-48,-1 0-15,0 0 16,0 0-16,-38 0 15,0 0-15,38 0 16,0 0 0,0 0 15,1 0 78,-39 0-109,38 0 16,0 0-16,0 0 16,-38 0-16,38 0 15,0 0-15,0 0 47,1 0-31,-39 0-1,0 0-15,38 0 16,0 0-16,-38 0 16,38 0-16,0 0 15,0 0-15,1 0 16,-39 0-1,38 0-15,-38 0 16,38 0-16,0 0 16,0 0-16,0 0 15,0 0-15,1 0 16,-1 0 0,0 0-16,0 0 15,-38 38 1,38-38-1,0 0 1,0 0-16,0 0 31,0 0 1,1 0-32,-1 0 15,-38 38 63,38-38 47,-38 0-109,76 38-16,-38-38 16,-38 38-1,1-38-15,37 0 16,-38 0-16,38 0 15,0 0 1,0 0 187,0 0-203,0 0 31,-38 0-15,39 0 0,-1 0-1,0 0 1,0 0-16,0 0 78,0 0-47,0-38-15,-76 0 0,76 38-1,38-38 1,-37 38 62,-1-38-78,0 38 16,38-38-1,-38 38-15,38-38 16,-76 0-1,38 0 17,38 1-17,-38 37-15,0-38 16,0 0 15,0 38-31,38-38 16,-38 0 15,1 0-15,37 0 15,0 0-31,-38 0 47,38 0 0,0 0 93,0 1-140,38-1 32,-1 0 14,1 0-30,0 38 109,0 0-62,0 0-48,0 0 32,0 0 0,38 0-31,-38 0-1,0 0 1,0 0-16,-1 0 15,1 0 173,0 0-172,0 0-16,0 0 15,0 0 16,0 0 188,0 0-203,0-38-1,75 38 1,-75-38 15,0 0 1,-38 0 30,76 0-46,0 0-1,-38 38 1,0-38 203,0 38-204,0 0 17,-1-37-1,1 37-16,38 0-15,-38 0 16,0-38-16,-38 0 16,38 38-1,38 0 282,-38 0-281,0 0-16,37 0 15,1 0-15,-38 0 32,0 0-32,0 0 0,38 0 31,0 38 266,-1-38-297,1 38 15,0-1 1,-38 1-16,38-38 16,37 0-16,-75 0 15,38 38 1,-38 0-16,0-38 141,0 0-16,0 0-110,0 0 1,0 0-1,0 0 64,0 0-64,-1 0 1,1 0-1,0 0 1,0 0 0,0 0-16,0 0 93,38 0-30,-38 0-47,38 0-16,-39 0 15,1 0-15,0 0 16,0 0 187,38 0-187,-38 0-1,38 0 1,-38 0-1,-38-38 1,75 38 0,-75-38-16,38 38 15,0-38 1,0 1 0,38 37-1,-76-38 1,38 38-16,0-38 15,0 0 1,0 0 15,37 38-15,-75-38 0,38 38-1,-38-38 16</inkml:trace>
        </inkml:traceGroup>
      </inkml:traceGroup>
    </inkml:traceGroup>
  </inkml:traceGroup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9-23T15:14:49.367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0BD9A334-0ACC-4A9B-A0AF-359F55BC1BCA}" emma:medium="tactile" emma:mode="ink">
          <msink:context xmlns:msink="http://schemas.microsoft.com/ink/2010/main" type="inkDrawing" rotatedBoundingBox="16014,1969 23642,2584 23502,4320 15874,3705" hotPoints="24087,3519 19462,3919 14978,2719 19603,2318" semanticType="enclosure" shapeName="Ellipse"/>
        </emma:interpretation>
      </emma:emma>
    </inkml:annotationXML>
    <inkml:trace contextRef="#ctx0" brushRef="#br0">6186 268 0,'-38'0'250,"0"0"-250,0 0 15,0 0-15,-38 0 16,1 0-16,37 0 16,0 0-16,0 0 15,0 0 1,0 0 0,0 0 15,0 0-16,0 0 17,0 0-17,0 0 1,1 0 0,-1 0-1,0 0 1,0 0 15,0 0 16,0 0 78,0 0-109,0 0-1,0 0-15,-38 0 16,39 0-16,-39 0 15,38 0 1,0 0-16,0 0 141,0 0-141,0 0 15,0 0-15,0 0 16,0 0-16,1 0 16,-77 0-1,76 0 1,0 0 15,0-37-31,0 37 47,0 0-31,38-38-16,-38 38 15,0-38 1,1 38-1,-1 0 1,0 0-16,-38 0 16,38 0 46,0 0-46,0 0 62,0 0-62,0 0-16,0 0 15,0 0 1,1 0-16,-1 0 31,0 0-15,0 0-1,0 0 1,0 0-16,-38 0 16,38 0-1,-38 0 1,39 0-16,-1 0 15,0 0 1,0 0 0,0 0-1,0 0 1,0 0 0,0 0-1,-38 0 1,38 0-1,1 0 64,-1 0-64,0 0 1,0 0-1,0 0 17,0 0-17,0 0-15,0 0 16,-38 0 0,38 0-1,1 0 1,-1 0-1,0-38 32,0 38-15,0 0-32,-38-38 15,0 0-15,0 38 16,1 0-1,-1 0-15,38 0 16,0 0-16,0 0 16,0 0-1,0 0 1,0 0-16,0 0 47,1 0-16,-1 0-15,0 0-1,0 0 1,0 0-16,0 0 16,0 0-1,0 0-15,0 0 16,0 0-1,-38-38 1,39 38 0,-1 0-1,0 0-15,0 0 16,0 0 31,0 0-32,0 0 48,0 0-63,-38 0 31,38 38 0,-37 0-15,-1-38 15,76 38-31,-38-38 16,0 38 0,0-38-1,0 0 1,-38 38 46,1 0-46,37-38-16,0 37 16,-38 1-1,38-38 1,0 0-16,-38 38 140,38 0-124,38 0 0,-38 0 15,38 0 0,0 0 0,0 0-15,0 0 15,0 0-15,0-1 0,0 1-1,0 38-15,38-38 31,-38 0-15,38 0 0,-38 38-1,38-38 1,-38 0-16,38-38 16,0 37-1,-38 1 16,38-38 1,0 38-1,0 0-15,0 0 15,0-38-31,-38 38 31,37-38 0,1 0-15,0 38 0,0 0 30,0-38-46,0 0 32,0 0-1,38 38-15,-38-38 15,0 0-16,-1 0 1,1 0-16,0 0 16,0 0-1,0 0-15,0 0 16,38 0 15,-38 0-15,38 0-1,-39 0 17,1 0-17,38 0 1,-38 0-16,0 0 16,0 0-16,0 38 15,0-38-15,0 0 16,0 0-16,37 38 15,-37-38-15,0 0 16,0 0 0,0 0-1,0 0-15,0 0 16,0 0 0,0 38-1,0-38 1,0 0-1,-1 0 1,1 0-16,0 0 16,0 0 15,0 0-15,0 0-1,0 0 1,0 0-1,0 0-15,0 0 16,0 0-16,-1 0 16,1 0-16,0 0 15,0 0-15,0 0 16,0 0 0,0 0-1,0 0 63,0 37-62,0-37 0,0 0-1,37 0-15,-37 0 16,0 0-1,0 0-15,38 38 16,-76 0-16,38-38 16,38 0-16,-1 38 31,1 0-31,-38-38 16,0 38-16,38 0 15,-38-38 16,0 0-31,0 0 16,37 38 0,-37-38-1,38 0 1,-38 0-16,0 0 16,38 0-16,0 0 15,-38 0-15,0 0 16,37 0-16,-37 0 15,0 0-15,0 0 16,0 0 0,0 0 15,0 0-31,0 0 31,0 0-31,0 0 16,-1 0-1,1 0-15,0 0 16,38 0 0,-38 0-1,0 0 17,0 0-32,0 0 15,0 0-15,0 0 16,37 0-1,-37 0-15,0 0 16,0 0-16,0 0 16,0 0-1,0 0 1,0 0 31,0 0-32,0 0 1,-1 0-16,1 0 16,0 0-1,38 38 1,-38-38 15,0 0-15,0 0-1,0 0 1,0 0 0,0 0 15,37 38 0,-37-38-15,0 0-16,0 0 15,0 0 1,0 0 0,0 0-16,38 0 15,-1 0-15,1 0 16,-38 0-16,0 0 16,0 0-16,76 0 15,-76 0-15,0 0 16,0 0-1,-1 0 126,1 0-110,0 0-15,38-38 0,-38 0 15,0 38-16,0-38 48,0 38-32,38-38-15,-39 38 15,1 0-31,0 0 16,0 0 46,0 0-46,38-38-1,-76 0-15,38 38 16,0 0 0,0 0-16,0-38 140,-38 0-77,0 0-63,-38 1 15,38-1 1,0 0 0,0 0-1,-38 38 1,38-38 0,0 0-1,-38 0 32,0 0-31,0 0 15,38 0-15,-38 0 15,0 38-16,38-38 1,-38 38 0,38-37-16,-38-1 15,38 0 1,-38 38 0,1-38-16,37 0 15,-38 0 32,0 0-16,38 0 79,-38 0-95,0-38 48,0 39-48,0-1 48,0 38-32,38-38-15,-38 0-1,0 0 79,0 0-78,1 38 15,-1-38 157,-38 0-157,38 38 31,38-38-46,-38 38 0,0 0-1,0 0 48,0 0 515,-38 0-563,38 0-15,1 0 16,-1 0 0,0 0-16,0 0 0</inkml:trace>
  </inkml:traceGroup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9-23T15:28:10.895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9412AD7A-116D-4E7A-A281-2CCCB5128245}" emma:medium="tactile" emma:mode="ink">
          <msink:context xmlns:msink="http://schemas.microsoft.com/ink/2010/main" type="writingRegion" rotatedBoundingBox="30079,3846 24776,3373 24940,1539 30243,2011"/>
        </emma:interpretation>
      </emma:emma>
    </inkml:annotationXML>
    <inkml:traceGroup>
      <inkml:annotationXML>
        <emma:emma xmlns:emma="http://www.w3.org/2003/04/emma" version="1.0">
          <emma:interpretation id="{64597C5B-FABB-480A-A168-D6F2E5E42372}" emma:medium="tactile" emma:mode="ink">
            <msink:context xmlns:msink="http://schemas.microsoft.com/ink/2010/main" type="paragraph" rotatedBoundingBox="30079,3846 24776,3373 24940,1539 30243,201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0616429-00BC-41D6-8FC3-37FC2CB4C2F4}" emma:medium="tactile" emma:mode="ink">
              <msink:context xmlns:msink="http://schemas.microsoft.com/ink/2010/main" type="line" rotatedBoundingBox="30079,3846 24776,3373 24940,1539 30243,2011"/>
            </emma:interpretation>
          </emma:emma>
        </inkml:annotationXML>
        <inkml:traceGroup>
          <inkml:annotationXML>
            <emma:emma xmlns:emma="http://www.w3.org/2003/04/emma" version="1.0">
              <emma:interpretation id="{E5D7587B-1CF8-4CD2-AA3D-D7284D27DAC5}" emma:medium="tactile" emma:mode="ink">
                <msink:context xmlns:msink="http://schemas.microsoft.com/ink/2010/main" type="inkWord" rotatedBoundingBox="30079,3846 24776,3373 24939,1552 30242,2025"/>
              </emma:interpretation>
            </emma:emma>
          </inkml:annotationXML>
          <inkml:trace contextRef="#ctx0" brushRef="#br0">-1782 17 0,'-38'0'281,"-37"38"-265,37 0-16,-38 0 16,-38 0-16,38 37 15,0-75-15,39 38 16,-1-38-16,0 38 15,0-38 1,0 0 390,0 38-390,0 0-16,0 0 16,0 0-1,0 0-15,0-38 250,38 38-219,0 0 1,0-1-32,0 1 15,38-38 1,-38 38 0,0 0-16,38 0 31,0-38 63,0 38-63,0-38 0,-38 38-15,38 0-1,-38 0 32,38 0-31,0-38-1,-38 38 1,38-38 47,-38 37-48,38-37 1,-38 38-1,37-38 32,1 38-31,0 0 78,0 0-79,-38 0 1,38-38-16,0 38 16,-38 0-1,38 0 1,0 0 281,0-38-282,0 38-15,37-1 328,1 1-312,-38-38 0,38 0-16,38 0 15,-1 0-15,1 0 16,-38 0-16,0 0 16,0 0-16,-38 0 15,-1 0 1,1 0 156,0 0-157,0 0 1,38 38-16,-38-38 16,38 0-16,0 38 15,-1-38 1,-37 0-16,0 38 15,0-38 1,0 0 0,0 38-16,0-38 125,38 38-110,-38 0 1,37-38-16,-37 0 16,76 38-16,-76-38 15,0 0-15,0 0 16,38 38-16,-38-38 15,-1 0 1,1 0 62,0 0-47,0 0-31,0 0 16,38 0-16,0 0 16,0 0-1,-39 0 1,1 0 140,0 0-156,38-38 16,0 38-16,-38 0 15,76 0-15,-39 0 16,1 0-16,-38 0 16,38 0-16,0 0 15,-38 0 1,0 0-16,-1 0 16,1-38 93,0 38-93,38-38-1,0 0 1,-38 38-1,0 0 1,0 0-16,0-38 16,-1 38 124,39-38-124,-38 0 0,0 0-16,0 38 15,0 0 1,0-38-1,0 1 64,-38-1-79,38 38 15,0-38 1,-1 0-1,1 0 110,0 38 0,38 0-46,-38-38-17,0 38-31,-38-38 126,0 0-126,0 0-31,0 0 47,0 0 0,0 1-32,0-1 1,0 0 93,0 0-78,-38 0 110,38 0-125,0 0-1</inkml:trace>
          <inkml:trace contextRef="#ctx0" brushRef="#br0" timeOffset="-5932.0756">2616 927 0,'-38'-38'156,"0"0"-156,0 0 15,0 0 1,0 0 0,0 38-1,38-38-15,-38 0 0,38 0 32,-37 38-32,37-75 93,-38 75-93,0-38 16,0 38 0,0-38-16,0 0 46,0 38 1,0-38-31,-38 38 0,38-38-1,1 38-15,-39-38 16,38 38-1,0-38-15,0 38 16,0-38 109,-38 0-109,0 38-1,39-37-15,-1 37 16,-114-38 0,114 38-16,-76-38 15,76 38-15,-75 0 0,37-38 16,0 38-16,38-38 15,0 38 1,-38 0-16,39 0 16,-39 0 249,0 0-249,0 0-16,-38 0 16,-37 0-16,-1 0 15</inkml:trace>
        </inkml:traceGroup>
        <inkml:traceGroup>
          <inkml:annotationXML>
            <emma:emma xmlns:emma="http://www.w3.org/2003/04/emma" version="1.0">
              <emma:interpretation id="{8748F77A-1E04-47D1-B000-F560CCB83B7E}" emma:medium="tactile" emma:mode="ink">
                <msink:context xmlns:msink="http://schemas.microsoft.com/ink/2010/main" type="inkWord" rotatedBoundingBox="27590,1940 26233,1818 26247,1655 27605,1776"/>
              </emma:interpretation>
            </emma:emma>
          </inkml:annotationXML>
          <inkml:trace contextRef="#ctx0" brushRef="#br0" timeOffset="4400.5831">38 17 0,'-38'0'313,"0"0"-298,0 0 95,0 0-64,0 0 17,0 0 15,1 0 63,-1 0-126,0 0 17,0-38-1,0 0 31,0 38-30,0 0-32,0 0 31,0 0-16,-38-38 1,39 38 31,-77-38-47,76 38 16,0 0-1,0 0 423,0 0-423,0 0 79,0 0-16,0 0 32,1 0-79,-1 0 78,0 0 1,0 0-48,0 0-31,0 0 63,0 38 422,38 0-485,-38 0-15</inkml:trace>
        </inkml:traceGroup>
        <inkml:traceGroup>
          <inkml:annotationXML>
            <emma:emma xmlns:emma="http://www.w3.org/2003/04/emma" version="1.0">
              <emma:interpretation id="{32324760-F4EE-498B-B90B-91B6579C5062}" emma:medium="tactile" emma:mode="ink">
                <msink:context xmlns:msink="http://schemas.microsoft.com/ink/2010/main" type="inkWord" rotatedBoundingBox="26417,1914 25777,1857 25784,1786 26424,1843"/>
              </emma:interpretation>
            </emma:emma>
          </inkml:annotationXML>
          <inkml:trace contextRef="#ctx0" brushRef="#br0" timeOffset="-5707.7686">-1137 17 0,'-38'0'47</inkml:trace>
          <inkml:trace contextRef="#ctx0" brushRef="#br0" timeOffset="-5504.3724">-1403 17 0,'-75'0'0,"-77"0"15,76 0 1,38 0-16,0 0 16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9-23T15:09:07.748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6CC8A85B-4CE6-4C31-80CA-452D08DF15D4}" emma:medium="tactile" emma:mode="ink">
          <msink:context xmlns:msink="http://schemas.microsoft.com/ink/2010/main" type="inkDrawing" rotatedBoundingBox="18282,7094 30360,6950 30391,9535 18313,9680" semanticType="callout" shapeName="Other">
            <msink:sourceLink direction="with" ref="{A24561CB-29E4-4CE1-968C-32E1A0BFBA3E}"/>
            <msink:sourceLink direction="with" ref="{C501911A-0461-46F0-85B7-0D0AD8F87921}"/>
          </msink:context>
        </emma:interpretation>
      </emma:emma>
    </inkml:annotationXML>
    <inkml:trace contextRef="#ctx0" brushRef="#br0">569 316 0,'37'0'47,"1"-38"-47,0 38 16,0 0 15,38-38 0,-38 38 141,0 0-141,0 0-31,0 0 16,37 0-16,1 0 16,-38 0-16,38 0 15,0 0-15,-38 0 16,0 0-16,37 0 31,1 0-31,-38 0 16,0 0-1,0 0 32,0 0-31,0 0 62,0 0-62,38 0-1,-38 0-15,37 38 16,-37-38-1,0 0-15,0 0 16,38 0-16,-38 0 16,0 0-1,0 0 1,0 0 0,-1 0-16,39 0 15,-38 0 1,38 0-16,-38 0 15,38 0-15,37 0 16,-37 0-16,-38 0 16,38 0-16,-38 0 15,76 0-15,-76 0 16,-1 0-16,1 0 16,38 0-16,-38 0 15,0 38 1,0-38 31,0 0-32,0 0 1,38 0 0,-39 0-16,1 0 15,0 0-15,0 0 16,0 0 15,0 0-31,0 0 16,0 0-1,0 0 1,0 0-16,0 0 31,-1 0-15,1 0 46,0 0-46,0 0 15,0 0-15,0 0 31,0 0-47,38 0 15,-38 0-15,0 0 16,0 0-16,37 0 16,1 0-1,-38 0-15,38 0 16,-38 0-16,76 0 15,-39 0-15,1 0 16,-38 0-16,0 0 16,38 0-16,-38 0 15,0 0 1,0 0-16,-1 0 94,1 0-79,38 0 17,-38 38-32,0-38 15,0 0 1,0 0-16,0 0 15,0 0 1,0 0 47,-1 0-17,1 0-46,0 0 16,76 0-16,0 0 16,-1 0-16,-37 0 15,38 0-15,-38 0 16,0 0-16,-38 0 16,37 0-16,-37 0 15,0 0 1,0 0 46,0 0-46,0 0 0,0 0-1,0 0 79,0 0-94,0 0 16,37 0-16,-37 0 15,38 0-15,-38 0 16,0 0-16,0 0 15,38 0-15,-38 0 16,0 0 62,-1 0-62,1 0-1,0 0-15,0 0 16,0 0 0,0 0-1,0 0 1,38 0 0,-38 0-1,37 0 1,-37 0-1,38 0-15,-38 0 16,0 0-16,38 0 16,38-38-16,-77 38 15,77 0-15,-76 0 16,38 0-16,-38 0 16,76-38-16,-77 0 15,1 38 1,38 0-16,0 0 0,-38 0 31,38 0-15,-38 0-1,37 0 1,-37 0 0,0-38-16,0 38 15,0 0 1,0 0 46,38-38-62,0 38 16,0 0 0,-76-38-16,37 38 15,1 0-15,0 0 31,0 0-31,0 0 16,0-37 0,0 37-1,0 0-15,38-38 16,-38 38 0,-1 0-1,39 0-15,-76-38 16,38 38-1,0 0 64,0 0-79,0 0 31,0 0-31,0 0 15,0 0-15,0 0 16,-1 0-16,1 0 16,0 0-16,0 0 15,0 0 1,38 0 93,-38 0-93,0 0-16,0 0 16,0 0-1,-1 0-15,1 0 16,0 0-1,0 0 48,38 38-47,0 0-1,-38-38 1,38 0-1,-39 37-15,1-37 16,38 38-16,0-38 16,-38 0-1,0 0 17,0 38-32,0-38 15,37 0 1,-37 0-1,0 0 1,0 38-16,0 0 16,0-38-1,0 0-15,0 38 16,0 0-16,0-38 47,0 0-32,0 38 32,-1-38-31,-37 38 15,0 0-15,0 0 15,0-1-15,0 39-1,0-38 1,0 0 0,0 0-1,0 0-15,0 0 16,0 0-1,0 0-15,0 0 16,0-1 15,0 39-15,-37-76 0,37 38-1,0 0 1,0 38-1,0-38 1,0 0 0,0 0-1,0 0 1,-38-1-16,38 1 16,0 0 30,0 0 1,0 0-31,0 0 15,0 0 0,0 0-31,-38 38 32,0-38-32,38 0 15,0-1 1,0 1 0,-38 0-1,38 0 16,-38 38-15,0-38 15,38 0 1,0 0-1,0 0 47,-38 37-62,0-75 30,38 38 33,-38-38-17,0 38-31,0-38-15,1 0 0,-39 38 15,38 0 31,0-38-46,0 0 0,0 38-16,0-38 46,-38 38 64,1-38-95,-1 0 1,0 38 0,38-38-1,0 0 1,-38 38-16,38-38 16,0 0-1,1 0 63,-39 38 16,38-38-78,-38 0-1,38 0 1,0 0 0,0 0-16,0 0 15,0 0 1,1 0 15,-1 0-15,0 0-16,0 0 15,0 0 1,0 0-16,0 0 16,0 0 77,0 0-77,0 0-16,0 0 16,1 0-1,-1 0 1,0-38-1,0 0 1,-38 38-16,38-38 16,0 38-1,0 0-15,-38-38 16,1 0 0,37 0-16,0 38 15,0 0-15,-38 0 16,38 0-16,0 0 15,0 0 1,0-38 47,0 38-48,1 0 1,-39 0-1,38 0-15,0 0 16,0 0-16,-38 0 16,38 0-1,0 0 1,0 0-16,1 0 16,-1 0-16,0 0 15,0 0-15,0 0 16,0 0-16,-38 0 15,38 0-15,0 0 16,-37 0-16,-1 0 16,38 0-16,-38 0 15,38 0 1,0 0 0,0 0-1,0 0 1,0 0-1,1 0 1,-1 0-16,0 0 16,0 0-16,0 0 15,0 0 1,0 0-16,-38-38 16,38 38 15,0 0-16,1-38-15,-1 38 16,-38-37 0,38 37-1,0 0 1,0 0 0,0-38-16,0 38 15,0 0 32,0 0-31,1 0-1,-39-38-15,38 38 16,0 0 0,0 0-16,0 0 15,0 0 1,0 0-16,0 0 15,0 0 1,0 0 0,1 0-16,-1 0 15,0 0-15,0 0 16,0 0-16,0 0 16,0 0-16,-38 0 15,38 0-15,-37 0 16,37 0-16,-76 0 15,76 0-15,-38 0 0,0 0 16,1 0-16,-1 0 16,0 0-16,38 0 15,0 0-15,0 0 16,0 0 0,0 0-16,0 0 15,1 0 32,-1 0 31,0 0-62,0 0-16,0 0 15,0 0 1,0 0-16,0 0 31,0 0 1,0 0-17,0 0 1,1 0-1,-1 0 95,0 0-95,0 0-15,-38 0 16,38 0-16,-38 0 16,38 0-16,0 0 0,-37 0 15,37 0 1,0 0 15,-38 0-15,38 0-1,-38 0-15,0 0 16,38 0 0,1 0-1,-1 0-15,0 0 16,0 0 0,0 0-1,0 0-15,0 0 31,0 0 1,0 0-17,0 0 1,0 0 0,1 0-1,-39 0 16,38 0-15,0 0-16,0 0 16,0 0-1,0 0 1,0 0-16,0 0 16,-37 0-16,37 0 15,0 0-15,0 0 16,0 0-16,0 0 15,0 0-15,-76 0 16,76 0-16,1 0 16,-1 0-16,0 0 15,0 0 1,0 0 0,0 0-16,0 0 15,-38 0-15,38 0 16,-37 0-1,37 0 1,-38 0-16,38 0 16,0 0-1,0 0-15,0 0 94,0 0 0,0 0 31,0 0-110,1 0-15,-1 0 32,0 0-32,-38 0 15,0 0-15,38 0 16,-76 38-16,39-38 16,-39 0-1,38 38-15,0-38 0,38 0 16,-38 0-16,1 0 15,37 0-15,0 0 16,0 0-16,0 0 16,0 0-16,0 0 265,0 37-249,0-37 78,0 38-47,1-38 78,-1 0-110,0 38 32,0 0 31,-38-38 0,38 0 250,-38 38-140,38-38 62,0 0-63,1 0-77,-1 0-95,0 0 267,0 0-189,0 0 1</inkml:trace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9-23T15:10:03.937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D2AA9FF7-433D-40EC-93D8-C047914E9A1F}" emma:medium="tactile" emma:mode="ink">
          <msink:context xmlns:msink="http://schemas.microsoft.com/ink/2010/main" type="inkDrawing" rotatedBoundingBox="6298,15352 21724,16101 21553,19611 6127,18862" hotPoints="23561,17712 14367,19171 5239,17337 14434,15877" semanticType="enclosure" shapeName="Ellipse">
            <msink:sourceLink direction="with" ref="{CC7C6D42-E7B0-4627-B2DB-5650774EABF0}"/>
          </msink:context>
        </emma:interpretation>
      </emma:emma>
    </inkml:annotationXML>
    <inkml:trace contextRef="#ctx0" brushRef="#br0">2957 76 0,'-38'0'0,"0"0"360,0 0-329,0 0-16,-38 0 1,1-38-16,37 0 16,-38 38-1,38 0 17,0 0 139,0 0-171,0 0 250,-38 0-234,38 0-16,-37 0 31,-1 0-31,0 0 0,0 0 16,0 0-16,0 0 16,39 0-1,-1 0 95,0 0-95,0 0 1,0 0 62,0 0-62,-38 0-1,38 0 1,0 0-16,0 0 15,-75 0-15,37 0 16,38 0 0,0 0-16,0 0 15,0 0 188,0 0-187,0 0 0,1 0-16,-39 0 15,38 0 17,0 0-32,0 0 140,0 0-124,0 0 15,0 0-31,0 0 16,-37 0-16,37 0 15,0 0-15,0 0 16,0 0-16,0 0 16,0 0-1,0 0 126,0 0-126,0 0-15,0 0 16,1 0-16,-1 0 16,0 0 140,0 0-140</inkml:trace>
    <inkml:trace contextRef="#ctx0" brushRef="#br0" timeOffset="17536.3606">114 38 0,'-38'-38'1344,"0"38"-1313,0 0 1,0 0 93,0 0-110,0-38 32,0 38 94,0 0-110,0 0 188,0 0-204,0 0-15,1 0 16,-1 0-16,0 0 16,-38-38 468,38 38-484,0 0 16,0 0-1,0-38-15,0 38 282,0 0-220,1 0-62,-1 0 16,0-38-1,0 38 17,0 0-17,0 0 16,-38 0-15,38 0-16,0 0 16,0 0-1,1 0 1,-1 0 0,0 0 77,0 0-77,0 0 15,0 0 32,0 0-32,0 0-31,0 0 47,0 0-32,0 0 1,1 0 0,-1 0-1,0 0 63,0 0-46,0 0-32,0 0 31,0 0-15,0 0-1,0 0-15,0 0 16,0 0-1,1 0 1,-1 0 0,0 0-1,0 0 1,0 0 109,0 0-109,0 0-16,-38 0 31,38 0-16,-37 0-15,37 0 16,0 0 0,0 0-1,0 0 1,0 0 0,0 0 15,0 0-31,0 0 15,0 0 1,0 0 0,0 0-16,1 0 15,-1 0-15,0 0 16,0 0 0,0 0 249,0 0-249,0 0-16,0 0 31,-38 0-31,38 38 16,1-38 15,-1 38 0,-38-38-15,76 38-16,-38 0 15,0-38 17,0 0-17,0 38 1,0 0 15,0 0-15,38 0 312,0 0-312,0 37-16,0-37 15,0 38 1,0-38-1,0 0 95,0 0-95,0 0-15,0 0 47,0 0-15,0 0 46,38-38-63,-38 37 1,38-37 15,-38 38-15,0 38 46,0-38 16,38 0-62,-38 0 15,0 0 16,0 0 0,38 0-31,-38 0-16,38 37 31,-38-37-15,0 0 15,38 0 47,-38 0-47,0 0-15,38 0 78,0 0-32,-38 0-46,38 37-16,-38-37 31,37 0 94,1 0-78,-38 0-32,38 0 1,0 0 0,0 0-1,0 0 17,0 0-1,-38 0-31,38-38 31,-38 37 157,38 1-110,0 0-31,0-38-32,37 38-15,-37 0 16,0-38-16,0 38 15,38 0 1,0-38-16,0 38 16,-1 0-16,1-38 15,-38 0-15,38 0 16,38 38-16,-76-38 16,37 38-16,-37-38 15,0 0-15,0 0 16,0 0-16,0 37 15,0-37 110,0 0-109,0 0 0,0 0-1,0 0 1,-1 0 203,1 0-204,38 38 17,-38-38-32,38 0 15,38 38 1,-39-38-1,1 38-15,38 0 16,-76-38-16,0 0 16,0 0-16,0 0 15,0 38 204,-1-38-203,39 38-16,-38-38 15,0 38-15,38-38 16,0 38-16,-38-38 16,37 0-16,-37 0 15,38 38-15,-38 0 16,0-38-16,0 38 15,0-38 1,38 37 0,-38-37-1,0 0-15,-1 0 16,1 0 78,0 0-79,0 0 1,0 0-16,0 0 16,0 0-16,0 0 15,38 0-15,-38 0 16,-1 0 78,1 0-94,0 0 15,38 0-15,-38 0 16,38 0 124,0 0-124,-38 0 0,113-37-16,-113 37 15,38 0-15,0 0 16,37 0-16,1 0 16,-38 0-16,38 0 15,-38 0-15,-1 0 16,-37 0-1,0 0 1,0 0 187,0 0-187,0 0-16,0 0 15,76 37-15,-77-37 16,153 0-16,-152 0 16,76 38-16,-38 0 15,-39-38-15,77 38 16,-76-38 0,0 0 93,0 0-93,0 0-16,0 0 15,0 0-15,0 0 16,-1 38-16,1-38 15,0 0 1,0 0 0,0 38-16,0-38 15,0 0 1,38 38 0,-38-38-16,37 0 15,1 38-15,-38-38 16,38 0-16,0 0 15,0 0-15,-38 0 16,-1 0-16,1 0 16,0 0 77,38 0-77,0 0-16,38 0 31,-39 0-31,1 0 0,0 0 16,0-38-16,0 38 16,-38 0-16,37-38 15,-37 38 1,0 0-1,38 0 110,-38 0-109,38 0 0,0-38-16,-38 0 15,0 38-15,37 0 16,1 0 0,-38 0-16,0 0 15,0 0-15,0 0 16,0 0-16,0 0 78,0 0-62,-1 0-1,1 0-15,38 0 16,38 0-16,0 0 15,-39 0-15,39 0 16,-38 0-16,0 0 16,-38 0-16,38 0 15,-39 0 79,1 0-78,38 0-1,-38 0-15,38 0 16,0 0-16,0 0 16,-1 0-16,-37 0 15,0 0-15,38 0 16,-38 0-1,0 0 32,0 0-31,0 0-16,37 0 16,39 0-16,-76 0 15,38 0-15,-38 0 16,38 0-16,0 0 15,-39 0-15,1 0 16,0 0-16,38 0 16,-38-38-1,0 38 17,0 0-32,38-38 15,-38 38 1,37 0-1,-37-38 1,0 38-16,76-37 16,-38 37-1,0-38-15,-1 38 16,39 0-16,-76 0 16,76 0-16,-76 0 15,37 0 1,1 0-16,-38 0 15,0 0-15,0 0 16,0 0-16,0 0 16,0 0-16,0 0 31,0 0-31,-1 0 16,1 0-1,0 0 1,0 0-1,0 0 1,0 0 0,0 0-16,0 0 15,0 0-15,0 0 16,0 0 0,-1 0-1,1 0 1,0 0-1,0 0-15,38 38 16,-38-38-16,38 0 16,0 0-16,37 0 15,1 0-15,-38 0 16,0 0-16,-38 0 16,37 0-16,1 0 15,-38 0 1,0 0 109,0 0-125,38-38 0,0 38 31,-1-38-15,1 0-1,-38 38-15,0 0 16,0 0-16,38-38 16,-38 38-16,0-38 15,37 0 1,-37 38-16,-38-38 31,38 38-15,0-38 31,-38 0 15,0 0-62,38 0 16,-38 1-1,0-1 1,0 0 15,0 0-15,0 0-1,0 0 1,0 0 0,0-38-1,0 38 1,0-37-16,0 37 16,0 0-1,0 0-15,0 0 16,0 0-1,0 0 17,0 0-1,0 0 31,0 0-46,0 0 0,0 1 15,0-1-15,0 0-16,0 0 31,0 0-16,0 0 1,0 0 0,0 0 15,0 0 0,0 0-15,0 0-1,0 1 1,0-1 15,0 0-31,0 0 16,-38 38 0,38-38-1,-38-38 1,0 38 15,0 0 0,1 38-15,-1 0 0,0-38-1,0 0 1,0 38-1,0-37-15,0 37 16,0-38 0,0 0-1,-38 38 1,76-38-16,-37 0 16,-1 38-1,0-38 1,-38 38-1,38-38 1,0 0-16,-38 0 16,-37 38-16,75-38 15,0 0-15,-38 38 16,0-37 0,0-1-1,38 38 1,0-38-1,1 38 1,-1-38-16,0 38 63,0 0-48,0 0-15,0 0 16,0 0-16,0 0 15,-38-38-15,0 38 16,1-38 0,37 38-16,0 0 15,0 0-15,0-38 16,0 38-16,0 0 16,0 0-16,-38-38 15,39 38 16,-1 0-15,0 0-16,0 0 16,-38 0-16,38 0 15,0 0 1,0 0-16,0 0 16,0 0-16,1 0 15,-1 0 1,0 0 62,-38 0-62,38 0-16,0 0 15,0 0 1,0 0-16,0 0 62,0 0-46,1 0-16,-77 0 16,0 0-16,-38 0 15,39 0-15,-1 0 16,0 0-16,1 0 15,37 0-15,0 0 16,0 0-16,38 0 16,0-38 46,38 0-46,-76 38 15,38-38-31,1 38 16,-1 0-1,0 0-15,0-38 16,-38 38 0,38-37-16,0-1 15,0 38 79,0 0-63,-37 0-15,37 0-1,0 0-15,0 0 16,0 0-16,-38 0 16,38 0-1,-38 0-15,38 0 16,-37 0-16,37 0 16,-38 0-16,38 0 15,0 0-15,-38 0 16,38 0-1,0 0 48,1 0-47,-1 0-1,0 0-15,0 0 16,0 0-16,-38 0 15,38 0 1,0 0 15,0 0 63,0 0-78,1 0-16,-39 0 15,0 0-15,38 0 16,-38 0-16,0-38 16,38 38-16,1 0 15,-1 0-15,0-38 16,0 38-16,0 0 94,0-38-94,0 38 15,0 0-15,0 0 16,0 0-16,-38 0 15,39 0 1,-1 0 0,0 0 77,0 0-93,0 0 16,0 0 0,0 0-16,0 0 15,0 0 1,0 0 15,0 0-15,1 0 15,-1 0 0,-38 0 32,38 0-48,-38 0 1,38 0 0,-38 0-1,38 0 1,1 0-16,-1 0 16,0 38-1,0-38 1,0 0-1,-38 38 1,38-38-16,0 0 16,-38 38-1,39-38 1,-1 0 0,0 0-1,38 38 1,-38-38 46,0 0-30,0 0-17,38 37 141,-38 1-140,-38 0 31,76 0-31,-38 0-1,38 0-15,-38-38 31,38 38 32,-37 0-16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9-23T15:10:52.271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5772A118-85E3-42B7-85B9-B0EEF6D847FA}" emma:medium="tactile" emma:mode="ink">
          <msink:context xmlns:msink="http://schemas.microsoft.com/ink/2010/main" type="writingRegion" rotatedBoundingBox="1465,6269 12302,4585 13492,12243 2655,13927"/>
        </emma:interpretation>
      </emma:emma>
    </inkml:annotationXML>
    <inkml:traceGroup>
      <inkml:annotationXML>
        <emma:emma xmlns:emma="http://www.w3.org/2003/04/emma" version="1.0">
          <emma:interpretation id="{AE0ED3F4-83A6-47CF-8604-10B415B76B08}" emma:medium="tactile" emma:mode="ink">
            <msink:context xmlns:msink="http://schemas.microsoft.com/ink/2010/main" type="paragraph" rotatedBoundingBox="2575,6096 10588,4852 11237,9028 3224,1027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3CCA15C-CE73-43D2-8F84-064D8485A30A}" emma:medium="tactile" emma:mode="ink">
              <msink:context xmlns:msink="http://schemas.microsoft.com/ink/2010/main" type="line" rotatedBoundingBox="2575,6096 10588,4852 11237,9028 3224,10273">
                <msink:destinationLink direction="with" ref="{B0340BEF-1857-42D5-A029-25D778C22303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0FE51C95-1E76-485E-9BAF-D7E95DFECEDE}" emma:medium="tactile" emma:mode="ink">
                <msink:context xmlns:msink="http://schemas.microsoft.com/ink/2010/main" type="inkWord" rotatedBoundingBox="2575,6096 10588,4852 11237,9028 3224,10273"/>
              </emma:interpretation>
            </emma:emma>
          </inkml:annotationXML>
          <inkml:trace contextRef="#ctx0" brushRef="#br0">6065-3260 0,'-37'-38'234,"37"0"-187,-38 0 31,38 0-62,0 0 15,0 0 1,0 1-17,0-1 1,0 0 62,0 0-62,0 0-1,0 0 16,38 38-15,-38-38 0,0 0 15,0 0 110,0 0-126,0 0 16,0 1-15,0-1 15,0 0-31,0 0 32,0-38-1,-38 38 0,0 0 0,38 0-15,-76 0 0,38-37 15,38 37-16,-38 38-15,0-38 16,0 0 0,0 0-1,0 38 1,38-38-16,-37 38 16,37-38-1,-38 0-15,0 0 47,0 38-47,0-38 31,0 0-15,-38 0 0,38 1-1,0 37 1,0-38-16,38 0 15,-37 38-15,-39-38 16,38 38 15,-38 0-15,38 0 15,0 0-15,0-38 31,0 38-32,-75-38 1,37 0-16,0 38 16,38 0-1,-38 0-15,38 0 16,0 0-16,-37-38 15,37 38 1,0 0-16,0 0 16,0 0-16,-38-38 15,0 0 1,38 38 0,0 0-16,1 0 15,-1 0 1,0 0-16,0-38 15,0 38 32,0 0-47,0 0 16,0 0 0,0 0 15,0 0-31,0 0 15,1 0 1,-1 0 0,0 0-1,0 0 1,0 0 0,0 0-1,0 0 1,0 0-1,0 0-15,0 0 32,0 0 46,1 0-63,-1 0 1,-38 0-16,0 38 16,38-38-1,0 0 1,0 0-16,0 38 16,0-38-1,1 0 1,-1 0-1,0 0 1,0 0-16,0 0 141,-38 0-110,0 0-31,-38 0 16,39 0-16,-1 0 15,38 0-15,0 0 16,-38 0-16,38 0 15,0 0 1,0 0-16,1 0 297,-1 0-297,-76 0 16,76 38-16,0-38 15,-38 38-15,38-38 16,0 0 156,-37 0-157,-1 38 1,0-38 0,0 38-16,0 0 140,38 0-109,1-38-15,-39 0-16,38 0 31,0 0-31,0 0 16,0 38 93,-38 0 1,0-1-95,39-37 17,-1 38 14,38 0-14,-76 0-17,38-38 17,0 38 30,38 0-46,-38 0-1,0 0 1,-38 0 15,76 0-15,-38-38-1,38 38 1,0 0 15,-37-38-31,37 37 32,0 1-17,0 0 1,0 0 31,0 0-16,0 0-15,0 0 15,0 0-16,0 0 79,0 0-47,0 0-31,0-1 31,0 1-16,0 0-31,0 0 31,0 0-15,0 0-1,37 0 1,-37 0 15,0 0-15,38 0 15,-38 0 0,38-1-31,-38 1 16,38-38 0,-38 38-1,0 0 16,38 0-31,0-38 16,-38 38 0,38-38-16,-38 38 15,38 0 1,-38 0-16,38-38 16,0 38-16,0-38 46,-1 0-30,1 0-16,0 38 31,38-1-15,-38-37 0,38 0-1,0 38 1,37 0-1,-75-38-15,76 0 16,-38 0-16,-38 0 16,0 0-16,37 0 15,-37 0 1,0 0 0,38 0-16,-38 0 31,0 0-16,0 0 17,0 0-17,0 0 1,0 0 0,-1 0-1,1 0 1,0 0-1,0 0 1,0 0 62,0 0-62,0 0-1,0 0-15,0 0 16,0 0-16,0 0 16,37 0-16,-37 0 15,0 38-15,0 0 16,0-38 0,0 0-16,38 38 93,-38-38-77,0 0 0,0 0-1,-1 0 1,1 0 46,38 0-46,-38 0-16,0 0 0,38 0 16,0 0-16,37 0 15,-75 0-15,0 0 16,0 0-16,0 0 15,0 0 142,0 0-157,0 38 15,0 0-15,0-38 16,-1 0-16,1 0 94,0 38-94,0 0 15,0-38 1,38 0 0,-76 38-16,38-38 15,0 0 1,0 37-16,37-37 31,-37 0-31,38 0 16,-38 0-16,0 0 15,0 38-15,0-38 16,0 0-16,0 0 16,75 38-16,-75-38 31,0 0-31,0 38 15,38-38 1,-38 0 0,0 0 62,0 0-63,0 0 1,-1 0 31,39 0-47,-38 0 16,0 0-16,0 0 15,38 0-15,0 0 16,-38 0-1,37 0 1,-37 0 0,0 0 15,38-38 0,-38 38-15,0 0-1,38-38-15,-38 0 110,37 38-95,-37-37 17,0-1-1,0-38 0,0 76 16,0-38-16,-38 0-15,38 0 15,0 0 63,-38 0-47,0 0 31,0 0-62,38 1-1,-38-1 95,0 0-48,0 0 32,38 0-94,-38 0 62,38 0 79</inkml:trace>
          <inkml:trace contextRef="#ctx0" brushRef="#br0" timeOffset="-8980.7085">3791-3033 0,'-38'0'218,"0"0"-202,0 0 0,-38 0-1,38 0 1,0 0-1,1-38-15,-1 38 16,0 0 0,0 0-16,0 0 15,0 0 1,0-37-16,0 37 16,-38-38-1,38 38 1,-37 0-16,37 0 15,-76-38-15,38 0 16,0 38 0,38 0-1,-37 0 1,37-38-16,0 38 31,0 0-31,0 0 31,0 0-15,0-38 0,0 38 31,0 0-32,0 0 1,0-38-16,1 38 15,-1 0 1,0-38-16,0 38 16,0 0-1,0 0 1,0 0 15,0 0-15,0 0-1,0 0 1,0-38 31,-37 38-16,-1-38-31,38 38 16,-38-38-1,0 38 1,0 0 0,1 0-1,-1-37-15,0 37 16,0-38 0,38 38-16,0 0 15,0 0-15,1-38 16,-1 38-1,0 0 1,-38-38 0,38 38 31,0 0-32,0 0-15,0 0 110,0 0-95,0 0 1,1 0-16,-1 0 15,-38 0-15,38 0 16,0 0 0,0 0-1,0 0 1,0 0 31,0 0-32,0 0 1,1 0 0,-1 0-1,0 0 1,0 0-16,0 0 16,0 0 30,-38 0-14,38 0-17,-76 0-15,77 0 16,-1 0-16,-38 38 16,38-38-16,-38 0 15,38 0 1,0 0-1,0 38-15,0-38 32,1 0-1,-1 0-15,38 38-1,-38-38 1,0 0-1,0 0 1,0 37 0,0-37-1,0 0 79,0 38 0,-38 0-79,39-38 1,-1 38-16,-38-38 16,38 38-1,0-38 17,0 38 139,0-38-171,38 38 94,-38 0-63,0-38-15,38 38 0,-75 0-1,75 0 17,-38-38-1,38 37-16,-38-37-15,38 38 47,-38 0-15,0 0-32,38 38 31,-38-76-16,38 38 1,-38 0 0,0 38 31,38-38-16,0-1 0,0 1-15,-38 0-16,38 0 78,0 0-63,0 0 32,0 0-31,0 0 0,0 0-1,0 0 1,38 0-1,-38 37 1,38-75 0,-38 38-16,38-38 15,0 76 1,-38-38 0,0 0-1,38 0-15,-38 0 16,38-38 78,-38 38-79,38 0 1,0-38-16,-38 38 15,37-38-15,-37 37 16,38-37 15,0 38 32,0 0-48,-38 0 17,76 0-17,-38-38 1,0 38-16,0 0 31,-38 0-15,76-38-1,-39 38-15,39 0 32,0 0-17,0-38-15,-38 37 16,38 1-16,-1-38 16,1 38-16,76 0 15,-76 0-15,0-38 16,-39 0-16,39 38 15,-38-38 1,0 38-16,0-38 31,0 0-15,0 0 15,0 0-15,0 0-1,0 0 1,37 0 0,-37 0-16,0 0 15,0 0-15,0 0 16,0 0-16,0 0 16,0 0-16,0 0 15,0 0 1,0 0-16,-1 0 15,1 0-15,0 0 16,0 0 0,0 0-16,0 0 15,0 0-15,0 0 16,38 0-16,-38 0 16,-1 0-1,1 0-15,0 0 16,0 0 78,0 0-94,0 0 15,0 0 1,0 0-1,0 0-15,38 0 16,-39 0-16,1 0 16,0 0-16,0 0 15,0 0-15,0 0 16,0 0 31,0 0-32,0 0 1,0 0 0,0 0-1,-1 38 1,1-38 0,38 0-1,-38 0 1,0 0-1,0 38-15,0-38 16,0 0-16,0 0 16,37 38-16,1-38 15,-38 0 1,38 0-16,-38 0 16,0 0-1,0 0 1,0 0-1,0 0 32,0 0-15,-1 0-17,1 0-15,0 0 16,0 0 15,0-38-15,0 38-1,0-38 1,0 38 0,0 0-1,-38-38 1,38 38-1,0-38 1,-1 38 0,1-38-1,0 38 1,0-38-16,-38 0 16,76 0-1,-38 38 16,38-38-15,-38 1-16,0 37 16,-38-38-16,37 0 15,39 38 1,-76-38 0,38 0-1,-38 0 16,38 38-15,0-38 31,-38 0 0,38 38 0,-38-38-32,38 0-15,0 0 47,0 38 0,-38-37-31,0-1-1,75 0 1,-75 0 0,38-38-1,0 76-15,-38-38 16,38 0-1,-38 0 32,0 0-31,0 0 0,0 0-1,38 1 1,-38-1-1,0 0 32,0 0-31,0 0 0,0 0 30,0 0-30,0 0-16,0 0 31,0 0-15,-38 0 15,38 1 79,0-1-32,-38 0-47,0 0 16,0 0 0,38 0 109,-37 38-94,-39 0 32,76-38-63,0 0 1</inkml:trace>
        </inkml:traceGroup>
      </inkml:traceGroup>
    </inkml:traceGroup>
    <inkml:traceGroup>
      <inkml:annotationXML>
        <emma:emma xmlns:emma="http://www.w3.org/2003/04/emma" version="1.0">
          <emma:interpretation id="{533A3BCD-75FA-4E94-AC6D-09DFC3874A0F}" emma:medium="tactile" emma:mode="ink">
            <msink:context xmlns:msink="http://schemas.microsoft.com/ink/2010/main" type="paragraph" rotatedBoundingBox="2013,8620 13286,9396 13114,11898 1841,1112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649F417-2C6C-49CC-BA8E-27ED00C37372}" emma:medium="tactile" emma:mode="ink">
              <msink:context xmlns:msink="http://schemas.microsoft.com/ink/2010/main" type="line" rotatedBoundingBox="2013,8620 13286,9396 13114,11898 1841,11121"/>
            </emma:interpretation>
          </emma:emma>
        </inkml:annotationXML>
        <inkml:traceGroup>
          <inkml:annotationXML>
            <emma:emma xmlns:emma="http://www.w3.org/2003/04/emma" version="1.0">
              <emma:interpretation id="{F6D39E2B-D4ED-48CB-8C65-3FEC928A43B6}" emma:medium="tactile" emma:mode="ink">
                <msink:context xmlns:msink="http://schemas.microsoft.com/ink/2010/main" type="inkWord" rotatedBoundingBox="2013,8620 13286,9396 13114,11898 1841,11121"/>
              </emma:interpretation>
            </emma:emma>
          </inkml:annotationXML>
          <inkml:trace contextRef="#ctx0" brushRef="#br0" timeOffset="90415.0906">3715-1213 0,'-38'0'203,"0"-38"-187,-38 38-1,38 0 1,1-38-1,-1 38 1,0-38-16,0 38 16,0-38 15,0 38 16,0 0-32,0 0 1,0-37 0,0 37-1,0 0-15,1 0 16,-1-38 0,0 38-16,-38-38 15,38 38 1,0 0-16,-76-38 15,76 38-15,-75 0 16,75 0-16,-76-38 16,38 0-16,38 38 15,-38 0-15,39 0 16,-39-38-16,38 38 16,0 0-16,0 0 15,-38-38-15,38 38 16,0 0-1,0 0 1,1 0 15,-1 0 16,0 0-31,-38 0 15,38 0-15,-38 0-16,38 0 15,-38 0 1,39 0 0,-1 0-1,0 0 63,0 0-78,-38 38 32,38-38-17,0 38 16,0-38-15,0 0-16,0 0 16,1 0-16,-1 38 15,0 0-15,0-38 16,-38 0 0,38 0-1,0 0 1,0 0-16,-38 38 15,39-38 17,-1 0 15,0 0-47,0 0 15,0 0 1,0 0-1,0 0-15,0 0 16,0 0-16,0 0 16,0 0-16,1 0 15,-39 0-15,38 0 16,-38 0-16,38 0 16,-38 0-16,38 0 15,0 0 1,0 0-16,1 0 156,-1 0-156,0 0 16,-38 0-1,0 0 1,0-38-16,0 38 31,39 0-31,-1-38 16,0 38-1,0 0 1,0 0 0,0 0-1,0 0 17,0 0-1,0 0-16,0 0 1,-37 0 0,37 0-1,0 0 1,0 0 78,-38 0-79,38 38 1,-38-38 0,0 0-1,39 0 1,-1 0-16,0 38 15,0-38 1,-38 38 0,38-38-1,-76 0-15,1 38 0,-1-1 16,38-37-16,-38 0 16,1 0-16,-1 0 15,38 0-15,0 0 16,38 0-16,0 0 15,0 0 173,38 38-172,0 0-1,0 0-15,0 0 16,0 0-1,0 0 1,0 0 0,38-38-16,-38 76 15,38-38 17,-38-1-17,38 1-15,-38 0 31,0 0-31,38 0 16,-38 0 15,0 0-15,0 0 15,38 0-15,-38 0 46,38 0-30,0-1-32,-38 1 15,38 0 16,0 0-15,-38 0 15,0 0-15,38 0 0,-38 0-1,38 0 63,-38 0-46,37 0-1,1-38-31,-38 37 15,38 39 1,-38-38 0,38 0-1,0-38-15,-38 38 16,38-38-16,-38 76 16,76-38-1,-76 0 1,76-38-16,-1 38 15,-37-1 1,0-37-16,76 38 16,0 0-1,-38 0-15,-1 0 16,-37-38-16,38 38 16,-38-38-16,38 0 15,-38 38-15,38-38 16,-39 0-1,1 0-15,0 0 16,0 0-16,0 0 16,38 0-16,0 0 15,0 0-15,-1 0 16,1 0-16,0 0 16,-38 0-16,38 0 15,0 0-15,-1 0 16,-37 0-16,0 0 15,0 0-15,0-38 32,0 38-17,0 0 1,0 0 0,0 0-1,0 0 1,0 0-16,37 0 15,-37 0 1,38 0 0,-38 0-16,0 0 15,0 0-15,0 0 16,0 0-16,0 0 16,-1 0-16,1 0 15,0 0 1,38 0-16,-38 0 15,0 0-15,38 0 16,-38 0-16,0 0 16,-1 0 62,1 0-63,38 0 1,-38 0 0,38 0-16,-38 0 15,0 0-15,0 0 16,0 0-16,-1 0 16,1 0-1,0 0 1,0 0-1,0 0 1,0 0 31,0 0-47,38 0 16,0 0-16,-1 0 15,1 0-15,38 0 16,-76 0-16,0 0 15,0 0-15,0 0 16,-1 0-16,1 0 16,0 0-1,76 0-15,-76 0 32,76 0-32,-76 0 15,0 0 1,-1 0-16,1 0 15,0 0 1,0 0 47,0 0-48,0 0-15,38 0 16,-38 0-1,0 0-15,0 0 16,75 0-16,-75 0 16,0 0-16,0 0 15,38 0 1,-38 0 0,-38 38 15,76-38-16,-1 38 1,1-38-16,-38 0 16,38 38-1,-38-38 1,0 0-16,0 38 16,0-38-1,-1 0 95,1 0-95,38 38-15,0 0 0,0-38 16,38 37-1,-77-37-15,77 38 16,-38-38-16,38 38 16,-76-38-16,0 0 15,-1 0 1,39 38 15,-38-38 0,38 0-31,0 38 16,-38-38 15,0 0-15,38 0 0,-39 0-1,39 38-15,0 0 16,0-38-16,0 0 15,37 38 1,-75-38-16,114 38 16,-76 0-16,0-38 15,-1 0-15,39 38 16,-76-38-16,0 0 16,0 0-16,0 0 15,0 0 1,0 0-1,37 0 1,-37 0-16,0 0 16,0 0-16,38 0 15,-38 0-15,0 0 16,0 0-16,0 0 16,37 0-16,1 0 15,-38 0 1,0 0-1,0-38 1,0 38 0,0 0-1,0-38 1,38 0 0,-39 38 15,1 0-31,0-38 15,0 0 1,0 38 0,-38-38-16,38 38 15,0-38 1,38 0 0,-38 0-1,0 38 1,0 0-1,-1-38 1,1 1 0,0 37-16,-38-38 15,38 38-15,0 0 16,0-38 15,-38 0-15,38 38-16,0-38 15,0 38 1,-38-38 0,38 38-16,37-38 15,-37 38-15,-38-38 16,38 38-16,0-38 31,0-38-15,-38 38 31,0 1-32,0-1-15,0 0 16,38 0 0,-38 0-16,0 0 15,0 0 1,0 0-1,0 0 17,0 0-17,0 0 1,0-37 0,0-1-1,0 38 16,-38 0-31,38 0 16,-38 0 0,38 0-1,0 0-15,-38 0 16,0 1 0,38-1-1,-38 0 1,38 0 15,-37 38-15,-1 0-16,0-38 15,-38 0 1,38 38-16,0-38 16,0 38-1,0-38-15,-38 38 16,39 0-1,-1-38 1,0 38-16,0-38 16,0 38-1,0 0-15,0 0 16,0 0-16,0-38 31,0 38-31,0 0 16,0 0-16,-37 0 15,37 0 1,-38 0 0,38 0-16,0 0 15,0 0-15,0 0 0,0 0 16,0 0-16,1 0 16,-1 0-1,0 0-15,0 0 16,0 0-16,0 0 31,-38 0 0,38 0 1,0 0-32,0-37 15,1-1-15,-1 38 16,0 0-1,-38 0-15,38 0 16,0 0 0,-38-38-16,0 38 15,1-38 1,37 38 0,38-38-1,-38 38 1,0 0-16,0 0 15,38-38 1,-76 38 0,38-38-1,0 38 1,-37 0-16,37-38 16,0 0-16,-38 38 15,-38 0 1,76-38-1,0 38-15,0-38 16,1 1 0,-1 37-1,0-38-15,0 38 32,0 0-1,0 0-16,0 0 32,-38 0-31,38 0 0,0 0-1,-37 0 1,37 0-1,0 0-15,0 0 16,0 0-16,0 0 16,0 0-1,0 0 63,0 0 47,38 38-109,-76-38 0,39 37-1,-1-37 1,0 0-16,0 0 47,0 0-47,0 0 15,0 0 157,0 0-156,0 0 0,0 38-1,0-38-15,1 0 31,-1 0 79,-38 38-79</inkml:trace>
        </inkml:traceGroup>
      </inkml:traceGroup>
    </inkml:traceGroup>
    <inkml:traceGroup>
      <inkml:annotationXML>
        <emma:emma xmlns:emma="http://www.w3.org/2003/04/emma" version="1.0">
          <emma:interpretation id="{AECC56D0-DBCB-4F1E-B317-ECE0A9C3E0D8}" emma:medium="tactile" emma:mode="ink">
            <msink:context xmlns:msink="http://schemas.microsoft.com/ink/2010/main" type="paragraph" rotatedBoundingBox="2729,10614 9477,10614 9477,13003 2729,13003" alignmentLevel="2"/>
          </emma:interpretation>
        </emma:emma>
      </inkml:annotationXML>
      <inkml:traceGroup>
        <inkml:annotationXML>
          <emma:emma xmlns:emma="http://www.w3.org/2003/04/emma" version="1.0">
            <emma:interpretation id="{E8397E00-0298-4FBD-8DD0-D34DD568EB0C}" emma:medium="tactile" emma:mode="ink">
              <msink:context xmlns:msink="http://schemas.microsoft.com/ink/2010/main" type="inkBullet" rotatedBoundingBox="9384,13151 2621,12514 2839,10192 9603,10829"/>
            </emma:interpretation>
            <emma:one-of disjunction-type="recognition" id="oneOf0">
              <emma:interpretation id="interp0" emma:lang="" emma:confidence="0">
                <emma:literal>↳</emma:literal>
              </emma:interpretation>
            </emma:one-of>
          </emma:emma>
        </inkml:annotationXML>
        <inkml:trace contextRef="#ctx0" brushRef="#br0" timeOffset="-19378.4327">-190 38 0,'-38'0'125,"0"0"-109,-75 0 15,75 0-31,0 0 94,0 0-78,0 0-1,0 0-15,0 0 16,0 0-16,0 0 16,0 0-1,1 0 1,-1 0 78,0 0-94,0 0 46,0 0-30,0 0 0,0 0-16,0 0 15,0 0 1,0 0-16,0 0 31,1 0 47,-1 0-46,0 0-17,0 38-15,-38 0 94,38-38-63,-76 38-15,39 0-1,37-38 1,0 0 0,0 0-16,38 38 15,-38-38 17,0 0-1,0 38 63,0-1-48,38 1-30,-38-38 31,38 38-31,-38-38 15,38 38-31,-38-38 31,1 38 0,37 0 63,0 0-47,-38 0-16,38 0 0,0 0-15,0 0 0,0 0 15,0-1-31,-38-37 31,38 38 63,0 0-32,0 0-46,0 0-16,0 0 31,0 0 1,0 0 14,0 0-30,0 0 31,38-38-31,-38 38-1,0-1 32,38 1-31,-38 0-1,37 0 1,-37 0-16,38-38 109,0 38-93,0-38 15,0 76-15,0-76-1,0 0 1,0 38 15,0 0-15,0-38-16,0 38 16,-1-38-16,1 37 15,0 1 1,0-38-16,0 38 15,0-38 1,0 38 0,0-38-1,-38 38 1,38-38 125,-38 38-141,76-38 15,-39 0 1,1 38-16,0-38 15,38 38 1,-38 0 0,0-38-1,0 0-15,0 0 16,0 38-16,0-38 47,-1 0-16,39 0-31,-38 0 16,76 38-16,-38-1 15,0-37-15,37 0 16,-75 0-16,0 0 16,0 0-16,0 0 15,0 0 1,0 0-16,0 0 140,38 0-124,-1 0-16,-37 0 16,38 0-16,0 0 15,-38 0 1,0 0-16,0 0 16,0 0 93,-1 0-93,1 0-1,0 0-15,0 0 16,0 0-16,0 0 15,0 0-15,0 0 16,0 0 31,0 0-47,0 0 16,-1 0-16,1 0 15,38 0-15,-38 0 16,0 0-16,0 0 15,0 0-15,0 0 16,0 0 78,37 0-79,1 0-15,-38 0 16,38 0-16,0 38 16,0-38-16,-38 0 15,-1 38-15,39-38 16,-38 0 0,38 38-1,-38-38 1,0 38-1,0-38 1,0 0-16,0 0 16,37 0-1,-37 0 1,0 0-16,0 0 16,0 38-16,0-38 31,0 0-16,0 38 32,0-38-31,-38 38-16,38-38 16,0 0-1,-1 38-15,1-38 16,0 0-16,38 38 15,-38-38-15,0 0 16,0 0 0,0 38-1,0-38 32,0 0-31,-1 0 78,1 0-79,0 0-15,0 0 16,38 0-16,-38 0 15,38 0-15,-38 0 16,37 0-16,-37 0 16,0 0-1,0 0 48,0 0-48,38 0 1,-38 0 0,38-38 15,-1 0-15,-37 0 30,0 38-30,0-38-16,0 0 31,0 38-31,0-38 32,0 38-17,-38-38 16,38 38-15,-38-38-16,38 0 16,0 0-1,-1 1 17,-37-1-32,38 38 31,0-38-16,-38-38 1,76 76 0,-76-38-1,38 0 1,-38 0 0,38 0-1,0 0 16,-38-37-15,38 75 0,-38-38-1,0 0 1,0 0-16,0 0 16,0 0-1,0 0 16,0 0 1,0 0-32,0 0 31,0 0-15,0 1 15,0-1 0,0 0-15,0-38-1,-38 38 1,38 0 15,0 0-15,0 0-1,0-38 1,0 39 15,-38 37-31,38-38 47,-38-38-16,0 38 1,0 38-32,38-38 15,0 0 1,0 0 0,-38 0 30,38 0-30,-38 0 0,-37 0 265,-1 1-250,38 37 16,0-38-47</inkml:trace>
        <inkml:trace contextRef="#ctx0" brushRef="#br0" timeOffset="-25689.8608">568 0 0,'-37'0'0,"-1"38"16,0-38-1,0 0-15,0 0 16,0 0 0,-38 0-1,38 0 16,0 0 1,0 0-32,1 0 15,-1 0 17,-38 0-17</inkml:trace>
        <inkml:trace contextRef="#ctx0" brushRef="#br0" timeOffset="-25945.5975">4056 228 0,'-38'0'171,"-38"0"-155,-37 0-16,-39-38 16,38 38-16,-37 0 15,-1-38-15,38 0 16,1 38-16,75 0 16,-76-38-16,76 38 15,0 0-15,0 0 16,0 0 62,0 0-62,1 0-1,37-38-15,-38 38 16,0 0-1,0 0 1,0 0 0,38-38 15,-38 38-15,0 0 15,0 0-31,0 0 15,0 0 17,0 0-1,0 0 31,1 0-46,-1 0 0,0 0-16,-38 0 15,38 0-15,0 0 16,0 0 15,0 0-31,0 0 16,0 0-16,1 0 15,-1 0 1,-38 0-16,38 0 16,0 0-16,0 0 0,0 0 15,0 0-15,0 0 16,0 0 31,-37 0-32,37 0 1,0 0 0,0 0-1,0 0 1,-38 0 0,38 0-16,0 0 15,-37 0-15,-1 0 16,0 0-16,38 0 15,0 0-15,-38 0 16,38 0 0,0 0-1</inkml:trace>
      </inkml:traceGroup>
    </inkml:traceGroup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9-23T15:11:55.208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84F6F1B1-639B-438F-8630-C705ADF2D823}" emma:medium="tactile" emma:mode="ink">
          <msink:context xmlns:msink="http://schemas.microsoft.com/ink/2010/main" type="writingRegion" rotatedBoundingBox="2903,1978 6739,2611 6490,4122 2654,3490"/>
        </emma:interpretation>
      </emma:emma>
    </inkml:annotationXML>
    <inkml:traceGroup>
      <inkml:annotationXML>
        <emma:emma xmlns:emma="http://www.w3.org/2003/04/emma" version="1.0">
          <emma:interpretation id="{982997BD-994A-4979-B532-6D981381A9DB}" emma:medium="tactile" emma:mode="ink">
            <msink:context xmlns:msink="http://schemas.microsoft.com/ink/2010/main" type="paragraph" rotatedBoundingBox="2903,1978 6739,2611 6490,4122 2654,349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936D72A-E12D-4FC4-A2C4-4A75B4C2512F}" emma:medium="tactile" emma:mode="ink">
              <msink:context xmlns:msink="http://schemas.microsoft.com/ink/2010/main" type="line" rotatedBoundingBox="2903,1978 6739,2611 6490,4122 2654,3490"/>
            </emma:interpretation>
          </emma:emma>
        </inkml:annotationXML>
        <inkml:traceGroup>
          <inkml:annotationXML>
            <emma:emma xmlns:emma="http://www.w3.org/2003/04/emma" version="1.0">
              <emma:interpretation id="{B99C3122-B4DA-40CF-9447-587BCA09DDDE}" emma:medium="tactile" emma:mode="ink">
                <msink:context xmlns:msink="http://schemas.microsoft.com/ink/2010/main" type="inkWord" rotatedBoundingBox="2903,1978 6739,2611 6490,4122 2654,3490"/>
              </emma:interpretation>
            </emma:emma>
          </inkml:annotationXML>
          <inkml:trace contextRef="#ctx0" brushRef="#br0">-4967-3735 0,'38'-38'218,"0"38"-171,38 0-31,-38-38 46,0 38-30,0-38-17,0 38 1,0-37-16,0 37 16,-1 0 15,-74 0 109,-1 0-46,0-38-78,0 38-16,38-38 15,-38 0 1,38 0 15,-38 0-15,38 0 0,-38 38 124,0 0-124,38-38-1,-38 0 48,0 0-32,0 38 16,1-38-47,-1 38 31,0 0 47,0 0-62,0-37-16,38-1 16,-38 38-1,0 0 17,0-38-32,0 38 31,0-38 0,0 0-31,-37 0 47,37 0-31,0 38 15,0-76-16,0 76 1,0 0 0,-38-38 15,38 0 0,38 1 0,-38 37 1,1 0-1,-1 0-15,0-38-1,0 38 1,0 0-1,0-38 1,0 38 0,0 0-1,0 0-15,0 0 47,0 0-31,1 0-1,-1 0 1,0 0 0,0 0 15,0 0-31,0 0 16,0 0-16,-38 0 15,38 0-15,-75 0 16,75 0-16,-38 0 15,38 0-15,0 0 16,0 0-16,0 0 16,0 0 62,0 0-63,0 0 1,1-38 0,-1 38 31,0 0-32,38-38 1,-38 38 46,0 0-30,0 0-17,0 0 32,0 0-31,0 0-1,0 0 17,0 0-1,1 0-16,-1 0 1,38 38 0,-38-38 15,0 38 16,0-38 15,0 0-46,0 0 31,0 0 0,0 0-32,0 0 17,0 38-1,1-38 0,-1 0 94,38 38-78,-38-38-16,0 0 0,38 37-15,-38-37 31,38 38 31,-38-38-62,0 38-1,0-38 17,38 38-1,-38 0 0,0 0 47,0-38-62,38 76 15,-37-38-15,-1 0-16,38 0 78,0-1-16,0 1-46,0 0 93,0 0-77,0 0-1,38 0 0,-1-38-15,-37 38-1,38-38 1,-38 38 15,38-38-15,0 38-16,0-38 31,-38 38-15,38-38 15,0 38-15,0 37 30,0-37 17,38-38-16,-76 38 0,37 0-16,1-38-15,0 0 62,0 0-31,-38 38-32,38-38 1,0 0 15,0 38-15,0-38 15,38 38 0,-38 0-15,-1-38 15,1 0-15,0 0 31,0 38-32,0-38 16,0 38-15,0-38-16,0 0 16,0 0-1,0 0 1,0 0-16,-1 0 16,1 0-1,0 38 1,0-38 15,0 0-15,0 0 15,0 37-31,0-37 0,0 0 16,38 38-1,-39-38 1,1 0 15,0 0 0,0 0-31,0 0 47,0 0-16,0 0-15,0 0 62,0 0-15,0 0-32,0 0-15,0 0-1,37 0 1,1 38-1,-38-38 1,0 0-16,0 38 16,0-38-16,38 0 15,-38 38 1,-1-38-16,1 0 16,0 0 30,38 0-30,-38 0 15,0 0-15,0 0 46,0 0-46,0-38 15,0 38-15,37-38 15,-75 0 79,38 38-95,0 0 32,0 0-31,0-38-1,0 38 17,0 0-17,0 0 16,0 0-15,0 0 15,-1 0-31,-37-37 157,38 37-142,-38-38 16,0 0-15,0 0 15,0 0 32,0 0-16,0 0-47,0 0 31,38 38 78,0-38-93,0 0 31,0 38 31,0-38 203</inkml:trace>
        </inkml:traceGroup>
      </inkml:traceGroup>
    </inkml:traceGroup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9-23T15:08:55.910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F81DA6EA-7750-409F-A3A9-BF3E17A6603A}" emma:medium="tactile" emma:mode="ink">
          <msink:context xmlns:msink="http://schemas.microsoft.com/ink/2010/main" type="inkDrawing" rotatedBoundingBox="11145,7211 17726,6977 17763,8031 11183,8265" shapeName="Other"/>
        </emma:interpretation>
      </emma:emma>
    </inkml:annotationXML>
    <inkml:trace contextRef="#ctx0" brushRef="#br0">0 1118 0,'38'0'156,"-38"-38"-140,0 0-1,0 0 1,0-38-16,0 38 15,0 0 1,0 0 0,0 0-1,0 1-15,0-1 16,0 0 109,0 0-109,0 0 15,0 0 31,0 0-46,0 0 15,0 0-15,0 0-1,0 0 1,0 1 47,0-1-48,0-38 16,0 0-15,38 38 15,-1 38 188,1 0-219,0 0 16,0-38-16,0 38 15,0 0-15,0 0 16,0 0-16,0 0 16,0 0-16,0 0 15,-1 0-15,1 0 16,0 0-16,0 0 15,0 0-15,38 0 16,-38 0-16,0 0 16,38 0-16,-39 38 15,39 0 1,-38 0-16,0-38 16,76 0-1,-76 0 1,0 0-16,0 0 31,0 38-31,-1-38 47,1 0 31,0 0-47,0 0-15,0 0-16,0 0 0,0 0 16,0 0-16,0 0 15,0 0 1,0 0 265,37 0-265,-37 0-16,0 0 15,38-38-15,0 38 16,-38 0 0,0 0-16,0 0 15,-1 0 1,1 0-1,0 0 1,0 0 31,0 0-31,38 0-1,-38 0-15,0 0 0,0 0 16,0 0-1,-1 0-15,1 0 16,0 0-16,0 0 16,0 0-1,0 0 1,0 0-16,0 0 16,0 0-1,0 0 1,0 0-16,-1 0 47,1 0-32,38-38 110,-38 38-109,0-38 0,0 0-16,0 38 15,0-38-15,38 38 16,-39 0-1,1 0 251,0 0-235,0 0 1,0 0-1,0 0-31,0 0 15,0 0 1,0 0-16,0 0 16,75 0-16,-75 0 15,0 0 1,0 38-16,0-38 16,0 0-16,0 0 15,0 0-15,0 0 47,0 0 47,-38 38-79,38-38 1,-1 0-16,1 0 16,0 0-16,-38 38 15,38-38 1,0 0 0,0 38-1,0-38-15,0 0 16,0 0-16,38 0 15,-39 0 1,39 0-16,-38 38 16,38-38-1,-38 0 1,0 0 15,0 0-31,0 0 16,0 0-1,-1 0 1,39 0 0,-38 38-1,0-38-15,0 0 47,0 0-31,0 0-1,0 0-15,0 0 16,37 0 0,-37 0-1,0 0 1,0 0 125,0 0-110,0 0 0,0 0-15,38 0-1,-38 0-15,0 0 16,-1 0-16,39 0 16,0 0-1,-38 0-15,38 0 16,-38 0-1,38 0-15,-38 0 16,-1 0 0,1 0-1,0 0-15</inkml:trace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9-23T15:08:50.564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B0340BEF-1857-42D5-A029-25D778C22303}" emma:medium="tactile" emma:mode="ink">
          <msink:context xmlns:msink="http://schemas.microsoft.com/ink/2010/main" type="inkDrawing" rotatedBoundingBox="11183,8188 15021,8794 14892,9611 11053,9005" semanticType="underline" shapeName="Other">
            <msink:sourceLink direction="with" ref="{33CCA15C-CE73-43D2-8F84-064D8485A30A}"/>
          </msink:context>
        </emma:interpretation>
      </emma:emma>
    </inkml:annotationXML>
    <inkml:trace contextRef="#ctx0" brushRef="#br0">3791 1952 0,'-721'0'359,"646"0"-359,-77 0 16,114 0-1,0 0-15,0 0 16,-38 0-16,39 0 15,-1 0-15,0 0 16,0 0-16,0 0 16,0 0-1,-38 0 142,38 0-142,-38 0 1,39 0-1,-1 0 48,0 0-47,0 0-1,0 0-15,0 0 16,0 0-16,-38 0 15,0 0-15,39 0 16,-1 0-16,-38 0 16,38 0-16,0 0 15,-38 0-15,38 0 16,0 0 0,0 0-1,1 0-15,-1 0 16,0 0 15,0 0 63,0 0-79,0 0 1,-38 0 0,38 0-16,-38 0 15,38 0-15,-37 0 16,37 0-16,0 0 16,0 0-16,0 0 15,0 0 157,0 0-156,0 0-1,0 0 1,-37 0 0,37 0-1,0-38 32,0 0 47,0 38-47,38-38-32,-38 38 17,38-38-17,-38 38-15,38-38 16,-38 0-1,38-38 1,0 39 15,-38-39-15,38 38 15,-38 0-15,38 0-16,-38 38 15,38-38 1,0 0 15,0 0 32,-37 0-32,37 0 32,0 0-32,-38-37 16,0-1 0</inkml:trace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9-23T15:08:48.385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C501911A-0461-46F0-85B7-0D0AD8F87921}" emma:medium="tactile" emma:mode="ink">
          <msink:context xmlns:msink="http://schemas.microsoft.com/ink/2010/main" type="inkDrawing" rotatedBoundingBox="15206,9014 18246,9231 18234,9401 15194,9184" shapeName="Other">
            <msink:destinationLink direction="with" ref="{6CC8A85B-4CE6-4C31-80CA-452D08DF15D4}"/>
          </msink:context>
        </emma:interpretation>
      </emma:emma>
    </inkml:annotationXML>
    <inkml:trace contextRef="#ctx0" brushRef="#br0">3033 313 0,'0'-38'234,"-38"38"-234,0 0 16,-38-38 0,1 38-1,37 0 1,0 0-1,0-38 1,0 38-16,-38 0 16,38 0-1,-38-38-15,1 0 16,37 38-16,0 0 16,-38-37-16,38 37 15,0 0-15,0 0 16,0 0-16,0 0 15,0 0 1,1 0 0,-1 0-16,0 0 15,0 0 1,0 0 0,0 0 15,0 0 141,0 0-157,-76 0-15,1 0 16,75 0-16,-38 0 16,0 0-16,38 0 15,-38 0-15,-37 0 16,37 0-16,0 0 15,38 0-15,0 0 16,0 0 140,0 0-156,-37 0 0,-1-38 16,38 38-16,-38 0 16,38 0-1,0 0-15,0-38 16,0 38-1,1 0 64,-1 0-79,0 0 15,0 0-15,0 0 16,0 0-1,-38 0-15,38 0 16</inkml:trace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9-23T15:13:01.608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3EEE4EE8-7AA9-4502-AF3B-C3DFE8A97173}" emma:medium="tactile" emma:mode="ink">
          <msink:context xmlns:msink="http://schemas.microsoft.com/ink/2010/main" type="writingRegion" rotatedBoundingBox="14413,17088 9133,16496 9382,14273 14662,14865"/>
        </emma:interpretation>
      </emma:emma>
    </inkml:annotationXML>
    <inkml:traceGroup>
      <inkml:annotationXML>
        <emma:emma xmlns:emma="http://www.w3.org/2003/04/emma" version="1.0">
          <emma:interpretation id="{FD4E3200-BF43-48AE-B33A-F9979B4D7DA2}" emma:medium="tactile" emma:mode="ink">
            <msink:context xmlns:msink="http://schemas.microsoft.com/ink/2010/main" type="paragraph" rotatedBoundingBox="14413,17088 9133,16496 9382,14273 14662,1486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1F36DBA-8572-4786-BA9D-0015AEFD0A8A}" emma:medium="tactile" emma:mode="ink">
              <msink:context xmlns:msink="http://schemas.microsoft.com/ink/2010/main" type="line" rotatedBoundingBox="14413,17088 9133,16496 9382,14273 14662,14865"/>
            </emma:interpretation>
          </emma:emma>
        </inkml:annotationXML>
        <inkml:traceGroup>
          <inkml:annotationXML>
            <emma:emma xmlns:emma="http://www.w3.org/2003/04/emma" version="1.0">
              <emma:interpretation id="{CC7C6D42-E7B0-4627-B2DB-5650774EABF0}" emma:medium="tactile" emma:mode="ink">
                <msink:context xmlns:msink="http://schemas.microsoft.com/ink/2010/main" type="inkWord" rotatedBoundingBox="14413,17088 9133,16496 9369,14389 14649,14980">
                  <msink:destinationLink direction="with" ref="{D2AA9FF7-433D-40EC-93D8-C047914E9A1F}"/>
                </msink:context>
              </emma:interpretation>
            </emma:emma>
          </inkml:annotationXML>
          <inkml:trace contextRef="#ctx0" brushRef="#br0">7127 4208 0,'-38'0'16,"0"0"-1,0 0 17,0 0-17,0 0 1,0 0-16,1 0 15,-1 0 1,0 0 0,0 0-1,0 0 1,0 0 125,0 0-126,0 0 1,0 0-1,0 0-15,0 0 32,-75-38-32,75 38 15,-38 0 1,38 0 0,0 0-1,-38-38 63,38 38 32,38-37-110,-37 37 15,-1 0-15,0-38 16,-38 38 0,38-38-16,-76 0 15,38 38 1,39 0-16,-39 0 15,0-38-15,38 38 16,0 0-16,-38 0 16,0 0-16,39 0 15,-1 0-15,0 0 16,0 0 15,0 0-15,0 0 31,-76 0-16,76 0-15,-38 0-1,39 38 1,-1-38-1,0 38 17,38 0-32,-76-38 15,76 38 63,-38-38-62,38 37 0,-38 1-16,38 0 31,0 0 0,0 0 0,0 0-15,0 0 0,0 0-1,0 0 17,0 0-17,0 0 1,0-1 46,0 1-30,0 0-17,0 0 1,0 0-1,0 0 1,0 0 0,0 0-1,0 0 17,0 0-1,0 0-31,0-1 15,0 1 1,0 38 0,38 0 15,-38-38 0,38-38 47,0 38-62,-38 38 0,38-76-1,0 38 1,0-1-1,-38 1 17,37-38-17,1 38 17,0 0-1,0 0 47,38 0-47,-76 0-15,76 0-1,-38 0 1,0-38 0,0 38 15,0-38 16,-1 38-32,1-38 1,-38 38 0,38-38-1,38 37-15,-38 1 16,38-38-16,75 76 16,-37-38-16,0-38 15,-38 0-15,37 38 16,-75-38-16,38 38 15,-38-38 1,0 0 109,0 38-109,38-38-16,-38 0 15,75 0-15,-37 0 16,38 0-16,-38 0 16,0 0-16,-39 0 15,1 0-15,0 0 16,0 0-16,0 0 15,0 0 1,0 0 0,0 0-1,38 0 1,-38 0 0,-1 0-1,1 0-15,0 0 63,38-38-32,-38 38-31,-38-38 16,38 38-1,0 0-15,0 0 31,0 0-15,0 0 0,0 0-1,-1 0-15,39-38 16,-38 38 0,0 0-16,0 0 15,0-38-15,0 38 16,0 0 62,0 0-62,0 0-1,-1 0 1,1 0 15,0 0-15,0 0-1,0 0-15,0 0 16,0 0-16,0 0 16,0 0-16,0 0 15,0 0-15,-1 0 16,1 0-1,0 0 1,0 0 0,0 0 31,0 0-32,0 0 1,0 0 15,0 0-31,0 0 31,0 0 16,-1 0-16,1 0-31,38 0 16,-38 0-16,0 0 16,0 0-16,38 0 15,-38 0-15,0 0 16,-1 0-16,1 0 16,0 0-16,0 0 15,0-76 32,-38 38-31,0 1-1,38-1 1,0 0-16,-38 0 16,0-76-1,38 76 1,-38 0-1,0 0-15,0 0 32,0-37-1,0 37-15,0 0-16,0 0 15,0 0 1,0 0-1,0 0 1,0 0 0,0 0-16,-38 0 15,38 0 1,-38 1-16,38-1 16,-38 0-1,0 0 1,0 0 15,38 0-31,0 0 16,-76 0-1,76 0 1,-37-38 15,-1 39-15,38-1-16,-38 38 15,0-38 95,0 0-95,38 0-15,-38 38 16,0 0 140,0 0-140,0-38 15,38 0 63,-38 38-94,0 0 16,1 0-16,-39 0 15,0 0-15,38 0 16,0 0-16,-38 0 15,38 0 1</inkml:trace>
        </inkml:traceGroup>
        <inkml:traceGroup>
          <inkml:annotationXML>
            <emma:emma xmlns:emma="http://www.w3.org/2003/04/emma" version="1.0">
              <emma:interpretation id="{BFA1F197-3F03-413A-9090-755A38A516D6}" emma:medium="tactile" emma:mode="ink">
                <msink:context xmlns:msink="http://schemas.microsoft.com/ink/2010/main" type="inkWord" rotatedBoundingBox="13685,15050 12012,14862 12045,14572 13717,14759"/>
              </emma:interpretation>
            </emma:emma>
          </inkml:annotationXML>
          <inkml:trace contextRef="#ctx0" brushRef="#br0" timeOffset="-5049.3181">8871 4436 0,'-76'-38'219,"38"38"-188,38-38-15,-38 0 0,0 0 15,0 38 16,0-38-32,38 0 1,-37 38 15,37-38-15,-38 38-16,0-38 31,0 1 235,0 37-251,0 0 1,0 0-16,0 0 31,0 0 1,0 0 77,0 0-93,1 0-1,-1 0 1,0 0 93,0 0-109,0 0 0,0 0 16,0 0-1,-38 0 1,38 0-16,-37 0 16,37 0-1,0 0-15,0 0 32,0 0-17,0 0 1,0 0-1,0 0 1,0 37 93,0-37-93,0 38 0,-37-38-16,37 0 15,0 38 1</inkml:trace>
        </inkml:traceGroup>
      </inkml:traceGroup>
    </inkml:traceGroup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BA54-1764-493C-930C-0CEE5F5FC4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2EDF-8193-4361-96AE-9A3B9CAD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483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BA54-1764-493C-930C-0CEE5F5FC4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2EDF-8193-4361-96AE-9A3B9CAD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059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BA54-1764-493C-930C-0CEE5F5FC4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2EDF-8193-4361-96AE-9A3B9CAD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08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BA54-1764-493C-930C-0CEE5F5FC4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2EDF-8193-4361-96AE-9A3B9CAD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85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BA54-1764-493C-930C-0CEE5F5FC4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2EDF-8193-4361-96AE-9A3B9CAD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158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BA54-1764-493C-930C-0CEE5F5FC4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2EDF-8193-4361-96AE-9A3B9CAD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205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BA54-1764-493C-930C-0CEE5F5FC4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2EDF-8193-4361-96AE-9A3B9CAD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77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BA54-1764-493C-930C-0CEE5F5FC4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2EDF-8193-4361-96AE-9A3B9CAD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50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BA54-1764-493C-930C-0CEE5F5FC4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2EDF-8193-4361-96AE-9A3B9CAD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932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BA54-1764-493C-930C-0CEE5F5FC4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2EDF-8193-4361-96AE-9A3B9CAD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921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5BA54-1764-493C-930C-0CEE5F5FC4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2EDF-8193-4361-96AE-9A3B9CAD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96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5BA54-1764-493C-930C-0CEE5F5FC430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62EDF-8193-4361-96AE-9A3B9CAD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87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i%20love%20my%20family.m4a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learningapps.org/display?v=pb7n40y3j22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d1nk6ge222" TargetMode="External"/><Relationship Id="rId2" Type="http://schemas.openxmlformats.org/officeDocument/2006/relationships/hyperlink" Target="&#1043;&#1086;&#1083;&#1086;&#1089;%20003-1.m4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InShot_20220922_165559781.mp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customXml" Target="../ink/ink6.xml"/><Relationship Id="rId18" Type="http://schemas.openxmlformats.org/officeDocument/2006/relationships/image" Target="../media/image15.emf"/><Relationship Id="rId26" Type="http://schemas.openxmlformats.org/officeDocument/2006/relationships/image" Target="../media/image19.emf"/><Relationship Id="rId3" Type="http://schemas.openxmlformats.org/officeDocument/2006/relationships/customXml" Target="../ink/ink1.xml"/><Relationship Id="rId21" Type="http://schemas.openxmlformats.org/officeDocument/2006/relationships/customXml" Target="../ink/ink10.xml"/><Relationship Id="rId7" Type="http://schemas.openxmlformats.org/officeDocument/2006/relationships/customXml" Target="../ink/ink3.xml"/><Relationship Id="rId12" Type="http://schemas.openxmlformats.org/officeDocument/2006/relationships/image" Target="../media/image12.emf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2" Type="http://schemas.openxmlformats.org/officeDocument/2006/relationships/image" Target="../media/image7.png"/><Relationship Id="rId16" Type="http://schemas.openxmlformats.org/officeDocument/2006/relationships/image" Target="../media/image14.emf"/><Relationship Id="rId20" Type="http://schemas.openxmlformats.org/officeDocument/2006/relationships/image" Target="../media/image16.emf"/><Relationship Id="rId29" Type="http://schemas.openxmlformats.org/officeDocument/2006/relationships/customXml" Target="../ink/ink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11" Type="http://schemas.openxmlformats.org/officeDocument/2006/relationships/customXml" Target="../ink/ink5.xml"/><Relationship Id="rId24" Type="http://schemas.openxmlformats.org/officeDocument/2006/relationships/image" Target="../media/image18.emf"/><Relationship Id="rId32" Type="http://schemas.openxmlformats.org/officeDocument/2006/relationships/image" Target="../media/image22.emf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20.emf"/><Relationship Id="rId10" Type="http://schemas.openxmlformats.org/officeDocument/2006/relationships/image" Target="../media/image11.emf"/><Relationship Id="rId19" Type="http://schemas.openxmlformats.org/officeDocument/2006/relationships/customXml" Target="../ink/ink9.xml"/><Relationship Id="rId31" Type="http://schemas.openxmlformats.org/officeDocument/2006/relationships/customXml" Target="../ink/ink15.xml"/><Relationship Id="rId4" Type="http://schemas.openxmlformats.org/officeDocument/2006/relationships/image" Target="../media/image8.emf"/><Relationship Id="rId9" Type="http://schemas.openxmlformats.org/officeDocument/2006/relationships/customXml" Target="../ink/ink4.xml"/><Relationship Id="rId14" Type="http://schemas.openxmlformats.org/officeDocument/2006/relationships/image" Target="../media/image13.emf"/><Relationship Id="rId22" Type="http://schemas.openxmlformats.org/officeDocument/2006/relationships/image" Target="../media/image17.emf"/><Relationship Id="rId27" Type="http://schemas.openxmlformats.org/officeDocument/2006/relationships/customXml" Target="../ink/ink13.xml"/><Relationship Id="rId30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Grade 6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41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8" r="22510" b="2745"/>
          <a:stretch/>
        </p:blipFill>
        <p:spPr>
          <a:xfrm rot="5400000">
            <a:off x="2784140" y="-1487606"/>
            <a:ext cx="6482689" cy="9867333"/>
          </a:xfrm>
        </p:spPr>
      </p:pic>
    </p:spTree>
    <p:extLst>
      <p:ext uri="{BB962C8B-B14F-4D97-AF65-F5344CB8AC3E}">
        <p14:creationId xmlns:p14="http://schemas.microsoft.com/office/powerpoint/2010/main" val="178525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heart=love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2" t="314" r="12208" b="-314"/>
          <a:stretch/>
        </p:blipFill>
        <p:spPr>
          <a:xfrm rot="5400000">
            <a:off x="4372608" y="74766"/>
            <a:ext cx="6567569" cy="6605516"/>
          </a:xfrm>
        </p:spPr>
      </p:pic>
    </p:spTree>
    <p:extLst>
      <p:ext uri="{BB962C8B-B14F-4D97-AF65-F5344CB8AC3E}">
        <p14:creationId xmlns:p14="http://schemas.microsoft.com/office/powerpoint/2010/main" val="391374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hlinkClick r:id="rId2" action="ppaction://hlinkfile"/>
              </a:rPr>
              <a:t>I love my family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/>
          <a:lstStyle/>
          <a:p>
            <a:r>
              <a:rPr lang="en-US" b="1" dirty="0" smtClean="0"/>
              <a:t>I love my family.</a:t>
            </a:r>
          </a:p>
          <a:p>
            <a:r>
              <a:rPr lang="en-US" b="1" dirty="0" smtClean="0"/>
              <a:t>I love my family.</a:t>
            </a:r>
          </a:p>
          <a:p>
            <a:r>
              <a:rPr lang="en-US" b="1" dirty="0" smtClean="0"/>
              <a:t>Oh, yeah, yeah.</a:t>
            </a:r>
          </a:p>
          <a:p>
            <a:r>
              <a:rPr lang="en-US" b="1" dirty="0" smtClean="0"/>
              <a:t>I do.</a:t>
            </a:r>
          </a:p>
          <a:p>
            <a:r>
              <a:rPr lang="en-US" b="1" dirty="0" smtClean="0"/>
              <a:t>I love my family.</a:t>
            </a:r>
            <a:endParaRPr lang="en-US" b="1" dirty="0"/>
          </a:p>
          <a:p>
            <a:r>
              <a:rPr lang="en-US" b="1" dirty="0" smtClean="0"/>
              <a:t>I love my family.</a:t>
            </a:r>
          </a:p>
          <a:p>
            <a:r>
              <a:rPr lang="en-US" b="1" dirty="0" smtClean="0"/>
              <a:t>Oh, yeah, yeah.</a:t>
            </a:r>
          </a:p>
          <a:p>
            <a:r>
              <a:rPr lang="en-US" b="1" dirty="0" smtClean="0"/>
              <a:t>It’s true.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9755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My family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Our aim: </a:t>
            </a:r>
            <a:r>
              <a:rPr lang="en-US" b="1" dirty="0" smtClean="0">
                <a:solidFill>
                  <a:srgbClr val="002060"/>
                </a:solidFill>
              </a:rPr>
              <a:t>make a project “My family</a:t>
            </a:r>
            <a:r>
              <a:rPr lang="en-US" b="1" dirty="0" smtClean="0">
                <a:solidFill>
                  <a:srgbClr val="002060"/>
                </a:solidFill>
              </a:rPr>
              <a:t>”</a:t>
            </a:r>
            <a:r>
              <a:rPr lang="ru-RU" b="1" dirty="0" smtClean="0">
                <a:solidFill>
                  <a:srgbClr val="002060"/>
                </a:solidFill>
              </a:rPr>
              <a:t>     (</a:t>
            </a:r>
            <a:r>
              <a:rPr lang="en-US" b="1" dirty="0" smtClean="0">
                <a:solidFill>
                  <a:srgbClr val="002060"/>
                </a:solidFill>
              </a:rPr>
              <a:t>It will be a puzzle)</a:t>
            </a: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/>
              <a:t>Our tasks: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- words “Family”, “Household”, “Free time”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- grammar: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to be;</a:t>
            </a:r>
          </a:p>
          <a:p>
            <a:r>
              <a:rPr lang="en-US" b="1" dirty="0">
                <a:solidFill>
                  <a:srgbClr val="002060"/>
                </a:solidFill>
              </a:rPr>
              <a:t>h</a:t>
            </a:r>
            <a:r>
              <a:rPr lang="en-US" b="1" dirty="0" smtClean="0">
                <a:solidFill>
                  <a:srgbClr val="002060"/>
                </a:solidFill>
              </a:rPr>
              <a:t>ave to;</a:t>
            </a:r>
          </a:p>
          <a:p>
            <a:r>
              <a:rPr lang="en-US" b="1" dirty="0">
                <a:solidFill>
                  <a:srgbClr val="002060"/>
                </a:solidFill>
              </a:rPr>
              <a:t>g</a:t>
            </a:r>
            <a:r>
              <a:rPr lang="en-US" b="1" dirty="0" smtClean="0">
                <a:solidFill>
                  <a:srgbClr val="002060"/>
                </a:solidFill>
              </a:rPr>
              <a:t>erund.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468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hlinkClick r:id="rId2"/>
              </a:rPr>
              <a:t>To be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537" y="1553581"/>
            <a:ext cx="8802806" cy="5304419"/>
          </a:xfrm>
        </p:spPr>
      </p:pic>
    </p:spTree>
    <p:extLst>
      <p:ext uri="{BB962C8B-B14F-4D97-AF65-F5344CB8AC3E}">
        <p14:creationId xmlns:p14="http://schemas.microsoft.com/office/powerpoint/2010/main" val="191619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617" t="13560" r="18693" b="36256"/>
          <a:stretch/>
        </p:blipFill>
        <p:spPr>
          <a:xfrm>
            <a:off x="459107" y="365125"/>
            <a:ext cx="10609227" cy="621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91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2" r="2733" b="2250"/>
          <a:stretch/>
        </p:blipFill>
        <p:spPr>
          <a:xfrm rot="5400000">
            <a:off x="2315931" y="1138512"/>
            <a:ext cx="6723074" cy="4449172"/>
          </a:xfrm>
        </p:spPr>
      </p:pic>
    </p:spTree>
    <p:extLst>
      <p:ext uri="{BB962C8B-B14F-4D97-AF65-F5344CB8AC3E}">
        <p14:creationId xmlns:p14="http://schemas.microsoft.com/office/powerpoint/2010/main" val="411154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hlinkClick r:id="rId2" action="ppaction://hlinkfile"/>
              </a:rPr>
              <a:t>Some chores in our family</a:t>
            </a:r>
            <a:r>
              <a:rPr lang="en-US" b="1" dirty="0" smtClean="0">
                <a:solidFill>
                  <a:srgbClr val="0070C0"/>
                </a:solidFill>
              </a:rPr>
              <a:t>.       </a:t>
            </a:r>
            <a:r>
              <a:rPr lang="en-US" b="1" dirty="0" smtClean="0">
                <a:solidFill>
                  <a:srgbClr val="0070C0"/>
                </a:solidFill>
                <a:hlinkClick r:id="rId3"/>
              </a:rPr>
              <a:t>It’s interesting.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18556" t="13853" r="17632" b="35162"/>
          <a:stretch/>
        </p:blipFill>
        <p:spPr>
          <a:xfrm>
            <a:off x="1484026" y="1289154"/>
            <a:ext cx="9608695" cy="541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78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0" t="12305" r="11657"/>
          <a:stretch/>
        </p:blipFill>
        <p:spPr>
          <a:xfrm>
            <a:off x="838200" y="365125"/>
            <a:ext cx="10612272" cy="5811838"/>
          </a:xfrm>
        </p:spPr>
      </p:pic>
    </p:spTree>
    <p:extLst>
      <p:ext uri="{BB962C8B-B14F-4D97-AF65-F5344CB8AC3E}">
        <p14:creationId xmlns:p14="http://schemas.microsoft.com/office/powerpoint/2010/main" val="309787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hlinkClick r:id="rId2" action="ppaction://hlinkfile"/>
              </a:rPr>
              <a:t>Free time in our family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8305" t="14887" r="18388" b="35162"/>
          <a:stretch/>
        </p:blipFill>
        <p:spPr>
          <a:xfrm>
            <a:off x="838200" y="1409075"/>
            <a:ext cx="10314482" cy="544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77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0125"/>
            <a:ext cx="10515600" cy="914399"/>
          </a:xfrm>
        </p:spPr>
        <p:txBody>
          <a:bodyPr/>
          <a:lstStyle/>
          <a:p>
            <a:pPr algn="ctr"/>
            <a:r>
              <a:rPr lang="de-DE" b="1" dirty="0" smtClean="0">
                <a:solidFill>
                  <a:srgbClr val="0070C0"/>
                </a:solidFill>
              </a:rPr>
              <a:t>Check </a:t>
            </a:r>
            <a:r>
              <a:rPr lang="de-DE" b="1" dirty="0" err="1">
                <a:solidFill>
                  <a:srgbClr val="0070C0"/>
                </a:solidFill>
              </a:rPr>
              <a:t>y</a:t>
            </a:r>
            <a:r>
              <a:rPr lang="de-DE" b="1" dirty="0" err="1" smtClean="0">
                <a:solidFill>
                  <a:srgbClr val="0070C0"/>
                </a:solidFill>
              </a:rPr>
              <a:t>ourselves</a:t>
            </a:r>
            <a:r>
              <a:rPr lang="de-DE" b="1" dirty="0" smtClean="0">
                <a:solidFill>
                  <a:srgbClr val="0070C0"/>
                </a:solidFill>
              </a:rPr>
              <a:t>!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887104"/>
            <a:ext cx="10257430" cy="597089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1" name="Рукописный ввод 10"/>
              <p14:cNvContentPartPr/>
              <p14:nvPr/>
            </p14:nvContentPartPr>
            <p14:xfrm>
              <a:off x="4816746" y="3235218"/>
              <a:ext cx="4848840" cy="965520"/>
            </p14:xfrm>
          </p:contentPart>
        </mc:Choice>
        <mc:Fallback xmlns="">
          <p:pic>
            <p:nvPicPr>
              <p:cNvPr id="11" name="Рукописный ввод 1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04866" y="3223338"/>
                <a:ext cx="4872600" cy="98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5" name="Рукописный ввод 14"/>
              <p14:cNvContentPartPr/>
              <p14:nvPr/>
            </p14:nvContentPartPr>
            <p14:xfrm>
              <a:off x="6591906" y="2506610"/>
              <a:ext cx="4350240" cy="938160"/>
            </p14:xfrm>
          </p:contentPart>
        </mc:Choice>
        <mc:Fallback xmlns="">
          <p:pic>
            <p:nvPicPr>
              <p:cNvPr id="15" name="Рукописный ввод 1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80026" y="2494730"/>
                <a:ext cx="4374000" cy="96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9" name="Рукописный ввод 18"/>
              <p14:cNvContentPartPr/>
              <p14:nvPr/>
            </p14:nvContentPartPr>
            <p14:xfrm>
              <a:off x="2244546" y="5670290"/>
              <a:ext cx="5553000" cy="1254600"/>
            </p14:xfrm>
          </p:contentPart>
        </mc:Choice>
        <mc:Fallback xmlns="">
          <p:pic>
            <p:nvPicPr>
              <p:cNvPr id="19" name="Рукописный ввод 18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232666" y="5658410"/>
                <a:ext cx="5576760" cy="127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8" name="Рукописный ввод 27"/>
              <p14:cNvContentPartPr/>
              <p14:nvPr/>
            </p14:nvContentPartPr>
            <p14:xfrm>
              <a:off x="709506" y="1944978"/>
              <a:ext cx="4042440" cy="2745000"/>
            </p14:xfrm>
          </p:contentPart>
        </mc:Choice>
        <mc:Fallback xmlns="">
          <p:pic>
            <p:nvPicPr>
              <p:cNvPr id="28" name="Рукописный ввод 27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97626" y="1933098"/>
                <a:ext cx="4066200" cy="276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30" name="Рукописный ввод 29"/>
              <p14:cNvContentPartPr/>
              <p14:nvPr/>
            </p14:nvContentPartPr>
            <p14:xfrm>
              <a:off x="994626" y="816378"/>
              <a:ext cx="1383120" cy="591120"/>
            </p14:xfrm>
          </p:contentPart>
        </mc:Choice>
        <mc:Fallback xmlns="">
          <p:pic>
            <p:nvPicPr>
              <p:cNvPr id="30" name="Рукописный ввод 2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82746" y="804498"/>
                <a:ext cx="1406880" cy="61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37" name="Рукописный ввод 36"/>
              <p14:cNvContentPartPr/>
              <p14:nvPr/>
            </p14:nvContentPartPr>
            <p14:xfrm>
              <a:off x="4026186" y="2572818"/>
              <a:ext cx="2361240" cy="402840"/>
            </p14:xfrm>
          </p:contentPart>
        </mc:Choice>
        <mc:Fallback xmlns="">
          <p:pic>
            <p:nvPicPr>
              <p:cNvPr id="37" name="Рукописный ввод 36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014306" y="2560938"/>
                <a:ext cx="2385000" cy="42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38" name="Рукописный ввод 37"/>
              <p14:cNvContentPartPr/>
              <p14:nvPr/>
            </p14:nvContentPartPr>
            <p14:xfrm>
              <a:off x="4026186" y="2947938"/>
              <a:ext cx="1365120" cy="372240"/>
            </p14:xfrm>
          </p:contentPart>
        </mc:Choice>
        <mc:Fallback xmlns="">
          <p:pic>
            <p:nvPicPr>
              <p:cNvPr id="38" name="Рукописный ввод 37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014306" y="2936058"/>
                <a:ext cx="1388880" cy="39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48" name="Рукописный ввод 47"/>
              <p14:cNvContentPartPr/>
              <p14:nvPr/>
            </p14:nvContentPartPr>
            <p14:xfrm>
              <a:off x="5472666" y="3271938"/>
              <a:ext cx="1092240" cy="113040"/>
            </p14:xfrm>
          </p:contentPart>
        </mc:Choice>
        <mc:Fallback xmlns="">
          <p:pic>
            <p:nvPicPr>
              <p:cNvPr id="48" name="Рукописный ввод 47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460786" y="3260058"/>
                <a:ext cx="1116000" cy="13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54" name="Рукописный ввод 53"/>
              <p14:cNvContentPartPr/>
              <p14:nvPr/>
            </p14:nvContentPartPr>
            <p14:xfrm>
              <a:off x="3342906" y="5233938"/>
              <a:ext cx="1887840" cy="798480"/>
            </p14:xfrm>
          </p:contentPart>
        </mc:Choice>
        <mc:Fallback xmlns="">
          <p:pic>
            <p:nvPicPr>
              <p:cNvPr id="54" name="Рукописный ввод 53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331026" y="5222058"/>
                <a:ext cx="1911600" cy="82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57" name="Рукописный ввод 56"/>
              <p14:cNvContentPartPr/>
              <p14:nvPr/>
            </p14:nvContentPartPr>
            <p14:xfrm>
              <a:off x="7600266" y="4547778"/>
              <a:ext cx="3490560" cy="2197440"/>
            </p14:xfrm>
          </p:contentPart>
        </mc:Choice>
        <mc:Fallback xmlns="">
          <p:pic>
            <p:nvPicPr>
              <p:cNvPr id="57" name="Рукописный ввод 56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7588386" y="4535898"/>
                <a:ext cx="3514320" cy="222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58" name="Рукописный ввод 57"/>
              <p14:cNvContentPartPr/>
              <p14:nvPr/>
            </p14:nvContentPartPr>
            <p14:xfrm>
              <a:off x="4667706" y="5841290"/>
              <a:ext cx="360" cy="360"/>
            </p14:xfrm>
          </p:contentPart>
        </mc:Choice>
        <mc:Fallback xmlns="">
          <p:pic>
            <p:nvPicPr>
              <p:cNvPr id="58" name="Рукописный ввод 57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655826" y="5829410"/>
                <a:ext cx="2412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61" name="Рукописный ввод 60"/>
              <p14:cNvContentPartPr/>
              <p14:nvPr/>
            </p14:nvContentPartPr>
            <p14:xfrm>
              <a:off x="595746" y="4681338"/>
              <a:ext cx="943200" cy="1692720"/>
            </p14:xfrm>
          </p:contentPart>
        </mc:Choice>
        <mc:Fallback xmlns="">
          <p:pic>
            <p:nvPicPr>
              <p:cNvPr id="61" name="Рукописный ввод 60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583866" y="4669458"/>
                <a:ext cx="966960" cy="171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64" name="Рукописный ввод 63"/>
              <p14:cNvContentPartPr/>
              <p14:nvPr/>
            </p14:nvContentPartPr>
            <p14:xfrm>
              <a:off x="679626" y="6264258"/>
              <a:ext cx="1691640" cy="520920"/>
            </p14:xfrm>
          </p:contentPart>
        </mc:Choice>
        <mc:Fallback xmlns="">
          <p:pic>
            <p:nvPicPr>
              <p:cNvPr id="64" name="Рукописный ввод 63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667746" y="6252378"/>
                <a:ext cx="1715400" cy="54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66" name="Рукописный ввод 65"/>
              <p14:cNvContentPartPr/>
              <p14:nvPr/>
            </p14:nvContentPartPr>
            <p14:xfrm>
              <a:off x="5743386" y="790458"/>
              <a:ext cx="2734560" cy="693720"/>
            </p14:xfrm>
          </p:contentPart>
        </mc:Choice>
        <mc:Fallback xmlns="">
          <p:pic>
            <p:nvPicPr>
              <p:cNvPr id="66" name="Рукописный ввод 65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5731506" y="778578"/>
                <a:ext cx="2758320" cy="71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12" name="Рукописный ввод 11"/>
              <p14:cNvContentPartPr/>
              <p14:nvPr/>
            </p14:nvContentPartPr>
            <p14:xfrm>
              <a:off x="8949546" y="608298"/>
              <a:ext cx="1914480" cy="704880"/>
            </p14:xfrm>
          </p:contentPart>
        </mc:Choice>
        <mc:Fallback xmlns="">
          <p:pic>
            <p:nvPicPr>
              <p:cNvPr id="12" name="Рукописный ввод 11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8937666" y="596418"/>
                <a:ext cx="1938240" cy="728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324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110</Words>
  <Application>Microsoft Office PowerPoint</Application>
  <PresentationFormat>Широкоэкранный</PresentationFormat>
  <Paragraphs>23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 Grade 6</vt:lpstr>
      <vt:lpstr>My family</vt:lpstr>
      <vt:lpstr>To be</vt:lpstr>
      <vt:lpstr>Презентация PowerPoint</vt:lpstr>
      <vt:lpstr>Презентация PowerPoint</vt:lpstr>
      <vt:lpstr>Some chores in our family.       It’s interesting.</vt:lpstr>
      <vt:lpstr>Презентация PowerPoint</vt:lpstr>
      <vt:lpstr>Free time in our family</vt:lpstr>
      <vt:lpstr>Check yourselves!</vt:lpstr>
      <vt:lpstr>Презентация PowerPoint</vt:lpstr>
      <vt:lpstr>heart=love</vt:lpstr>
      <vt:lpstr>I love my family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Grade 6</dc:title>
  <dc:creator>Пользователь</dc:creator>
  <cp:lastModifiedBy>Пользователь</cp:lastModifiedBy>
  <cp:revision>26</cp:revision>
  <dcterms:created xsi:type="dcterms:W3CDTF">2022-09-20T01:40:05Z</dcterms:created>
  <dcterms:modified xsi:type="dcterms:W3CDTF">2022-09-25T07:22:07Z</dcterms:modified>
</cp:coreProperties>
</file>