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906AD4-6159-4276-83CB-68FCA635B5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457F87-4BCD-4393-9B7D-5E331F2AF4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E67E5E-D7DE-4BB6-8470-978D38C37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6E037D-7E60-48D0-9632-7A6D344D4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5A901B-E7AA-4C43-B28B-806B5DAD8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EB3C4-162B-4EA2-8D9F-5285CEAD0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D1A2C99-D396-45C0-BBFA-7EBA4D03A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E0D1AD-4A75-4C8B-849E-21750DD14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3254BA-AB17-495B-9634-FBE162458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86EF61-B064-484F-82AF-53475B7EC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512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71F6A37-345A-4298-97F5-B350F11D1F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293C08-6AB3-4FD4-A186-835E799EB7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18D73E-E812-42B7-A636-535C8759C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9DD1C6-F331-4681-8D6F-87459E6C6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E9487F-9ED5-4091-BBCB-AF6B7EFA2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12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543519-9157-410B-B8BC-5014CCD57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C7375E-06D9-4100-982C-BE9740CD93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88EBAE-277E-4B48-8D52-82B848D42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D004E7-DEB0-4D37-BB86-62A8C2ACC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3EF95C-D111-42B4-94F5-6EB7B4FB0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945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26DCED-A1E1-4396-9585-93FE4B064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200055-90BB-4A4D-9AE8-7CBA4E4F7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40E1BB-BD29-47F7-B5C4-76A369254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86B492-1231-4C46-BFBD-812FD0AA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9D805C-DF5E-471B-936E-78E856764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26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77156-B8BF-470A-ADA3-402270426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BD7673-AD27-4DB6-9660-9176E0E272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6C2651-C2FF-4504-ACF7-A9B3C27ABF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AD3044-8E24-4351-9C06-DC65750E0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2FDC22-22F5-4356-BF04-33DD99B54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ABE50E-18A7-49CF-88A7-989661D9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67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AB3359-7E1F-4CD2-8924-2B0EDDAD3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B6AB9E-2F5B-44EA-8EC5-977D7A471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ECF1F5-DEA8-48BE-B25B-BC13380AC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55FE68A-2260-4F4C-BD45-DF8272BCF3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CD24ABA-B07B-46A9-94A3-38207C8164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A5B4695-1065-46D1-8C57-0E64C9E3B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54B1D76-E6AE-4770-A165-285D507F9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723AFC1-2709-4CDC-BD1F-6684FBD87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896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450D67-6A77-4195-BF24-763F19876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B7F0EB4-0133-42C6-85BA-07D29C4D8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C06921A-374C-4F1B-A88A-D5EE58E23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91EA5CC-9A60-4C88-8760-2D4E3475C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79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9F17AAD-1CFE-4CDF-9762-E91D588AE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9690CC5-6296-4C56-AB34-E134382DF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AE96FD6-21CA-4509-86E4-6B7AFCCC9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915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C2B77-784C-446D-864A-F2BD5D90A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20CE62-945A-4E51-AB0B-770574507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AC28C8D-DF57-4832-A536-D95F93319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DCC71A-D379-4766-92FB-B45A0EC9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997AD0-4ECB-4F4F-BF7F-E94F883F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1DBC64-33C5-4FEF-BC8F-571AB18D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91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081BB-60F6-4DA1-A424-B59FDE7B7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C46FD8C-A951-4366-9898-3D07C4E937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6CFE5CF-831F-4C11-9307-A2CE731FF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7CE1B19-7689-45F4-98AA-022D1D411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C00D25-0C2E-4D59-8418-635035880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56EA08-595A-48E5-8409-31F3083E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177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134BD-6D39-4184-A3D9-999BA32E6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81B1AC-CD1C-4DB0-BDF8-CAF8C382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1AE228-4641-4390-9754-94996C658E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0E4AD-B050-48FD-8D81-9FEF43C6D66E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CE53D4-271C-43E3-B4B1-7E1BC9795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5A3F28-54C7-47C8-BFB4-8C86B112A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63D13-9C75-4D1C-9A3D-A09456799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54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FC8A5E-C3B3-4551-B922-9DEADF62E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1CAC86-D357-487B-A1B1-630051ED45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7274" y="2810588"/>
            <a:ext cx="9144000" cy="1655762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Англия в раннее Средневековье</a:t>
            </a:r>
          </a:p>
          <a:p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</a:p>
        </p:txBody>
      </p:sp>
    </p:spTree>
    <p:extLst>
      <p:ext uri="{BB962C8B-B14F-4D97-AF65-F5344CB8AC3E}">
        <p14:creationId xmlns:p14="http://schemas.microsoft.com/office/powerpoint/2010/main" val="2924040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BD690F-A74F-469B-B166-AB3F51075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0CB362-A264-4DD5-A545-766E947A39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F0986-FE64-41D6-84E3-2B31BE0271D1}"/>
              </a:ext>
            </a:extLst>
          </p:cNvPr>
          <p:cNvSpPr txBox="1"/>
          <p:nvPr/>
        </p:nvSpPr>
        <p:spPr>
          <a:xfrm>
            <a:off x="838200" y="1846352"/>
            <a:ext cx="617821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№ 5, ответы на вопросы рубрики «Проверьте себя» на стр. 45. 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11CD5B-25DB-4DB0-ABCF-2421D8FB9A44}"/>
              </a:ext>
            </a:extLst>
          </p:cNvPr>
          <p:cNvSpPr txBox="1"/>
          <p:nvPr/>
        </p:nvSpPr>
        <p:spPr>
          <a:xfrm>
            <a:off x="5366084" y="264695"/>
            <a:ext cx="57147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554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5F389-EA11-44F7-91BA-FFFFB728A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1A04DB-8BE5-43DB-A464-DDA2E845CE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797"/>
            <a:ext cx="12192000" cy="696959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9DD328-8E34-457F-A975-1E54B2A4D159}"/>
              </a:ext>
            </a:extLst>
          </p:cNvPr>
          <p:cNvSpPr txBox="1"/>
          <p:nvPr/>
        </p:nvSpPr>
        <p:spPr>
          <a:xfrm>
            <a:off x="8345743" y="104576"/>
            <a:ext cx="34271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F14263-4EE5-4DFD-AD7B-AF2DFA703D34}"/>
              </a:ext>
            </a:extLst>
          </p:cNvPr>
          <p:cNvSpPr txBox="1"/>
          <p:nvPr/>
        </p:nvSpPr>
        <p:spPr>
          <a:xfrm>
            <a:off x="154013" y="1390753"/>
            <a:ext cx="92636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народом Древнего Мира был </a:t>
            </a:r>
          </a:p>
          <a:p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 город Лондон?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C3319E-FF09-4436-BDAD-5EFAE05F87B8}"/>
              </a:ext>
            </a:extLst>
          </p:cNvPr>
          <p:cNvSpPr txBox="1"/>
          <p:nvPr/>
        </p:nvSpPr>
        <p:spPr>
          <a:xfrm>
            <a:off x="154013" y="3429000"/>
            <a:ext cx="76785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германские племена </a:t>
            </a:r>
          </a:p>
          <a:p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заселили Британские острова? </a:t>
            </a:r>
          </a:p>
          <a:p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это произошло?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0CDDF1-6BE5-4CBF-BB52-42D6FF75F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926" y="3066153"/>
            <a:ext cx="4600073" cy="379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75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1CE55B-5237-42EA-8422-98C9F1DA5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2994151-0CF7-4B5A-886B-92ABDC3AE7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DEEB2B-5294-4F28-8436-BB6DD75777AB}"/>
              </a:ext>
            </a:extLst>
          </p:cNvPr>
          <p:cNvSpPr txBox="1"/>
          <p:nvPr/>
        </p:nvSpPr>
        <p:spPr>
          <a:xfrm>
            <a:off x="962526" y="168441"/>
            <a:ext cx="45059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урока: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DB9BD7-0C65-48A6-B2AE-6C6F3E94CD63}"/>
              </a:ext>
            </a:extLst>
          </p:cNvPr>
          <p:cNvSpPr txBox="1"/>
          <p:nvPr/>
        </p:nvSpPr>
        <p:spPr>
          <a:xfrm>
            <a:off x="565484" y="1528011"/>
            <a:ext cx="1057674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Легенда и быль в истории Англии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такие норманны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англосаксов с норманнами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 норманнов</a:t>
            </a:r>
          </a:p>
        </p:txBody>
      </p:sp>
    </p:spTree>
    <p:extLst>
      <p:ext uri="{BB962C8B-B14F-4D97-AF65-F5344CB8AC3E}">
        <p14:creationId xmlns:p14="http://schemas.microsoft.com/office/powerpoint/2010/main" val="3870109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DA7E1-D9CF-458A-A79E-110F229DC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6330622-3690-40BE-8F3B-96829541DA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B0E15C-C0A7-44EF-A855-9424021EE2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886" y="1363579"/>
            <a:ext cx="5155577" cy="36295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C760EE-258B-4D4C-A9EE-60D670EA7BD2}"/>
              </a:ext>
            </a:extLst>
          </p:cNvPr>
          <p:cNvSpPr txBox="1"/>
          <p:nvPr/>
        </p:nvSpPr>
        <p:spPr>
          <a:xfrm>
            <a:off x="2634916" y="228600"/>
            <a:ext cx="6441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Артур и рыцари Круглого стола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E69F35-055C-406B-9AF1-D14D64483293}"/>
              </a:ext>
            </a:extLst>
          </p:cNvPr>
          <p:cNvSpPr txBox="1"/>
          <p:nvPr/>
        </p:nvSpPr>
        <p:spPr>
          <a:xfrm>
            <a:off x="1798348" y="5225534"/>
            <a:ext cx="93405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приказу Артура  был сделан специальный круглый стол.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Сидя за ним,  все чувствовали себя равными друг другу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810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3F2C78-BDFD-4CD3-BE01-83D537FF1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B0D1209-9DB1-4B90-B801-2B95A241A0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79FC0D-6D82-47C4-9826-EAB6583625BF}"/>
              </a:ext>
            </a:extLst>
          </p:cNvPr>
          <p:cNvSpPr txBox="1"/>
          <p:nvPr/>
        </p:nvSpPr>
        <p:spPr>
          <a:xfrm>
            <a:off x="344176" y="887238"/>
            <a:ext cx="9098882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Бритты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древние жители острова, были кельтами, которые давно, еще до Римской империи, пришли на остров из Галлии.</a:t>
            </a:r>
          </a:p>
          <a:p>
            <a:pPr algn="l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Британия 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острова, где жили бритты и дали им свое имя.</a:t>
            </a:r>
          </a:p>
          <a:p>
            <a:pPr algn="l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Артур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вождь бриттов, который возглавил сопротивление против вторжения в Британию германцев.</a:t>
            </a:r>
          </a:p>
          <a:p>
            <a:pPr algn="l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4,5. Англы и саксы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германские племена, которые вторглись на территорию Британских островов и захватили их.</a:t>
            </a:r>
          </a:p>
          <a:p>
            <a:pPr algn="l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Бретань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полуостров на севере Галлии, куда вернулась часть бриттов после двухсотлетней борьбы с англами и саксами и дала свое имя полуострову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9FC6F8-CBC9-456E-A414-38F986FCC72F}"/>
              </a:ext>
            </a:extLst>
          </p:cNvPr>
          <p:cNvSpPr txBox="1"/>
          <p:nvPr/>
        </p:nvSpPr>
        <p:spPr>
          <a:xfrm>
            <a:off x="8949033" y="365125"/>
            <a:ext cx="2682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слова</a:t>
            </a:r>
          </a:p>
        </p:txBody>
      </p:sp>
    </p:spTree>
    <p:extLst>
      <p:ext uri="{BB962C8B-B14F-4D97-AF65-F5344CB8AC3E}">
        <p14:creationId xmlns:p14="http://schemas.microsoft.com/office/powerpoint/2010/main" val="2389060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FF7253-31CE-4754-9AC6-D60463EF8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DCB4054-8514-4952-AA27-BA7C648EAB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6B3C02-C7FE-41D8-98B4-5E8FCCEE88F3}"/>
              </a:ext>
            </a:extLst>
          </p:cNvPr>
          <p:cNvSpPr txBox="1"/>
          <p:nvPr/>
        </p:nvSpPr>
        <p:spPr>
          <a:xfrm>
            <a:off x="6193256" y="365125"/>
            <a:ext cx="61782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Еще с IV в. в Британию стали прибывать миссионеры — посланцы папы римского для распространения христианства. На острове было основано множество монастырей.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C6589B5-FE81-49A2-B85D-53130A68A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9" y="495868"/>
            <a:ext cx="5523585" cy="41426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912D40-5468-4299-8DC8-760EA4034A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301" y="2452703"/>
            <a:ext cx="6006678" cy="414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01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0D5CE-97D6-47B0-9A58-477079FE9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EE02B0-D415-400C-9064-64D52B7D7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117931-C8E8-4D9F-8288-688CB1792DE3}"/>
              </a:ext>
            </a:extLst>
          </p:cNvPr>
          <p:cNvSpPr txBox="1"/>
          <p:nvPr/>
        </p:nvSpPr>
        <p:spPr>
          <a:xfrm>
            <a:off x="153402" y="289242"/>
            <a:ext cx="617821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793 г. обитатели небольшого монастыря на острове у северо-восточной Англии увидели в море паруса незнакомых кораблей. Суровые воины с боевыми топорами в руках напали на монастырь, ограбили его и сожгли; одних монахов убили, других увезли в неволю. 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234FDA-99D8-4E19-AB56-4640A040B85B}"/>
              </a:ext>
            </a:extLst>
          </p:cNvPr>
          <p:cNvSpPr txBox="1"/>
          <p:nvPr/>
        </p:nvSpPr>
        <p:spPr>
          <a:xfrm>
            <a:off x="7673366" y="4179147"/>
            <a:ext cx="359232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С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овершали нападения норманны («люди севера») — северные германцы: норвежцы, шведы, датчане.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58BC68F-64C3-4716-A471-C6BBFF455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" y="2406469"/>
            <a:ext cx="6457749" cy="427329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6932925-4B99-4F38-92FC-A9EED4787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588" y="0"/>
            <a:ext cx="5535877" cy="374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35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91D5F2-3241-49BE-9C5F-C11EBFAD4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98A4FBA-EA5B-4B6C-B601-AED7B73E38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E6E337-F716-468B-B4F3-1142E1BCE49A}"/>
              </a:ext>
            </a:extLst>
          </p:cNvPr>
          <p:cNvSpPr txBox="1"/>
          <p:nvPr/>
        </p:nvSpPr>
        <p:spPr>
          <a:xfrm>
            <a:off x="2860508" y="224816"/>
            <a:ext cx="6178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«Боже, избави нас от ярости норманнов!»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BE5889-EDEF-4D08-B599-897B89D87214}"/>
              </a:ext>
            </a:extLst>
          </p:cNvPr>
          <p:cNvSpPr txBox="1"/>
          <p:nvPr/>
        </p:nvSpPr>
        <p:spPr>
          <a:xfrm>
            <a:off x="333877" y="755274"/>
            <a:ext cx="61782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Норманны совершали походы в Западную и Восточную Европы. Норманны дошли и до территории нашей страны. Здесь их называли </a:t>
            </a:r>
            <a:r>
              <a:rPr lang="ru-RU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варягами.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43E827-1931-4A11-A837-3FE69EB9C4AC}"/>
              </a:ext>
            </a:extLst>
          </p:cNvPr>
          <p:cNvSpPr txBox="1"/>
          <p:nvPr/>
        </p:nvSpPr>
        <p:spPr>
          <a:xfrm>
            <a:off x="5856371" y="4966156"/>
            <a:ext cx="61782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Один из норманнов – Рюрик стал правителем Древней Руси и основателем династии Рюриковичей, которая правила с IX по XVI в.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BEDDAAF-FBD6-4989-9E81-71659EA9F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395" y="2152655"/>
            <a:ext cx="3765884" cy="45082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EB991A1-B3C3-4E50-9DE6-D1593B521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796" y="911297"/>
            <a:ext cx="5619855" cy="329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0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60A9B3-0F1B-4ADB-81AC-136093F21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6878947-D51F-4E05-B1C5-C0E8B6920A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ACEC85-0C41-41DC-9536-51BA12D07BDB}"/>
              </a:ext>
            </a:extLst>
          </p:cNvPr>
          <p:cNvSpPr txBox="1"/>
          <p:nvPr/>
        </p:nvSpPr>
        <p:spPr>
          <a:xfrm>
            <a:off x="513347" y="150743"/>
            <a:ext cx="108805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Возглавил борьбу англосаксов против датчан король одного из государств Альфред, которого позже назвали Великий (871–899 гг.). 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90D84D-B3B6-40AA-8DA5-60C4BE263E65}"/>
              </a:ext>
            </a:extLst>
          </p:cNvPr>
          <p:cNvSpPr txBox="1"/>
          <p:nvPr/>
        </p:nvSpPr>
        <p:spPr>
          <a:xfrm>
            <a:off x="352926" y="1886877"/>
            <a:ext cx="1100087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король Альфред получил прозвище Великий?» стр. 43-44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C40C4BA-32E4-4FC6-BD53-AB92F98930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263" y="2408495"/>
            <a:ext cx="3356811" cy="435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9834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Широкоэкранный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2022-09-26T15:11:01Z</dcterms:created>
  <dcterms:modified xsi:type="dcterms:W3CDTF">2022-09-26T15:12:27Z</dcterms:modified>
</cp:coreProperties>
</file>