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D6EE-FE94-484D-9280-C33A7904FF1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3F4B-D1D8-4FB1-B7E2-7FF56B74B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93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D6EE-FE94-484D-9280-C33A7904FF1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3F4B-D1D8-4FB1-B7E2-7FF56B74B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220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D6EE-FE94-484D-9280-C33A7904FF1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3F4B-D1D8-4FB1-B7E2-7FF56B74B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950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D6EE-FE94-484D-9280-C33A7904FF1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3F4B-D1D8-4FB1-B7E2-7FF56B74B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127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D6EE-FE94-484D-9280-C33A7904FF1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3F4B-D1D8-4FB1-B7E2-7FF56B74B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53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D6EE-FE94-484D-9280-C33A7904FF1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3F4B-D1D8-4FB1-B7E2-7FF56B74B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650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D6EE-FE94-484D-9280-C33A7904FF1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3F4B-D1D8-4FB1-B7E2-7FF56B74B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141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D6EE-FE94-484D-9280-C33A7904FF1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3F4B-D1D8-4FB1-B7E2-7FF56B74B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141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D6EE-FE94-484D-9280-C33A7904FF1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3F4B-D1D8-4FB1-B7E2-7FF56B74B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12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D6EE-FE94-484D-9280-C33A7904FF1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3F4B-D1D8-4FB1-B7E2-7FF56B74B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212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D6EE-FE94-484D-9280-C33A7904FF1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73F4B-D1D8-4FB1-B7E2-7FF56B74B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109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4D6EE-FE94-484D-9280-C33A7904FF1D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973F4B-D1D8-4FB1-B7E2-7FF56B74B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990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83957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МЫ – ЛЮДИ 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164" y="1564580"/>
            <a:ext cx="6317672" cy="50361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40438" y="4580572"/>
            <a:ext cx="35467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Окружающий мир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1 класс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Учитель: Петрищева Е. 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279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706" y="1482303"/>
            <a:ext cx="7254587" cy="51818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65125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</a:rPr>
              <a:t>Русские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67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68391"/>
          </a:xfrm>
        </p:spPr>
      </p:pic>
      <p:sp>
        <p:nvSpPr>
          <p:cNvPr id="5" name="TextBox 4"/>
          <p:cNvSpPr txBox="1"/>
          <p:nvPr/>
        </p:nvSpPr>
        <p:spPr>
          <a:xfrm>
            <a:off x="0" y="462539"/>
            <a:ext cx="12192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– Какие национальности вы запомнили?</a:t>
            </a:r>
          </a:p>
          <a:p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– Какое задание вам понравилось больше всего? </a:t>
            </a:r>
          </a:p>
          <a:p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– Что вызвало затруднение? </a:t>
            </a:r>
          </a:p>
          <a:p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– Оцените свои достижения на уроке.</a:t>
            </a:r>
            <a:endParaRPr lang="ru-RU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08" y="3503466"/>
            <a:ext cx="7558728" cy="312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14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89173"/>
          </a:xfrm>
        </p:spPr>
      </p:pic>
      <p:sp>
        <p:nvSpPr>
          <p:cNvPr id="5" name="TextBox 4"/>
          <p:cNvSpPr txBox="1"/>
          <p:nvPr/>
        </p:nvSpPr>
        <p:spPr>
          <a:xfrm>
            <a:off x="0" y="365125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</a:rPr>
              <a:t>- Отгадайте загадки.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2018" y="2299854"/>
            <a:ext cx="42117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Кручусь, верчусь И мне не лень Вертеться даже целый день… 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781" y="2765374"/>
            <a:ext cx="4655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Не драгоценный камень, а светится…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69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8782"/>
          </a:xfrm>
        </p:spPr>
      </p:pic>
      <p:sp>
        <p:nvSpPr>
          <p:cNvPr id="6" name="TextBox 5"/>
          <p:cNvSpPr txBox="1"/>
          <p:nvPr/>
        </p:nvSpPr>
        <p:spPr>
          <a:xfrm>
            <a:off x="0" y="595745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– Доскажите слово в рифму и узнаете, о чем я загадала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818" y="2084826"/>
            <a:ext cx="53755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У меня знакомых тьма, </a:t>
            </a:r>
          </a:p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Не могу их счесть сама, </a:t>
            </a:r>
          </a:p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Потому что кто пройдет, </a:t>
            </a:r>
          </a:p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Тот и ручку мне пожмет. </a:t>
            </a:r>
          </a:p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Людям рада я, поверь, </a:t>
            </a:r>
          </a:p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Я приветливая… 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23709" y="2084826"/>
            <a:ext cx="5527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Не колючий, светло-синий, </a:t>
            </a:r>
          </a:p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По кустам развешан…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97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498764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– По первым буквам слов-отгадок сложите слово. Что у вас получилось?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28" y="2196976"/>
            <a:ext cx="2143125" cy="2143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07" y="2189452"/>
            <a:ext cx="2150649" cy="21506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446" y="2189452"/>
            <a:ext cx="2150649" cy="21506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723" y="2134631"/>
            <a:ext cx="2209677" cy="220967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97527" y="4946073"/>
            <a:ext cx="20781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Л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40411" y="4946073"/>
            <a:ext cx="1662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6">
                    <a:lumMod val="50000"/>
                  </a:schemeClr>
                </a:solidFill>
              </a:rPr>
              <a:t>Ю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57185" y="4943422"/>
            <a:ext cx="12469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80534" y="4943422"/>
            <a:ext cx="1662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И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99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32002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- Рассмотрите национальные костюмы разных народов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745" y="1381849"/>
            <a:ext cx="6864927" cy="5419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76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1" cy="687878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257" y="1449946"/>
            <a:ext cx="6709479" cy="50255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2" y="123337"/>
            <a:ext cx="121919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</a:rPr>
              <a:t>Татары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72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433" y="1583441"/>
            <a:ext cx="7393132" cy="50136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1" y="512618"/>
            <a:ext cx="121920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</a:rPr>
              <a:t>Эскимосы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54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150" y="1468914"/>
            <a:ext cx="8267700" cy="5029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272792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</a:rPr>
              <a:t>Калмыки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84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708" y="1653580"/>
            <a:ext cx="9150584" cy="47610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65125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</a:rPr>
              <a:t>Удмурты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20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143</Words>
  <Application>Microsoft Office PowerPoint</Application>
  <PresentationFormat>Широкоэкранный</PresentationFormat>
  <Paragraphs>31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7</cp:revision>
  <dcterms:created xsi:type="dcterms:W3CDTF">2022-09-26T13:39:11Z</dcterms:created>
  <dcterms:modified xsi:type="dcterms:W3CDTF">2022-09-26T15:23:58Z</dcterms:modified>
</cp:coreProperties>
</file>