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FC0153-29F1-4785-AD8D-18622A8DB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FDDF7C-958F-4E62-9233-824553C1E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5663C6-507B-4717-A22F-7138779A0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869C20-516F-4F73-A037-96FF4A91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3B2B97-70F4-4636-BA53-971426646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992A8DC-9D89-4854-B798-81E4FD8F42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BFD4C-1A6F-4575-BB7D-F67B12D22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FA5511-9EBF-4E33-8CEC-29774F596C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8B56E9-3C08-4DF6-B2AA-BD3046EB6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37D2BD-171F-423A-9508-513C989BB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86018C-8DC3-4D1A-9E91-A4EAE12E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50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F84931-3DA6-418C-AACF-462B8FC2DE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A41D57-3AEE-4E9E-87A7-A312EE20E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7BF52A-DA0C-4B1B-9A33-E3C020BE4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8201C6-8294-42EF-A142-F16A13DE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0036C8-0396-459F-99A0-F3C0D9FEF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0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80578-7FC3-407C-B233-089E55972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CE87A1-354F-4537-99C1-81E0D2AD0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5D5373-1C59-4A18-B8B5-C2F208B6F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B8B31B-4574-4D59-B95B-5E2E457B1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A13E0B-BE5D-4B9F-A94E-275CB2FF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96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D1CB4-78BF-432D-AA42-618251CB1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3678FD-EE69-47DA-BE28-5B275A16F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8C0B07-573C-48D0-B5A5-3635E396A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F83E91-01AF-44ED-A66B-AAF4D468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358461-EA86-416A-9627-3E52825BE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071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AA820-9521-4525-9A1F-E73CDB4C6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0B2FE7-C821-4BD7-AB3A-B8914DE27D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2D6E9D-2465-4115-B9F8-EE37009C2F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D1118F-968D-4C3A-9A68-A7786FE90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42FF20-E38D-45E4-B761-4EB63644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9594C2-F842-4601-BE87-70BF2982C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30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69781C-1977-479D-9AA8-F7344144C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D83D18-56F2-40DF-9F99-26B9ABAC9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F5820F-BB01-453B-8B44-AB5EDA14A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7259172-FD39-4986-8D35-29E786B4BE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1091185-33D3-4987-A35C-B7CA29EBC3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EAEDA0F-DE1A-4C25-8234-E51374429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69A9B5-B3FA-48AB-93A3-ED8E618B2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B0A3855-713E-4901-A0E4-E99CAFC11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5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7B2E8-5CC0-43BD-AEFF-91C93BE19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3A5340-4946-4529-9F71-F4191933A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D72B5F-8F1F-4CCB-8554-B3AA199F3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DBF099F-0F39-4FF0-9B8D-E92811C9F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71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C1E7FD2-383C-4770-8F19-3C5F46249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D98498-F7C0-47F3-A4E9-695494677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5BFEE7-8087-4E17-8859-CCECB0431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44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7AC6B-6D7D-40BD-8036-C936D356D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F65144-7D1E-461A-9914-F6288AB16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646995-9026-4B37-8253-399A9FFB56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7DA571-7DC5-433A-95EF-7F1F38C0E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0C481D-70B1-4405-80FD-130A702A8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F67BB5-0A65-4B72-86E9-93B0AC3A9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4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86ACC-5A4F-481A-BCC0-5733EB089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DBB6D2B-3FB8-432A-92B1-555ECB893F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D61FA2-9963-4E8A-9FF5-6AF3AB5546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E676C3-1B09-448B-8CB8-AD2A0BCCF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CCFA29-FE35-40CE-9BAC-6636E80A8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5E2843-3E7F-472B-A431-4CFC824C7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4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401C86-2843-44AB-B383-0AA61B4A9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7F481E-B6F1-4505-83AB-FBE117CA0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824300-E01D-447A-8C30-F588E01522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036BC-1211-4FDC-B430-3F9EBCAEC9A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8DF6AC-DCB6-43FE-81EE-602E005A16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6FE714-479C-4FDC-A0BB-CBC1FA2DB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B49A2-8682-41E1-9081-8A84DBA77982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FD78FA-C5D7-4CFA-8CB1-2CBE2A1B367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0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CBD56F61-7BC9-4714-9D60-AFC4D04D11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3848" y="221226"/>
            <a:ext cx="5585952" cy="5955737"/>
          </a:xfrm>
        </p:spPr>
        <p:txBody>
          <a:bodyPr>
            <a:normAutofit fontScale="925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Где расположено метро, </a:t>
            </a:r>
          </a:p>
          <a:p>
            <a:r>
              <a:rPr lang="ru-RU" b="1" dirty="0">
                <a:latin typeface="Arial Black" panose="020B0A04020102020204" pitchFamily="34" charset="0"/>
              </a:rPr>
              <a:t>Дома, одетые в стекло, </a:t>
            </a:r>
          </a:p>
          <a:p>
            <a:r>
              <a:rPr lang="ru-RU" b="1" dirty="0">
                <a:latin typeface="Arial Black" panose="020B0A04020102020204" pitchFamily="34" charset="0"/>
              </a:rPr>
              <a:t>И множество народа </a:t>
            </a:r>
          </a:p>
          <a:p>
            <a:r>
              <a:rPr lang="ru-RU" b="1" dirty="0">
                <a:latin typeface="Arial Black" panose="020B0A04020102020204" pitchFamily="34" charset="0"/>
              </a:rPr>
              <a:t>В любое время года?</a:t>
            </a:r>
            <a:br>
              <a:rPr lang="ru-RU" b="1" dirty="0"/>
            </a:b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15BBE13-19C7-490D-8387-02C81B489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800" y="4001293"/>
            <a:ext cx="6172200" cy="2175669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Населённый пункт, в котором </a:t>
            </a:r>
          </a:p>
          <a:p>
            <a:r>
              <a:rPr lang="ru-RU" dirty="0">
                <a:latin typeface="Arial Black" panose="020B0A04020102020204" pitchFamily="34" charset="0"/>
              </a:rPr>
              <a:t>В два ряда домов штук сорок, </a:t>
            </a:r>
          </a:p>
          <a:p>
            <a:r>
              <a:rPr lang="ru-RU" dirty="0">
                <a:latin typeface="Arial Black" panose="020B0A04020102020204" pitchFamily="34" charset="0"/>
              </a:rPr>
              <a:t>Рядом речка, тихий лес </a:t>
            </a:r>
          </a:p>
          <a:p>
            <a:r>
              <a:rPr lang="ru-RU" dirty="0">
                <a:latin typeface="Arial Black" panose="020B0A04020102020204" pitchFamily="34" charset="0"/>
              </a:rPr>
              <a:t>И солнце в синеве небес!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1165FB-39C8-4CF4-8118-299B48460D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72" y="2430616"/>
            <a:ext cx="2995152" cy="19967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8BDC99-4EB0-4D90-B4E6-DDB4A09E8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730" y="4305638"/>
            <a:ext cx="3414252" cy="25523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8FE45C-E0EE-4C84-98F5-A1C43D9A9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9884" y="221226"/>
            <a:ext cx="4040444" cy="22727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4CF2DD-90EA-48AF-9E95-33A891FDEE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4955" y="1727956"/>
            <a:ext cx="3319616" cy="221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8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8EC32-E3C5-413A-865A-94BEECB7E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219" y="117988"/>
            <a:ext cx="11073581" cy="56305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Проверим знания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FCBEF7-B98D-412B-9A8E-4FBEFB9EF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03" y="681038"/>
            <a:ext cx="11484078" cy="549592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1800" dirty="0">
                <a:latin typeface="Arial Black" panose="020B0A04020102020204" pitchFamily="34" charset="0"/>
              </a:rPr>
              <a:t>Какой вариант возникновения первых городов неверный?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А)возникли как центры ремесла;   Б) возникли как укреплённые пункты;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В) возникли из-за близости к лесам и полям.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2. Что было важно для возникновения городов?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А) удобное расположение	Б) наличие правителя в городе    В) количество жителей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3. В чём отличие города от сельского поселения?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А) в городах меньше плотность населения	Б) в городах все друг друга знают	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В) в городе не занимаются сельским хозяйством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4. Какой город сейчас самый крупный в мире?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А) Лондон	Б) Нью-Йорк		В) Москва	Г) Токио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5. Компактное расположение городских поселений, которые объединяются между собой хозяйственными, трудовыми, культурно-бытовыми связями – это</a:t>
            </a:r>
          </a:p>
          <a:p>
            <a:pPr marL="0" indent="0">
              <a:buNone/>
            </a:pPr>
            <a:r>
              <a:rPr lang="ru-RU" sz="1800" dirty="0">
                <a:latin typeface="Arial Black" panose="020B0A04020102020204" pitchFamily="34" charset="0"/>
              </a:rPr>
              <a:t>А) Столица	Б) Городская агломерация	  В) Областной центр     Г) Городище</a:t>
            </a:r>
          </a:p>
        </p:txBody>
      </p:sp>
    </p:spTree>
    <p:extLst>
      <p:ext uri="{BB962C8B-B14F-4D97-AF65-F5344CB8AC3E}">
        <p14:creationId xmlns:p14="http://schemas.microsoft.com/office/powerpoint/2010/main" val="4000098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9E57DD-7A59-4751-9F27-F3D440A7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73E18B-DE77-4B7B-9D1F-90AFCB7AB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Параграф 6.</a:t>
            </a:r>
          </a:p>
          <a:p>
            <a:r>
              <a:rPr lang="ru-RU" b="1" dirty="0"/>
              <a:t>Выучить определение</a:t>
            </a:r>
          </a:p>
        </p:txBody>
      </p:sp>
    </p:spTree>
    <p:extLst>
      <p:ext uri="{BB962C8B-B14F-4D97-AF65-F5344CB8AC3E}">
        <p14:creationId xmlns:p14="http://schemas.microsoft.com/office/powerpoint/2010/main" val="243983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AF26F-333B-4C6A-9FD4-2803FB37C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76946" y="2235200"/>
            <a:ext cx="9144000" cy="2387600"/>
          </a:xfrm>
        </p:spPr>
        <p:txBody>
          <a:bodyPr/>
          <a:lstStyle/>
          <a:p>
            <a:pPr algn="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Города и сельские поселения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E06F02-B6E3-4002-B39D-81E266839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6946" y="4714875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Цель урока: формирование представления о городах и сельских населённых пунктах</a:t>
            </a:r>
          </a:p>
        </p:txBody>
      </p:sp>
    </p:spTree>
    <p:extLst>
      <p:ext uri="{BB962C8B-B14F-4D97-AF65-F5344CB8AC3E}">
        <p14:creationId xmlns:p14="http://schemas.microsoft.com/office/powerpoint/2010/main" val="452392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803B9-8025-4FF9-9ACC-3E1EB9AB5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301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Прочитайте текст стр. 20-21. Заполните таблицу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A40841-1A45-4514-8E05-0B3A693A6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213" y="1106129"/>
            <a:ext cx="11014587" cy="5070834"/>
          </a:xfrm>
        </p:spPr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Отличительные черты города и сельского поселения</a:t>
            </a:r>
          </a:p>
          <a:p>
            <a:pPr algn="ctr"/>
            <a:endParaRPr lang="ru-RU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11FEBF3-AE6D-4E68-94BF-686A1044D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497274"/>
              </p:ext>
            </p:extLst>
          </p:nvPr>
        </p:nvGraphicFramePr>
        <p:xfrm>
          <a:off x="634180" y="1902541"/>
          <a:ext cx="11557820" cy="4892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778910">
                  <a:extLst>
                    <a:ext uri="{9D8B030D-6E8A-4147-A177-3AD203B41FA5}">
                      <a16:colId xmlns:a16="http://schemas.microsoft.com/office/drawing/2014/main" val="410360564"/>
                    </a:ext>
                  </a:extLst>
                </a:gridCol>
                <a:gridCol w="5778910">
                  <a:extLst>
                    <a:ext uri="{9D8B030D-6E8A-4147-A177-3AD203B41FA5}">
                      <a16:colId xmlns:a16="http://schemas.microsoft.com/office/drawing/2014/main" val="154799085"/>
                    </a:ext>
                  </a:extLst>
                </a:gridCol>
              </a:tblGrid>
              <a:tr h="765056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Характерные черты города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Характерные черты сельского поселения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010446"/>
                  </a:ext>
                </a:extLst>
              </a:tr>
              <a:tr h="765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643963"/>
                  </a:ext>
                </a:extLst>
              </a:tr>
              <a:tr h="765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104095"/>
                  </a:ext>
                </a:extLst>
              </a:tr>
              <a:tr h="765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497777"/>
                  </a:ext>
                </a:extLst>
              </a:tr>
              <a:tr h="765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6899763"/>
                  </a:ext>
                </a:extLst>
              </a:tr>
              <a:tr h="765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818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53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F9595E-D8DB-4FCA-9619-3D21E2AF7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826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Какие города самые крупные?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2F910E-EB5B-4936-8BB3-4A0349DDC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8B1898-2366-427C-986A-90F14D678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3394"/>
            <a:ext cx="12192000" cy="596379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2DCF734-8BCD-48AB-8F54-A8EC0CD3A345}"/>
              </a:ext>
            </a:extLst>
          </p:cNvPr>
          <p:cNvSpPr/>
          <p:nvPr/>
        </p:nvSpPr>
        <p:spPr>
          <a:xfrm>
            <a:off x="0" y="6176963"/>
            <a:ext cx="2507226" cy="681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Стр. 21, рис.14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4594857-A988-466C-8D55-68C038EFA805}"/>
              </a:ext>
            </a:extLst>
          </p:cNvPr>
          <p:cNvSpPr/>
          <p:nvPr/>
        </p:nvSpPr>
        <p:spPr>
          <a:xfrm>
            <a:off x="0" y="0"/>
            <a:ext cx="12192000" cy="973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Что называют городской агломерацией?</a:t>
            </a:r>
          </a:p>
        </p:txBody>
      </p:sp>
    </p:spTree>
    <p:extLst>
      <p:ext uri="{BB962C8B-B14F-4D97-AF65-F5344CB8AC3E}">
        <p14:creationId xmlns:p14="http://schemas.microsoft.com/office/powerpoint/2010/main" val="10436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4BC186-3B20-4110-9DD0-3078DBFB9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63748" cy="13255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Используя карту на стр. 21, рис.14, составьте список городских агломераций с населением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5C52F8-41CC-4884-A058-AF6DC746E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/>
              <a:t>10-15 млн. чел.</a:t>
            </a:r>
          </a:p>
          <a:p>
            <a:r>
              <a:rPr lang="ru-RU" sz="4000" b="1" dirty="0"/>
              <a:t>15-20 млн. чел.</a:t>
            </a:r>
          </a:p>
          <a:p>
            <a:r>
              <a:rPr lang="ru-RU" sz="4000" b="1" dirty="0"/>
              <a:t>20-25 млн. чел.</a:t>
            </a:r>
          </a:p>
          <a:p>
            <a:r>
              <a:rPr lang="ru-RU" sz="4000" b="1" dirty="0"/>
              <a:t>25-30 млн. чел.</a:t>
            </a:r>
          </a:p>
          <a:p>
            <a:r>
              <a:rPr lang="ru-RU" sz="4000" b="1" dirty="0"/>
              <a:t>Более 30 млн. чел.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263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762530-32C3-4F95-8BE0-8C57AB55F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671" y="162233"/>
            <a:ext cx="10631129" cy="811161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Функции городов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7AF948-A2D0-49F3-9DA7-442520F4A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6065" y="973394"/>
            <a:ext cx="9657735" cy="5203569"/>
          </a:xfrm>
        </p:spPr>
        <p:txBody>
          <a:bodyPr>
            <a:normAutofit lnSpcReduction="10000"/>
          </a:bodyPr>
          <a:lstStyle/>
          <a:p>
            <a:r>
              <a:rPr lang="ru-RU" sz="4000" b="1" dirty="0"/>
              <a:t>Промышленные центры;</a:t>
            </a:r>
          </a:p>
          <a:p>
            <a:r>
              <a:rPr lang="ru-RU" sz="4000" b="1" dirty="0"/>
              <a:t>Города – курорты;</a:t>
            </a:r>
          </a:p>
          <a:p>
            <a:r>
              <a:rPr lang="ru-RU" sz="4000" b="1" dirty="0"/>
              <a:t>Религиозные центры;</a:t>
            </a:r>
          </a:p>
          <a:p>
            <a:r>
              <a:rPr lang="ru-RU" sz="4000" b="1" dirty="0"/>
              <a:t>Университетские города;</a:t>
            </a:r>
          </a:p>
          <a:p>
            <a:r>
              <a:rPr lang="ru-RU" sz="4000" b="1" dirty="0"/>
              <a:t>Научные центры;</a:t>
            </a:r>
          </a:p>
          <a:p>
            <a:r>
              <a:rPr lang="ru-RU" sz="4000" b="1" dirty="0"/>
              <a:t>Город-порт;</a:t>
            </a:r>
          </a:p>
          <a:p>
            <a:r>
              <a:rPr lang="ru-RU" sz="4000" b="1" dirty="0"/>
              <a:t>Исторические центры;</a:t>
            </a:r>
          </a:p>
          <a:p>
            <a:r>
              <a:rPr lang="ru-RU" sz="4000" b="1" dirty="0"/>
              <a:t>Административный центр.</a:t>
            </a:r>
          </a:p>
        </p:txBody>
      </p:sp>
    </p:spTree>
    <p:extLst>
      <p:ext uri="{BB962C8B-B14F-4D97-AF65-F5344CB8AC3E}">
        <p14:creationId xmlns:p14="http://schemas.microsoft.com/office/powerpoint/2010/main" val="127408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29D44-7E6C-4B88-9834-EEB473FBE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239"/>
            <a:ext cx="10515600" cy="737419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Сельские поселения</a:t>
            </a:r>
          </a:p>
        </p:txBody>
      </p:sp>
      <p:pic>
        <p:nvPicPr>
          <p:cNvPr id="22" name="Объект 21">
            <a:extLst>
              <a:ext uri="{FF2B5EF4-FFF2-40B4-BE49-F238E27FC236}">
                <a16:creationId xmlns:a16="http://schemas.microsoft.com/office/drawing/2014/main" id="{79DC7BC5-69C6-46FA-B80B-2D3AFA3D34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8510" y="1578077"/>
            <a:ext cx="3138232" cy="3138232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939C7B9-A968-4E47-AFDA-76A1E742C76C}"/>
              </a:ext>
            </a:extLst>
          </p:cNvPr>
          <p:cNvSpPr/>
          <p:nvPr/>
        </p:nvSpPr>
        <p:spPr>
          <a:xfrm>
            <a:off x="280219" y="840658"/>
            <a:ext cx="1386349" cy="530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Село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308E15-CE8A-4326-9D34-29EAB438BD33}"/>
              </a:ext>
            </a:extLst>
          </p:cNvPr>
          <p:cNvSpPr/>
          <p:nvPr/>
        </p:nvSpPr>
        <p:spPr>
          <a:xfrm>
            <a:off x="1858297" y="840658"/>
            <a:ext cx="1961535" cy="589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Деревня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1DC3FF-B12C-4D1E-B52D-D6078F349DD8}"/>
              </a:ext>
            </a:extLst>
          </p:cNvPr>
          <p:cNvSpPr/>
          <p:nvPr/>
        </p:nvSpPr>
        <p:spPr>
          <a:xfrm>
            <a:off x="4026310" y="840658"/>
            <a:ext cx="1460090" cy="589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Аул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2C3FF4-BEAC-40AC-8A50-0B359B1875D5}"/>
              </a:ext>
            </a:extLst>
          </p:cNvPr>
          <p:cNvSpPr/>
          <p:nvPr/>
        </p:nvSpPr>
        <p:spPr>
          <a:xfrm>
            <a:off x="5707626" y="840658"/>
            <a:ext cx="1533832" cy="589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Аил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2C55D50-DE12-4D61-9E3B-4FF61B8A1C86}"/>
              </a:ext>
            </a:extLst>
          </p:cNvPr>
          <p:cNvSpPr/>
          <p:nvPr/>
        </p:nvSpPr>
        <p:spPr>
          <a:xfrm>
            <a:off x="7462684" y="840658"/>
            <a:ext cx="1755058" cy="589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Ферма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EF18381-0182-4AAF-B49B-37318CD4E478}"/>
              </a:ext>
            </a:extLst>
          </p:cNvPr>
          <p:cNvSpPr/>
          <p:nvPr/>
        </p:nvSpPr>
        <p:spPr>
          <a:xfrm>
            <a:off x="9438968" y="840658"/>
            <a:ext cx="1914832" cy="589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Ранчо</a:t>
            </a:r>
            <a:r>
              <a:rPr lang="ru-RU" dirty="0"/>
              <a:t> 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96ABD579-DDD8-49BE-B3FD-675279A8E5F8}"/>
              </a:ext>
            </a:extLst>
          </p:cNvPr>
          <p:cNvCxnSpPr>
            <a:stCxn id="2" idx="1"/>
          </p:cNvCxnSpPr>
          <p:nvPr/>
        </p:nvCxnSpPr>
        <p:spPr>
          <a:xfrm flipH="1">
            <a:off x="530942" y="471949"/>
            <a:ext cx="307258" cy="2212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0211E9FA-FF27-47AF-89EE-64D73FA0279C}"/>
              </a:ext>
            </a:extLst>
          </p:cNvPr>
          <p:cNvCxnSpPr/>
          <p:nvPr/>
        </p:nvCxnSpPr>
        <p:spPr>
          <a:xfrm>
            <a:off x="2109019" y="656304"/>
            <a:ext cx="457200" cy="1843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193B487-EBB9-4D25-BD7B-AEA5852F8A65}"/>
              </a:ext>
            </a:extLst>
          </p:cNvPr>
          <p:cNvCxnSpPr/>
          <p:nvPr/>
        </p:nvCxnSpPr>
        <p:spPr>
          <a:xfrm>
            <a:off x="3819832" y="582561"/>
            <a:ext cx="752168" cy="2580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1DD9B230-CE78-4BDE-9F26-2DA2CCBEFAA0}"/>
              </a:ext>
            </a:extLst>
          </p:cNvPr>
          <p:cNvCxnSpPr/>
          <p:nvPr/>
        </p:nvCxnSpPr>
        <p:spPr>
          <a:xfrm>
            <a:off x="4638367" y="656304"/>
            <a:ext cx="1406014" cy="1843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93AA55FA-101E-4FEF-8C10-973F9819617D}"/>
              </a:ext>
            </a:extLst>
          </p:cNvPr>
          <p:cNvCxnSpPr/>
          <p:nvPr/>
        </p:nvCxnSpPr>
        <p:spPr>
          <a:xfrm>
            <a:off x="5218471" y="545691"/>
            <a:ext cx="2244213" cy="2949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CB4E203A-7CA1-45A1-BD31-30F8B603A7DB}"/>
              </a:ext>
            </a:extLst>
          </p:cNvPr>
          <p:cNvCxnSpPr/>
          <p:nvPr/>
        </p:nvCxnSpPr>
        <p:spPr>
          <a:xfrm>
            <a:off x="5341374" y="471948"/>
            <a:ext cx="4230329" cy="3687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714E00E-EC0F-451C-B79F-88DD240C5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020" y="4184854"/>
            <a:ext cx="3426542" cy="256990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CB4C06-0807-4F5A-97BE-E41438779F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44" y="1567543"/>
            <a:ext cx="3925966" cy="26173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865683F-B23B-41BD-A65F-C601EB512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219" y="4380796"/>
            <a:ext cx="4291781" cy="247969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9974DAE-57E6-4B6D-B30D-D486DB7B10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4601" y="1567543"/>
            <a:ext cx="3863719" cy="257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525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4379F-D0F5-48D1-8B29-74454A6E3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320D34-A322-4F49-AD21-AFA2AB9E7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Как вы думаете, в городе или деревне можно было бы наилучшим образом решить такие задачи, как: найти интересную работу, получить хорошее образование, найти друзей.</a:t>
            </a:r>
          </a:p>
          <a:p>
            <a:r>
              <a:rPr lang="ru-RU" sz="4000" b="1" dirty="0"/>
              <a:t>Ответ обоснуйте.</a:t>
            </a:r>
          </a:p>
        </p:txBody>
      </p:sp>
    </p:spTree>
    <p:extLst>
      <p:ext uri="{BB962C8B-B14F-4D97-AF65-F5344CB8AC3E}">
        <p14:creationId xmlns:p14="http://schemas.microsoft.com/office/powerpoint/2010/main" val="2251542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B4B6D-D2E7-4DEA-BED7-332953585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90" y="365125"/>
            <a:ext cx="11105536" cy="1325563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 Black" panose="020B0A04020102020204" pitchFamily="34" charset="0"/>
              </a:rPr>
              <a:t>Используя  географические координаты, определите названия городов.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0E7CB0-D9B2-4698-8AE8-000D00D09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39*</a:t>
            </a:r>
            <a:r>
              <a:rPr lang="ru-RU" sz="3600" b="1" dirty="0" err="1"/>
              <a:t>с.ш</a:t>
            </a:r>
            <a:r>
              <a:rPr lang="ru-RU" sz="3600" b="1" dirty="0"/>
              <a:t>. 115* </a:t>
            </a:r>
            <a:r>
              <a:rPr lang="ru-RU" sz="3600" b="1" dirty="0" err="1"/>
              <a:t>в.д</a:t>
            </a:r>
            <a:r>
              <a:rPr lang="ru-RU" sz="3600" b="1" dirty="0"/>
              <a:t>.</a:t>
            </a:r>
          </a:p>
          <a:p>
            <a:r>
              <a:rPr lang="ru-RU" sz="3600" b="1" dirty="0"/>
              <a:t>36*</a:t>
            </a:r>
            <a:r>
              <a:rPr lang="ru-RU" sz="3600" b="1" dirty="0" err="1"/>
              <a:t>ю.ш</a:t>
            </a:r>
            <a:r>
              <a:rPr lang="ru-RU" sz="3600" b="1" dirty="0"/>
              <a:t>. 59* </a:t>
            </a:r>
            <a:r>
              <a:rPr lang="ru-RU" sz="3600" b="1" dirty="0" err="1"/>
              <a:t>з.д</a:t>
            </a:r>
            <a:r>
              <a:rPr lang="ru-RU" sz="3600" b="1" dirty="0"/>
              <a:t>.</a:t>
            </a:r>
          </a:p>
          <a:p>
            <a:r>
              <a:rPr lang="ru-RU" sz="3600" b="1" dirty="0"/>
              <a:t>52*</a:t>
            </a:r>
            <a:r>
              <a:rPr lang="ru-RU" sz="3600" b="1" dirty="0" err="1"/>
              <a:t>с.ш</a:t>
            </a:r>
            <a:r>
              <a:rPr lang="ru-RU" sz="3600" b="1" dirty="0"/>
              <a:t>. 0д.</a:t>
            </a:r>
          </a:p>
          <a:p>
            <a:r>
              <a:rPr lang="ru-RU" sz="3600" b="1" dirty="0"/>
              <a:t>56*</a:t>
            </a:r>
            <a:r>
              <a:rPr lang="ru-RU" sz="3600" b="1" dirty="0" err="1"/>
              <a:t>с.ш</a:t>
            </a:r>
            <a:r>
              <a:rPr lang="ru-RU" sz="3600" b="1" dirty="0"/>
              <a:t>. 37*</a:t>
            </a:r>
            <a:r>
              <a:rPr lang="ru-RU" sz="3600" b="1" dirty="0" err="1"/>
              <a:t>в.д</a:t>
            </a:r>
            <a:endParaRPr lang="ru-RU" sz="36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6B26E31-C3F6-418B-AD8C-11C216B30F8B}"/>
              </a:ext>
            </a:extLst>
          </p:cNvPr>
          <p:cNvSpPr/>
          <p:nvPr/>
        </p:nvSpPr>
        <p:spPr>
          <a:xfrm>
            <a:off x="5456903" y="1825625"/>
            <a:ext cx="2300748" cy="5341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Пекин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51D450-B30C-4201-A301-49E1971AE294}"/>
              </a:ext>
            </a:extLst>
          </p:cNvPr>
          <p:cNvSpPr/>
          <p:nvPr/>
        </p:nvSpPr>
        <p:spPr>
          <a:xfrm>
            <a:off x="5456903" y="2359742"/>
            <a:ext cx="2300749" cy="5341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Буэнос-Айрес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6A80D92-CFDF-4225-B1CB-8C6A593E8D36}"/>
              </a:ext>
            </a:extLst>
          </p:cNvPr>
          <p:cNvSpPr/>
          <p:nvPr/>
        </p:nvSpPr>
        <p:spPr>
          <a:xfrm>
            <a:off x="5456903" y="2893859"/>
            <a:ext cx="2300749" cy="5341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Лондон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B59FA0B-51AD-4887-AB86-251F57A524AC}"/>
              </a:ext>
            </a:extLst>
          </p:cNvPr>
          <p:cNvSpPr/>
          <p:nvPr/>
        </p:nvSpPr>
        <p:spPr>
          <a:xfrm>
            <a:off x="5456903" y="3427976"/>
            <a:ext cx="2300749" cy="6425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val="150970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312</Words>
  <Application>Microsoft Office PowerPoint</Application>
  <PresentationFormat>Широкоэкранный</PresentationFormat>
  <Paragraphs>66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1_Тема Office</vt:lpstr>
      <vt:lpstr>Презентация PowerPoint</vt:lpstr>
      <vt:lpstr>Города и сельские поселения</vt:lpstr>
      <vt:lpstr>Прочитайте текст стр. 20-21. Заполните таблицу</vt:lpstr>
      <vt:lpstr>Какие города самые крупные?</vt:lpstr>
      <vt:lpstr>Используя карту на стр. 21, рис.14, составьте список городских агломераций с населением</vt:lpstr>
      <vt:lpstr>Функции городов</vt:lpstr>
      <vt:lpstr>Сельские поселения</vt:lpstr>
      <vt:lpstr>Презентация PowerPoint</vt:lpstr>
      <vt:lpstr>Используя  географические координаты, определите названия городов.</vt:lpstr>
      <vt:lpstr>Проверим знания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2022-09-26T14:10:40Z</dcterms:created>
  <dcterms:modified xsi:type="dcterms:W3CDTF">2022-09-26T15:30:53Z</dcterms:modified>
</cp:coreProperties>
</file>