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9" r:id="rId34"/>
    <p:sldId id="290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775C-7D15-4851-8D42-74BA9CEBA523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E5A3A71-469D-4ECE-8C3F-663A16B60CF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775C-7D15-4851-8D42-74BA9CEBA523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A3A71-469D-4ECE-8C3F-663A16B60C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775C-7D15-4851-8D42-74BA9CEBA523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A3A71-469D-4ECE-8C3F-663A16B60C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775C-7D15-4851-8D42-74BA9CEBA523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A3A71-469D-4ECE-8C3F-663A16B60C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775C-7D15-4851-8D42-74BA9CEBA523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A3A71-469D-4ECE-8C3F-663A16B60CF2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775C-7D15-4851-8D42-74BA9CEBA523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A3A71-469D-4ECE-8C3F-663A16B60C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775C-7D15-4851-8D42-74BA9CEBA523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A3A71-469D-4ECE-8C3F-663A16B60C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775C-7D15-4851-8D42-74BA9CEBA523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A3A71-469D-4ECE-8C3F-663A16B60C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775C-7D15-4851-8D42-74BA9CEBA523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A3A71-469D-4ECE-8C3F-663A16B60C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775C-7D15-4851-8D42-74BA9CEBA523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A3A71-469D-4ECE-8C3F-663A16B60CF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775C-7D15-4851-8D42-74BA9CEBA523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A3A71-469D-4ECE-8C3F-663A16B60CF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479775C-7D15-4851-8D42-74BA9CEBA523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6E5A3A71-469D-4ECE-8C3F-663A16B60CF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788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КНГ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8176" y="1752600"/>
            <a:ext cx="5607647" cy="4373563"/>
          </a:xfrm>
        </p:spPr>
      </p:pic>
    </p:spTree>
    <p:extLst>
      <p:ext uri="{BB962C8B-B14F-4D97-AF65-F5344CB8AC3E}">
        <p14:creationId xmlns:p14="http://schemas.microsoft.com/office/powerpoint/2010/main" val="3652340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МРК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860" y="1752600"/>
            <a:ext cx="7086279" cy="4373563"/>
          </a:xfrm>
        </p:spPr>
      </p:pic>
    </p:spTree>
    <p:extLst>
      <p:ext uri="{BB962C8B-B14F-4D97-AF65-F5344CB8AC3E}">
        <p14:creationId xmlns:p14="http://schemas.microsoft.com/office/powerpoint/2010/main" val="2109962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ПРТ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7660" y="1600200"/>
            <a:ext cx="5926668" cy="5161140"/>
          </a:xfrm>
        </p:spPr>
      </p:pic>
    </p:spTree>
    <p:extLst>
      <p:ext uri="{BB962C8B-B14F-4D97-AF65-F5344CB8AC3E}">
        <p14:creationId xmlns:p14="http://schemas.microsoft.com/office/powerpoint/2010/main" val="2107259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КРНДШ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8779" y="1752600"/>
            <a:ext cx="3746441" cy="4373563"/>
          </a:xfrm>
        </p:spPr>
      </p:pic>
    </p:spTree>
    <p:extLst>
      <p:ext uri="{BB962C8B-B14F-4D97-AF65-F5344CB8AC3E}">
        <p14:creationId xmlns:p14="http://schemas.microsoft.com/office/powerpoint/2010/main" val="2851360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784976" cy="2016224"/>
          </a:xfrm>
        </p:spPr>
        <p:txBody>
          <a:bodyPr>
            <a:noAutofit/>
          </a:bodyPr>
          <a:lstStyle/>
          <a:p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ПЕРВОКЛАССНИКИ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291" y="1752600"/>
            <a:ext cx="5831417" cy="4373563"/>
          </a:xfrm>
        </p:spPr>
      </p:pic>
    </p:spTree>
    <p:extLst>
      <p:ext uri="{BB962C8B-B14F-4D97-AF65-F5344CB8AC3E}">
        <p14:creationId xmlns:p14="http://schemas.microsoft.com/office/powerpoint/2010/main" val="2803232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ОВРУЧКАК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484784"/>
            <a:ext cx="4752528" cy="4752528"/>
          </a:xfrm>
        </p:spPr>
      </p:pic>
    </p:spTree>
    <p:extLst>
      <p:ext uri="{BB962C8B-B14F-4D97-AF65-F5344CB8AC3E}">
        <p14:creationId xmlns:p14="http://schemas.microsoft.com/office/powerpoint/2010/main" val="1025015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МРАНЕЦНС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467467"/>
            <a:ext cx="4248472" cy="4874038"/>
          </a:xfrm>
        </p:spPr>
      </p:pic>
    </p:spTree>
    <p:extLst>
      <p:ext uri="{BB962C8B-B14F-4D97-AF65-F5344CB8AC3E}">
        <p14:creationId xmlns:p14="http://schemas.microsoft.com/office/powerpoint/2010/main" val="4242742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ФРТЕТРАДЬБ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274" y="1600199"/>
            <a:ext cx="5952045" cy="5158439"/>
          </a:xfrm>
        </p:spPr>
      </p:pic>
    </p:spTree>
    <p:extLst>
      <p:ext uri="{BB962C8B-B14F-4D97-AF65-F5344CB8AC3E}">
        <p14:creationId xmlns:p14="http://schemas.microsoft.com/office/powerpoint/2010/main" val="2842555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РУКПЕНАЛД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517" y="1752600"/>
            <a:ext cx="4840966" cy="4373563"/>
          </a:xfrm>
        </p:spPr>
      </p:pic>
    </p:spTree>
    <p:extLst>
      <p:ext uri="{BB962C8B-B14F-4D97-AF65-F5344CB8AC3E}">
        <p14:creationId xmlns:p14="http://schemas.microsoft.com/office/powerpoint/2010/main" val="146835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ОПЛАСТИКП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556792"/>
            <a:ext cx="6939809" cy="4525963"/>
          </a:xfrm>
        </p:spPr>
      </p:pic>
    </p:spTree>
    <p:extLst>
      <p:ext uri="{BB962C8B-B14F-4D97-AF65-F5344CB8AC3E}">
        <p14:creationId xmlns:p14="http://schemas.microsoft.com/office/powerpoint/2010/main" val="329789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494" y="0"/>
            <a:ext cx="91929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454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ПАЛЬБОМПГ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828" y="1752600"/>
            <a:ext cx="6560344" cy="4373563"/>
          </a:xfrm>
        </p:spPr>
      </p:pic>
    </p:spTree>
    <p:extLst>
      <p:ext uri="{BB962C8B-B14F-4D97-AF65-F5344CB8AC3E}">
        <p14:creationId xmlns:p14="http://schemas.microsoft.com/office/powerpoint/2010/main" val="3996642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834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091" y="0"/>
            <a:ext cx="76558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425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9" y="116633"/>
            <a:ext cx="7041992" cy="663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524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11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8" y="0"/>
            <a:ext cx="89702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779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531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875" y="0"/>
            <a:ext cx="78422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50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433" y="0"/>
            <a:ext cx="72711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277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044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291"/>
            <a:ext cx="9143999" cy="6882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78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51868" cy="6852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67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918" y="0"/>
            <a:ext cx="75521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666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101" y="0"/>
            <a:ext cx="87597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900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468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268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217" y="0"/>
            <a:ext cx="9232433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839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Расшифруй слово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38540625"/>
              </p:ext>
            </p:extLst>
          </p:nvPr>
        </p:nvGraphicFramePr>
        <p:xfrm>
          <a:off x="251520" y="1700808"/>
          <a:ext cx="8712970" cy="4536504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742594"/>
                <a:gridCol w="1742594"/>
                <a:gridCol w="1742594"/>
                <a:gridCol w="1742594"/>
                <a:gridCol w="1742594"/>
              </a:tblGrid>
              <a:tr h="1134126"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latin typeface="Times New Roman" pitchFamily="18" charset="0"/>
                          <a:cs typeface="Times New Roman" pitchFamily="18" charset="0"/>
                        </a:rPr>
                        <a:t>МА</a:t>
                      </a:r>
                      <a:endParaRPr lang="ru-RU" sz="5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РО</a:t>
                      </a:r>
                      <a:endParaRPr lang="ru-RU" sz="5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ЛУ</a:t>
                      </a:r>
                      <a:endParaRPr lang="ru-RU" sz="5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ЛИ</a:t>
                      </a:r>
                      <a:endParaRPr lang="ru-RU" sz="5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ГО</a:t>
                      </a:r>
                      <a:endParaRPr lang="ru-RU" sz="5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34126"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КИ</a:t>
                      </a:r>
                      <a:endParaRPr lang="ru-RU" sz="5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ВЁ</a:t>
                      </a:r>
                      <a:endParaRPr lang="ru-RU" sz="5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ПЮ</a:t>
                      </a:r>
                      <a:endParaRPr lang="ru-RU" sz="5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ХА</a:t>
                      </a:r>
                      <a:endParaRPr lang="ru-RU" sz="5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Ы</a:t>
                      </a:r>
                      <a:endParaRPr lang="ru-RU" sz="5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34126"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ТЯ</a:t>
                      </a:r>
                      <a:endParaRPr lang="ru-RU" sz="5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КЕ</a:t>
                      </a:r>
                      <a:endParaRPr lang="ru-RU" sz="5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РИЛ</a:t>
                      </a:r>
                      <a:endParaRPr lang="ru-RU" sz="5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Э</a:t>
                      </a:r>
                      <a:endParaRPr lang="ru-RU" sz="5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ЗИ</a:t>
                      </a:r>
                      <a:endParaRPr lang="ru-RU" sz="5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34126"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Я</a:t>
                      </a:r>
                      <a:endParaRPr lang="ru-RU" sz="5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ЦА</a:t>
                      </a:r>
                      <a:endParaRPr lang="ru-RU" sz="5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ДИ</a:t>
                      </a:r>
                      <a:endParaRPr lang="ru-RU" sz="5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СЫ</a:t>
                      </a:r>
                      <a:endParaRPr lang="ru-RU" sz="5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ЖИ</a:t>
                      </a:r>
                      <a:endParaRPr lang="ru-RU" sz="5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530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433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БРБН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102" y="1752600"/>
            <a:ext cx="5839795" cy="4373563"/>
          </a:xfrm>
        </p:spPr>
      </p:pic>
    </p:spTree>
    <p:extLst>
      <p:ext uri="{BB962C8B-B14F-4D97-AF65-F5344CB8AC3E}">
        <p14:creationId xmlns:p14="http://schemas.microsoft.com/office/powerpoint/2010/main" val="248602240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СТРТ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800" y="1752600"/>
            <a:ext cx="6574400" cy="4373563"/>
          </a:xfrm>
        </p:spPr>
      </p:pic>
    </p:spTree>
    <p:extLst>
      <p:ext uri="{BB962C8B-B14F-4D97-AF65-F5344CB8AC3E}">
        <p14:creationId xmlns:p14="http://schemas.microsoft.com/office/powerpoint/2010/main" val="3627385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СТКН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413086"/>
            <a:ext cx="5040559" cy="5359582"/>
          </a:xfrm>
        </p:spPr>
      </p:pic>
    </p:spTree>
    <p:extLst>
      <p:ext uri="{BB962C8B-B14F-4D97-AF65-F5344CB8AC3E}">
        <p14:creationId xmlns:p14="http://schemas.microsoft.com/office/powerpoint/2010/main" val="4137218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56</TotalTime>
  <Words>36</Words>
  <Application>Microsoft Office PowerPoint</Application>
  <PresentationFormat>Экран (4:3)</PresentationFormat>
  <Paragraphs>35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Аптека</vt:lpstr>
      <vt:lpstr>Презентация PowerPoint</vt:lpstr>
      <vt:lpstr>Презентация PowerPoint</vt:lpstr>
      <vt:lpstr>Презентация PowerPoint</vt:lpstr>
      <vt:lpstr>Презентация PowerPoint</vt:lpstr>
      <vt:lpstr>Расшифруй слово</vt:lpstr>
      <vt:lpstr>Презентация PowerPoint</vt:lpstr>
      <vt:lpstr>БРБН</vt:lpstr>
      <vt:lpstr>СТРТ</vt:lpstr>
      <vt:lpstr>СТКН</vt:lpstr>
      <vt:lpstr>КНГ</vt:lpstr>
      <vt:lpstr>МРК</vt:lpstr>
      <vt:lpstr>ПРТ</vt:lpstr>
      <vt:lpstr>КРНДШ</vt:lpstr>
      <vt:lpstr>ПЕРВОКЛАССНИКИ</vt:lpstr>
      <vt:lpstr>ОВРУЧКАК</vt:lpstr>
      <vt:lpstr>МРАНЕЦНС</vt:lpstr>
      <vt:lpstr>ФРТЕТРАДЬБ</vt:lpstr>
      <vt:lpstr>РУКПЕНАЛД</vt:lpstr>
      <vt:lpstr>ОПЛАСТИКП</vt:lpstr>
      <vt:lpstr>ПАЛЬБОМПГ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79035137001</dc:creator>
  <cp:lastModifiedBy>79035137001</cp:lastModifiedBy>
  <cp:revision>19</cp:revision>
  <dcterms:created xsi:type="dcterms:W3CDTF">2021-02-14T09:17:30Z</dcterms:created>
  <dcterms:modified xsi:type="dcterms:W3CDTF">2021-02-14T10:13:38Z</dcterms:modified>
</cp:coreProperties>
</file>