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1" r:id="rId1"/>
  </p:sldMasterIdLst>
  <p:handoutMasterIdLst>
    <p:handoutMasterId r:id="rId16"/>
  </p:handoutMasterIdLst>
  <p:sldIdLst>
    <p:sldId id="256" r:id="rId2"/>
    <p:sldId id="258" r:id="rId3"/>
    <p:sldId id="349" r:id="rId4"/>
    <p:sldId id="351" r:id="rId5"/>
    <p:sldId id="352" r:id="rId6"/>
    <p:sldId id="353" r:id="rId7"/>
    <p:sldId id="338" r:id="rId8"/>
    <p:sldId id="355" r:id="rId9"/>
    <p:sldId id="356" r:id="rId10"/>
    <p:sldId id="358" r:id="rId11"/>
    <p:sldId id="357" r:id="rId12"/>
    <p:sldId id="277" r:id="rId13"/>
    <p:sldId id="342" r:id="rId14"/>
    <p:sldId id="359" r:id="rId15"/>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10" d="100"/>
          <a:sy n="110" d="100"/>
        </p:scale>
        <p:origin x="1614"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84" d="100"/>
          <a:sy n="84" d="100"/>
        </p:scale>
        <p:origin x="-1398"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961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ru-RU"/>
          </a:p>
        </p:txBody>
      </p:sp>
      <p:sp>
        <p:nvSpPr>
          <p:cNvPr id="239619"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ru-RU"/>
          </a:p>
        </p:txBody>
      </p:sp>
      <p:sp>
        <p:nvSpPr>
          <p:cNvPr id="239620"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ru-RU"/>
          </a:p>
        </p:txBody>
      </p:sp>
      <p:sp>
        <p:nvSpPr>
          <p:cNvPr id="239621"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7B550402-6E4D-40E6-B24C-BAB7C65BC0E1}" type="slidenum">
              <a:rPr lang="ru-RU"/>
              <a:pPr/>
              <a:t>‹#›</a:t>
            </a:fld>
            <a:endParaRPr lang="ru-RU"/>
          </a:p>
        </p:txBody>
      </p:sp>
    </p:spTree>
    <p:extLst>
      <p:ext uri="{BB962C8B-B14F-4D97-AF65-F5344CB8AC3E}">
        <p14:creationId xmlns:p14="http://schemas.microsoft.com/office/powerpoint/2010/main" val="1328544551"/>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8763000" cy="5943600"/>
            <a:chOff x="0" y="0"/>
            <a:chExt cx="5520" cy="3744"/>
          </a:xfrm>
        </p:grpSpPr>
        <p:sp>
          <p:nvSpPr>
            <p:cNvPr id="5" name="Rectangle 3"/>
            <p:cNvSpPr>
              <a:spLocks noChangeArrowheads="1"/>
            </p:cNvSpPr>
            <p:nvPr/>
          </p:nvSpPr>
          <p:spPr bwMode="auto">
            <a:xfrm>
              <a:off x="0" y="0"/>
              <a:ext cx="1104" cy="3072"/>
            </a:xfrm>
            <a:prstGeom prst="rect">
              <a:avLst/>
            </a:prstGeom>
            <a:solidFill>
              <a:schemeClr val="accent1"/>
            </a:solidFill>
            <a:ln>
              <a:noFill/>
            </a:ln>
            <a:effectLst/>
            <a:extLst>
              <a:ext uri="{91240B29-F687-4F45-9708-019B960494DF}">
                <a14:hiddenLine xmlns:a14="http://schemas.microsoft.com/office/drawing/2010/main" w="9525">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ru-RU" sz="2400" smtClean="0">
                <a:solidFill>
                  <a:srgbClr val="000000"/>
                </a:solidFill>
                <a:latin typeface="Times New Roman" pitchFamily="18" charset="0"/>
              </a:endParaRPr>
            </a:p>
          </p:txBody>
        </p:sp>
        <p:grpSp>
          <p:nvGrpSpPr>
            <p:cNvPr id="6" name="Group 4"/>
            <p:cNvGrpSpPr>
              <a:grpSpLocks/>
            </p:cNvGrpSpPr>
            <p:nvPr userDrawn="1"/>
          </p:nvGrpSpPr>
          <p:grpSpPr bwMode="auto">
            <a:xfrm>
              <a:off x="0" y="2208"/>
              <a:ext cx="5520" cy="1536"/>
              <a:chOff x="0" y="2208"/>
              <a:chExt cx="5520" cy="1536"/>
            </a:xfrm>
          </p:grpSpPr>
          <p:sp>
            <p:nvSpPr>
              <p:cNvPr id="10" name="Rectangle 5"/>
              <p:cNvSpPr>
                <a:spLocks noChangeArrowheads="1"/>
              </p:cNvSpPr>
              <p:nvPr/>
            </p:nvSpPr>
            <p:spPr bwMode="ltGray">
              <a:xfrm>
                <a:off x="624" y="2208"/>
                <a:ext cx="4896" cy="1536"/>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ru-RU" sz="2400" smtClean="0">
                  <a:solidFill>
                    <a:srgbClr val="000000"/>
                  </a:solidFill>
                  <a:latin typeface="Times New Roman" pitchFamily="18" charset="0"/>
                </a:endParaRPr>
              </a:p>
            </p:txBody>
          </p:sp>
          <p:sp>
            <p:nvSpPr>
              <p:cNvPr id="11" name="Rectangle 6"/>
              <p:cNvSpPr>
                <a:spLocks noChangeArrowheads="1"/>
              </p:cNvSpPr>
              <p:nvPr/>
            </p:nvSpPr>
            <p:spPr bwMode="white">
              <a:xfrm>
                <a:off x="654" y="2352"/>
                <a:ext cx="4818" cy="1347"/>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ru-RU" sz="2400" smtClean="0">
                  <a:solidFill>
                    <a:srgbClr val="000000"/>
                  </a:solidFill>
                  <a:latin typeface="Times New Roman" pitchFamily="18" charset="0"/>
                </a:endParaRPr>
              </a:p>
            </p:txBody>
          </p:sp>
          <p:sp>
            <p:nvSpPr>
              <p:cNvPr id="12" name="Line 7"/>
              <p:cNvSpPr>
                <a:spLocks noChangeShapeType="1"/>
              </p:cNvSpPr>
              <p:nvPr/>
            </p:nvSpPr>
            <p:spPr bwMode="auto">
              <a:xfrm>
                <a:off x="0" y="3072"/>
                <a:ext cx="624" cy="0"/>
              </a:xfrm>
              <a:prstGeom prst="line">
                <a:avLst/>
              </a:prstGeom>
              <a:noFill/>
              <a:ln w="508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ru-RU" smtClean="0">
                  <a:solidFill>
                    <a:srgbClr val="000000"/>
                  </a:solidFill>
                  <a:latin typeface="Arial" pitchFamily="34" charset="0"/>
                </a:endParaRPr>
              </a:p>
            </p:txBody>
          </p:sp>
        </p:grpSp>
        <p:grpSp>
          <p:nvGrpSpPr>
            <p:cNvPr id="7" name="Group 8"/>
            <p:cNvGrpSpPr>
              <a:grpSpLocks/>
            </p:cNvGrpSpPr>
            <p:nvPr userDrawn="1"/>
          </p:nvGrpSpPr>
          <p:grpSpPr bwMode="auto">
            <a:xfrm>
              <a:off x="400" y="336"/>
              <a:ext cx="5088" cy="192"/>
              <a:chOff x="400" y="336"/>
              <a:chExt cx="5088" cy="192"/>
            </a:xfrm>
          </p:grpSpPr>
          <p:sp>
            <p:nvSpPr>
              <p:cNvPr id="8" name="Rectangle 9"/>
              <p:cNvSpPr>
                <a:spLocks noChangeArrowheads="1"/>
              </p:cNvSpPr>
              <p:nvPr/>
            </p:nvSpPr>
            <p:spPr bwMode="auto">
              <a:xfrm>
                <a:off x="3952" y="336"/>
                <a:ext cx="1536" cy="192"/>
              </a:xfrm>
              <a:prstGeom prst="rect">
                <a:avLst/>
              </a:prstGeom>
              <a:solidFill>
                <a:schemeClr val="fo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ru-RU" sz="2400" smtClean="0">
                  <a:solidFill>
                    <a:srgbClr val="000000"/>
                  </a:solidFill>
                  <a:latin typeface="Times New Roman" pitchFamily="18" charset="0"/>
                </a:endParaRPr>
              </a:p>
            </p:txBody>
          </p:sp>
          <p:sp>
            <p:nvSpPr>
              <p:cNvPr id="9" name="Line 10"/>
              <p:cNvSpPr>
                <a:spLocks noChangeShapeType="1"/>
              </p:cNvSpPr>
              <p:nvPr/>
            </p:nvSpPr>
            <p:spPr bwMode="auto">
              <a:xfrm>
                <a:off x="400" y="432"/>
                <a:ext cx="5088" cy="0"/>
              </a:xfrm>
              <a:prstGeom prst="line">
                <a:avLst/>
              </a:prstGeom>
              <a:noFill/>
              <a:ln w="444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ru-RU" smtClean="0">
                  <a:solidFill>
                    <a:srgbClr val="000000"/>
                  </a:solidFill>
                  <a:latin typeface="Arial" pitchFamily="34" charset="0"/>
                </a:endParaRPr>
              </a:p>
            </p:txBody>
          </p:sp>
        </p:grpSp>
      </p:grpSp>
      <p:sp>
        <p:nvSpPr>
          <p:cNvPr id="71691" name="Rectangle 11"/>
          <p:cNvSpPr>
            <a:spLocks noGrp="1" noChangeArrowheads="1"/>
          </p:cNvSpPr>
          <p:nvPr>
            <p:ph type="ctrTitle"/>
          </p:nvPr>
        </p:nvSpPr>
        <p:spPr>
          <a:xfrm>
            <a:off x="2057400" y="1143000"/>
            <a:ext cx="6629400" cy="2209800"/>
          </a:xfrm>
        </p:spPr>
        <p:txBody>
          <a:bodyPr/>
          <a:lstStyle>
            <a:lvl1pPr>
              <a:defRPr sz="4800"/>
            </a:lvl1pPr>
          </a:lstStyle>
          <a:p>
            <a:pPr lvl="0"/>
            <a:r>
              <a:rPr lang="ru-RU" noProof="0" smtClean="0"/>
              <a:t>Образец заголовка</a:t>
            </a:r>
          </a:p>
        </p:txBody>
      </p:sp>
      <p:sp>
        <p:nvSpPr>
          <p:cNvPr id="71692" name="Rectangle 12"/>
          <p:cNvSpPr>
            <a:spLocks noGrp="1" noChangeArrowheads="1"/>
          </p:cNvSpPr>
          <p:nvPr>
            <p:ph type="subTitle" idx="1"/>
          </p:nvPr>
        </p:nvSpPr>
        <p:spPr>
          <a:xfrm>
            <a:off x="1371600" y="3962400"/>
            <a:ext cx="6858000" cy="1600200"/>
          </a:xfrm>
        </p:spPr>
        <p:txBody>
          <a:bodyPr anchor="ctr"/>
          <a:lstStyle>
            <a:lvl1pPr marL="0" indent="0" algn="ctr">
              <a:buFont typeface="Wingdings" pitchFamily="2" charset="2"/>
              <a:buNone/>
              <a:defRPr/>
            </a:lvl1pPr>
          </a:lstStyle>
          <a:p>
            <a:pPr lvl="0"/>
            <a:r>
              <a:rPr lang="ru-RU" noProof="0" smtClean="0"/>
              <a:t>Образец подзаголовка</a:t>
            </a:r>
          </a:p>
        </p:txBody>
      </p:sp>
      <p:sp>
        <p:nvSpPr>
          <p:cNvPr id="13" name="Rectangle 13"/>
          <p:cNvSpPr>
            <a:spLocks noGrp="1" noChangeArrowheads="1"/>
          </p:cNvSpPr>
          <p:nvPr>
            <p:ph type="dt" sz="half" idx="10"/>
          </p:nvPr>
        </p:nvSpPr>
        <p:spPr>
          <a:xfrm>
            <a:off x="912813" y="6251575"/>
            <a:ext cx="1905000" cy="457200"/>
          </a:xfrm>
        </p:spPr>
        <p:txBody>
          <a:bodyPr/>
          <a:lstStyle>
            <a:lvl1pPr>
              <a:defRPr/>
            </a:lvl1pPr>
          </a:lstStyle>
          <a:p>
            <a:pPr>
              <a:defRPr/>
            </a:pPr>
            <a:endParaRPr lang="ru-RU">
              <a:solidFill>
                <a:srgbClr val="000000"/>
              </a:solidFill>
            </a:endParaRPr>
          </a:p>
        </p:txBody>
      </p:sp>
      <p:sp>
        <p:nvSpPr>
          <p:cNvPr id="14" name="Rectangle 14"/>
          <p:cNvSpPr>
            <a:spLocks noGrp="1" noChangeArrowheads="1"/>
          </p:cNvSpPr>
          <p:nvPr>
            <p:ph type="ftr" sz="quarter" idx="11"/>
          </p:nvPr>
        </p:nvSpPr>
        <p:spPr>
          <a:xfrm>
            <a:off x="3354388" y="6248400"/>
            <a:ext cx="2895600" cy="457200"/>
          </a:xfrm>
        </p:spPr>
        <p:txBody>
          <a:bodyPr/>
          <a:lstStyle>
            <a:lvl1pPr>
              <a:defRPr/>
            </a:lvl1pPr>
          </a:lstStyle>
          <a:p>
            <a:pPr>
              <a:defRPr/>
            </a:pPr>
            <a:endParaRPr lang="ru-RU">
              <a:solidFill>
                <a:srgbClr val="000000"/>
              </a:solidFill>
            </a:endParaRPr>
          </a:p>
        </p:txBody>
      </p:sp>
      <p:sp>
        <p:nvSpPr>
          <p:cNvPr id="15" name="Rectangle 15"/>
          <p:cNvSpPr>
            <a:spLocks noGrp="1" noChangeArrowheads="1"/>
          </p:cNvSpPr>
          <p:nvPr>
            <p:ph type="sldNum" sz="quarter" idx="12"/>
          </p:nvPr>
        </p:nvSpPr>
        <p:spPr/>
        <p:txBody>
          <a:bodyPr/>
          <a:lstStyle>
            <a:lvl1pPr>
              <a:defRPr/>
            </a:lvl1pPr>
          </a:lstStyle>
          <a:p>
            <a:pPr>
              <a:defRPr/>
            </a:pPr>
            <a:fld id="{CF31A7E9-F9B1-4B6D-8314-F1CB0BE2FA4C}" type="slidenum">
              <a:rPr lang="ru-RU">
                <a:solidFill>
                  <a:srgbClr val="000000"/>
                </a:solidFill>
              </a:rPr>
              <a:pPr>
                <a:defRPr/>
              </a:pPr>
              <a:t>‹#›</a:t>
            </a:fld>
            <a:endParaRPr lang="ru-RU">
              <a:solidFill>
                <a:srgbClr val="000000"/>
              </a:solidFill>
            </a:endParaRPr>
          </a:p>
        </p:txBody>
      </p:sp>
    </p:spTree>
    <p:extLst>
      <p:ext uri="{BB962C8B-B14F-4D97-AF65-F5344CB8AC3E}">
        <p14:creationId xmlns:p14="http://schemas.microsoft.com/office/powerpoint/2010/main" val="25753101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9"/>
          <p:cNvSpPr>
            <a:spLocks noGrp="1" noChangeArrowheads="1"/>
          </p:cNvSpPr>
          <p:nvPr>
            <p:ph type="dt" sz="half" idx="10"/>
          </p:nvPr>
        </p:nvSpPr>
        <p:spPr>
          <a:ln/>
        </p:spPr>
        <p:txBody>
          <a:bodyPr/>
          <a:lstStyle>
            <a:lvl1pPr>
              <a:defRPr/>
            </a:lvl1pPr>
          </a:lstStyle>
          <a:p>
            <a:pPr>
              <a:defRPr/>
            </a:pPr>
            <a:endParaRPr lang="ru-RU">
              <a:solidFill>
                <a:srgbClr val="000000"/>
              </a:solidFill>
            </a:endParaRPr>
          </a:p>
        </p:txBody>
      </p:sp>
      <p:sp>
        <p:nvSpPr>
          <p:cNvPr id="5" name="Rectangle 10"/>
          <p:cNvSpPr>
            <a:spLocks noGrp="1" noChangeArrowheads="1"/>
          </p:cNvSpPr>
          <p:nvPr>
            <p:ph type="ftr" sz="quarter" idx="11"/>
          </p:nvPr>
        </p:nvSpPr>
        <p:spPr>
          <a:ln/>
        </p:spPr>
        <p:txBody>
          <a:bodyPr/>
          <a:lstStyle>
            <a:lvl1pPr>
              <a:defRPr/>
            </a:lvl1pPr>
          </a:lstStyle>
          <a:p>
            <a:pPr>
              <a:defRPr/>
            </a:pPr>
            <a:endParaRPr lang="ru-RU">
              <a:solidFill>
                <a:srgbClr val="000000"/>
              </a:solidFill>
            </a:endParaRPr>
          </a:p>
        </p:txBody>
      </p:sp>
      <p:sp>
        <p:nvSpPr>
          <p:cNvPr id="6" name="Rectangle 11"/>
          <p:cNvSpPr>
            <a:spLocks noGrp="1" noChangeArrowheads="1"/>
          </p:cNvSpPr>
          <p:nvPr>
            <p:ph type="sldNum" sz="quarter" idx="12"/>
          </p:nvPr>
        </p:nvSpPr>
        <p:spPr>
          <a:ln/>
        </p:spPr>
        <p:txBody>
          <a:bodyPr/>
          <a:lstStyle>
            <a:lvl1pPr>
              <a:defRPr/>
            </a:lvl1pPr>
          </a:lstStyle>
          <a:p>
            <a:pPr>
              <a:defRPr/>
            </a:pPr>
            <a:fld id="{E790B27F-9239-4969-B5EA-B306C8D2A7C0}" type="slidenum">
              <a:rPr lang="ru-RU">
                <a:solidFill>
                  <a:srgbClr val="000000"/>
                </a:solidFill>
              </a:rPr>
              <a:pPr>
                <a:defRPr/>
              </a:pPr>
              <a:t>‹#›</a:t>
            </a:fld>
            <a:endParaRPr lang="ru-RU">
              <a:solidFill>
                <a:srgbClr val="000000"/>
              </a:solidFill>
            </a:endParaRPr>
          </a:p>
        </p:txBody>
      </p:sp>
    </p:spTree>
    <p:extLst>
      <p:ext uri="{BB962C8B-B14F-4D97-AF65-F5344CB8AC3E}">
        <p14:creationId xmlns:p14="http://schemas.microsoft.com/office/powerpoint/2010/main" val="11954064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743700" y="277813"/>
            <a:ext cx="1943100" cy="5853112"/>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914400" y="277813"/>
            <a:ext cx="5676900" cy="5853112"/>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9"/>
          <p:cNvSpPr>
            <a:spLocks noGrp="1" noChangeArrowheads="1"/>
          </p:cNvSpPr>
          <p:nvPr>
            <p:ph type="dt" sz="half" idx="10"/>
          </p:nvPr>
        </p:nvSpPr>
        <p:spPr>
          <a:ln/>
        </p:spPr>
        <p:txBody>
          <a:bodyPr/>
          <a:lstStyle>
            <a:lvl1pPr>
              <a:defRPr/>
            </a:lvl1pPr>
          </a:lstStyle>
          <a:p>
            <a:pPr>
              <a:defRPr/>
            </a:pPr>
            <a:endParaRPr lang="ru-RU">
              <a:solidFill>
                <a:srgbClr val="000000"/>
              </a:solidFill>
            </a:endParaRPr>
          </a:p>
        </p:txBody>
      </p:sp>
      <p:sp>
        <p:nvSpPr>
          <p:cNvPr id="5" name="Rectangle 10"/>
          <p:cNvSpPr>
            <a:spLocks noGrp="1" noChangeArrowheads="1"/>
          </p:cNvSpPr>
          <p:nvPr>
            <p:ph type="ftr" sz="quarter" idx="11"/>
          </p:nvPr>
        </p:nvSpPr>
        <p:spPr>
          <a:ln/>
        </p:spPr>
        <p:txBody>
          <a:bodyPr/>
          <a:lstStyle>
            <a:lvl1pPr>
              <a:defRPr/>
            </a:lvl1pPr>
          </a:lstStyle>
          <a:p>
            <a:pPr>
              <a:defRPr/>
            </a:pPr>
            <a:endParaRPr lang="ru-RU">
              <a:solidFill>
                <a:srgbClr val="000000"/>
              </a:solidFill>
            </a:endParaRPr>
          </a:p>
        </p:txBody>
      </p:sp>
      <p:sp>
        <p:nvSpPr>
          <p:cNvPr id="6" name="Rectangle 11"/>
          <p:cNvSpPr>
            <a:spLocks noGrp="1" noChangeArrowheads="1"/>
          </p:cNvSpPr>
          <p:nvPr>
            <p:ph type="sldNum" sz="quarter" idx="12"/>
          </p:nvPr>
        </p:nvSpPr>
        <p:spPr>
          <a:ln/>
        </p:spPr>
        <p:txBody>
          <a:bodyPr/>
          <a:lstStyle>
            <a:lvl1pPr>
              <a:defRPr/>
            </a:lvl1pPr>
          </a:lstStyle>
          <a:p>
            <a:pPr>
              <a:defRPr/>
            </a:pPr>
            <a:fld id="{7AEA263E-16A3-419C-B53B-05C74EF252FA}" type="slidenum">
              <a:rPr lang="ru-RU">
                <a:solidFill>
                  <a:srgbClr val="000000"/>
                </a:solidFill>
              </a:rPr>
              <a:pPr>
                <a:defRPr/>
              </a:pPr>
              <a:t>‹#›</a:t>
            </a:fld>
            <a:endParaRPr lang="ru-RU">
              <a:solidFill>
                <a:srgbClr val="000000"/>
              </a:solidFill>
            </a:endParaRPr>
          </a:p>
        </p:txBody>
      </p:sp>
    </p:spTree>
    <p:extLst>
      <p:ext uri="{BB962C8B-B14F-4D97-AF65-F5344CB8AC3E}">
        <p14:creationId xmlns:p14="http://schemas.microsoft.com/office/powerpoint/2010/main" val="26022830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Заголовок, текст и 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277813"/>
            <a:ext cx="7772400"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914400" y="1600200"/>
            <a:ext cx="3810000" cy="453072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quarter" idx="2"/>
          </p:nvPr>
        </p:nvSpPr>
        <p:spPr>
          <a:xfrm>
            <a:off x="4876800" y="1600200"/>
            <a:ext cx="3810000" cy="21891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Объект 4"/>
          <p:cNvSpPr>
            <a:spLocks noGrp="1"/>
          </p:cNvSpPr>
          <p:nvPr>
            <p:ph sz="quarter" idx="3"/>
          </p:nvPr>
        </p:nvSpPr>
        <p:spPr>
          <a:xfrm>
            <a:off x="4876800" y="3941763"/>
            <a:ext cx="3810000" cy="218916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Rectangle 9"/>
          <p:cNvSpPr>
            <a:spLocks noGrp="1" noChangeArrowheads="1"/>
          </p:cNvSpPr>
          <p:nvPr>
            <p:ph type="dt" sz="half" idx="10"/>
          </p:nvPr>
        </p:nvSpPr>
        <p:spPr>
          <a:ln/>
        </p:spPr>
        <p:txBody>
          <a:bodyPr/>
          <a:lstStyle>
            <a:lvl1pPr>
              <a:defRPr/>
            </a:lvl1pPr>
          </a:lstStyle>
          <a:p>
            <a:pPr>
              <a:defRPr/>
            </a:pPr>
            <a:endParaRPr lang="ru-RU">
              <a:solidFill>
                <a:srgbClr val="000000"/>
              </a:solidFill>
            </a:endParaRPr>
          </a:p>
        </p:txBody>
      </p:sp>
      <p:sp>
        <p:nvSpPr>
          <p:cNvPr id="7" name="Rectangle 10"/>
          <p:cNvSpPr>
            <a:spLocks noGrp="1" noChangeArrowheads="1"/>
          </p:cNvSpPr>
          <p:nvPr>
            <p:ph type="ftr" sz="quarter" idx="11"/>
          </p:nvPr>
        </p:nvSpPr>
        <p:spPr>
          <a:ln/>
        </p:spPr>
        <p:txBody>
          <a:bodyPr/>
          <a:lstStyle>
            <a:lvl1pPr>
              <a:defRPr/>
            </a:lvl1pPr>
          </a:lstStyle>
          <a:p>
            <a:pPr>
              <a:defRPr/>
            </a:pPr>
            <a:endParaRPr lang="ru-RU">
              <a:solidFill>
                <a:srgbClr val="000000"/>
              </a:solidFill>
            </a:endParaRPr>
          </a:p>
        </p:txBody>
      </p:sp>
      <p:sp>
        <p:nvSpPr>
          <p:cNvPr id="8" name="Rectangle 11"/>
          <p:cNvSpPr>
            <a:spLocks noGrp="1" noChangeArrowheads="1"/>
          </p:cNvSpPr>
          <p:nvPr>
            <p:ph type="sldNum" sz="quarter" idx="12"/>
          </p:nvPr>
        </p:nvSpPr>
        <p:spPr>
          <a:ln/>
        </p:spPr>
        <p:txBody>
          <a:bodyPr/>
          <a:lstStyle>
            <a:lvl1pPr>
              <a:defRPr/>
            </a:lvl1pPr>
          </a:lstStyle>
          <a:p>
            <a:pPr>
              <a:defRPr/>
            </a:pPr>
            <a:fld id="{0FB2002D-3C50-4616-BC70-6F6F200405C3}" type="slidenum">
              <a:rPr lang="ru-RU">
                <a:solidFill>
                  <a:srgbClr val="000000"/>
                </a:solidFill>
              </a:rPr>
              <a:pPr>
                <a:defRPr/>
              </a:pPr>
              <a:t>‹#›</a:t>
            </a:fld>
            <a:endParaRPr lang="ru-RU">
              <a:solidFill>
                <a:srgbClr val="000000"/>
              </a:solidFill>
            </a:endParaRPr>
          </a:p>
        </p:txBody>
      </p:sp>
    </p:spTree>
    <p:extLst>
      <p:ext uri="{BB962C8B-B14F-4D97-AF65-F5344CB8AC3E}">
        <p14:creationId xmlns:p14="http://schemas.microsoft.com/office/powerpoint/2010/main" val="2440610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AndTx" preserve="1">
  <p:cSld name="Заголовок, два объекта и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277813"/>
            <a:ext cx="7772400" cy="1143000"/>
          </a:xfrm>
        </p:spPr>
        <p:txBody>
          <a:bodyPr/>
          <a:lstStyle/>
          <a:p>
            <a:r>
              <a:rPr lang="ru-RU" smtClean="0"/>
              <a:t>Образец заголовка</a:t>
            </a:r>
            <a:endParaRPr lang="ru-RU"/>
          </a:p>
        </p:txBody>
      </p:sp>
      <p:sp>
        <p:nvSpPr>
          <p:cNvPr id="3" name="Объект 2"/>
          <p:cNvSpPr>
            <a:spLocks noGrp="1"/>
          </p:cNvSpPr>
          <p:nvPr>
            <p:ph sz="quarter" idx="1"/>
          </p:nvPr>
        </p:nvSpPr>
        <p:spPr>
          <a:xfrm>
            <a:off x="914400" y="1600200"/>
            <a:ext cx="3810000" cy="21891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quarter" idx="2"/>
          </p:nvPr>
        </p:nvSpPr>
        <p:spPr>
          <a:xfrm>
            <a:off x="914400" y="3941763"/>
            <a:ext cx="3810000" cy="218916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half" idx="3"/>
          </p:nvPr>
        </p:nvSpPr>
        <p:spPr>
          <a:xfrm>
            <a:off x="4876800" y="1600200"/>
            <a:ext cx="3810000" cy="453072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Rectangle 9"/>
          <p:cNvSpPr>
            <a:spLocks noGrp="1" noChangeArrowheads="1"/>
          </p:cNvSpPr>
          <p:nvPr>
            <p:ph type="dt" sz="half" idx="10"/>
          </p:nvPr>
        </p:nvSpPr>
        <p:spPr>
          <a:ln/>
        </p:spPr>
        <p:txBody>
          <a:bodyPr/>
          <a:lstStyle>
            <a:lvl1pPr>
              <a:defRPr/>
            </a:lvl1pPr>
          </a:lstStyle>
          <a:p>
            <a:pPr>
              <a:defRPr/>
            </a:pPr>
            <a:endParaRPr lang="ru-RU">
              <a:solidFill>
                <a:srgbClr val="000000"/>
              </a:solidFill>
            </a:endParaRPr>
          </a:p>
        </p:txBody>
      </p:sp>
      <p:sp>
        <p:nvSpPr>
          <p:cNvPr id="7" name="Rectangle 10"/>
          <p:cNvSpPr>
            <a:spLocks noGrp="1" noChangeArrowheads="1"/>
          </p:cNvSpPr>
          <p:nvPr>
            <p:ph type="ftr" sz="quarter" idx="11"/>
          </p:nvPr>
        </p:nvSpPr>
        <p:spPr>
          <a:ln/>
        </p:spPr>
        <p:txBody>
          <a:bodyPr/>
          <a:lstStyle>
            <a:lvl1pPr>
              <a:defRPr/>
            </a:lvl1pPr>
          </a:lstStyle>
          <a:p>
            <a:pPr>
              <a:defRPr/>
            </a:pPr>
            <a:endParaRPr lang="ru-RU">
              <a:solidFill>
                <a:srgbClr val="000000"/>
              </a:solidFill>
            </a:endParaRPr>
          </a:p>
        </p:txBody>
      </p:sp>
      <p:sp>
        <p:nvSpPr>
          <p:cNvPr id="8" name="Rectangle 11"/>
          <p:cNvSpPr>
            <a:spLocks noGrp="1" noChangeArrowheads="1"/>
          </p:cNvSpPr>
          <p:nvPr>
            <p:ph type="sldNum" sz="quarter" idx="12"/>
          </p:nvPr>
        </p:nvSpPr>
        <p:spPr>
          <a:ln/>
        </p:spPr>
        <p:txBody>
          <a:bodyPr/>
          <a:lstStyle>
            <a:lvl1pPr>
              <a:defRPr/>
            </a:lvl1pPr>
          </a:lstStyle>
          <a:p>
            <a:pPr>
              <a:defRPr/>
            </a:pPr>
            <a:fld id="{34D00B88-DF3D-429D-9089-223293B34E77}" type="slidenum">
              <a:rPr lang="ru-RU">
                <a:solidFill>
                  <a:srgbClr val="000000"/>
                </a:solidFill>
              </a:rPr>
              <a:pPr>
                <a:defRPr/>
              </a:pPr>
              <a:t>‹#›</a:t>
            </a:fld>
            <a:endParaRPr lang="ru-RU">
              <a:solidFill>
                <a:srgbClr val="000000"/>
              </a:solidFill>
            </a:endParaRPr>
          </a:p>
        </p:txBody>
      </p:sp>
    </p:spTree>
    <p:extLst>
      <p:ext uri="{BB962C8B-B14F-4D97-AF65-F5344CB8AC3E}">
        <p14:creationId xmlns:p14="http://schemas.microsoft.com/office/powerpoint/2010/main" val="4004034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p:cSld name="Заголовок, текст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277813"/>
            <a:ext cx="7772400"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914400" y="1600200"/>
            <a:ext cx="3810000" cy="453072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876800" y="1600200"/>
            <a:ext cx="3810000" cy="453072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9"/>
          <p:cNvSpPr>
            <a:spLocks noGrp="1" noChangeArrowheads="1"/>
          </p:cNvSpPr>
          <p:nvPr>
            <p:ph type="dt" sz="half" idx="10"/>
          </p:nvPr>
        </p:nvSpPr>
        <p:spPr>
          <a:ln/>
        </p:spPr>
        <p:txBody>
          <a:bodyPr/>
          <a:lstStyle>
            <a:lvl1pPr>
              <a:defRPr/>
            </a:lvl1pPr>
          </a:lstStyle>
          <a:p>
            <a:pPr>
              <a:defRPr/>
            </a:pPr>
            <a:endParaRPr lang="ru-RU">
              <a:solidFill>
                <a:srgbClr val="000000"/>
              </a:solidFill>
            </a:endParaRPr>
          </a:p>
        </p:txBody>
      </p:sp>
      <p:sp>
        <p:nvSpPr>
          <p:cNvPr id="6" name="Rectangle 10"/>
          <p:cNvSpPr>
            <a:spLocks noGrp="1" noChangeArrowheads="1"/>
          </p:cNvSpPr>
          <p:nvPr>
            <p:ph type="ftr" sz="quarter" idx="11"/>
          </p:nvPr>
        </p:nvSpPr>
        <p:spPr>
          <a:ln/>
        </p:spPr>
        <p:txBody>
          <a:bodyPr/>
          <a:lstStyle>
            <a:lvl1pPr>
              <a:defRPr/>
            </a:lvl1pPr>
          </a:lstStyle>
          <a:p>
            <a:pPr>
              <a:defRPr/>
            </a:pPr>
            <a:endParaRPr lang="ru-RU">
              <a:solidFill>
                <a:srgbClr val="000000"/>
              </a:solidFill>
            </a:endParaRPr>
          </a:p>
        </p:txBody>
      </p:sp>
      <p:sp>
        <p:nvSpPr>
          <p:cNvPr id="7" name="Rectangle 11"/>
          <p:cNvSpPr>
            <a:spLocks noGrp="1" noChangeArrowheads="1"/>
          </p:cNvSpPr>
          <p:nvPr>
            <p:ph type="sldNum" sz="quarter" idx="12"/>
          </p:nvPr>
        </p:nvSpPr>
        <p:spPr>
          <a:ln/>
        </p:spPr>
        <p:txBody>
          <a:bodyPr/>
          <a:lstStyle>
            <a:lvl1pPr>
              <a:defRPr/>
            </a:lvl1pPr>
          </a:lstStyle>
          <a:p>
            <a:pPr>
              <a:defRPr/>
            </a:pPr>
            <a:fld id="{989E8690-5280-4DAA-9306-870FFB478334}" type="slidenum">
              <a:rPr lang="ru-RU">
                <a:solidFill>
                  <a:srgbClr val="000000"/>
                </a:solidFill>
              </a:rPr>
              <a:pPr>
                <a:defRPr/>
              </a:pPr>
              <a:t>‹#›</a:t>
            </a:fld>
            <a:endParaRPr lang="ru-RU">
              <a:solidFill>
                <a:srgbClr val="000000"/>
              </a:solidFill>
            </a:endParaRPr>
          </a:p>
        </p:txBody>
      </p:sp>
    </p:spTree>
    <p:extLst>
      <p:ext uri="{BB962C8B-B14F-4D97-AF65-F5344CB8AC3E}">
        <p14:creationId xmlns:p14="http://schemas.microsoft.com/office/powerpoint/2010/main" val="21724718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9"/>
          <p:cNvSpPr>
            <a:spLocks noGrp="1" noChangeArrowheads="1"/>
          </p:cNvSpPr>
          <p:nvPr>
            <p:ph type="dt" sz="half" idx="10"/>
          </p:nvPr>
        </p:nvSpPr>
        <p:spPr>
          <a:ln/>
        </p:spPr>
        <p:txBody>
          <a:bodyPr/>
          <a:lstStyle>
            <a:lvl1pPr>
              <a:defRPr/>
            </a:lvl1pPr>
          </a:lstStyle>
          <a:p>
            <a:pPr>
              <a:defRPr/>
            </a:pPr>
            <a:endParaRPr lang="ru-RU">
              <a:solidFill>
                <a:srgbClr val="000000"/>
              </a:solidFill>
            </a:endParaRPr>
          </a:p>
        </p:txBody>
      </p:sp>
      <p:sp>
        <p:nvSpPr>
          <p:cNvPr id="5" name="Rectangle 10"/>
          <p:cNvSpPr>
            <a:spLocks noGrp="1" noChangeArrowheads="1"/>
          </p:cNvSpPr>
          <p:nvPr>
            <p:ph type="ftr" sz="quarter" idx="11"/>
          </p:nvPr>
        </p:nvSpPr>
        <p:spPr>
          <a:ln/>
        </p:spPr>
        <p:txBody>
          <a:bodyPr/>
          <a:lstStyle>
            <a:lvl1pPr>
              <a:defRPr/>
            </a:lvl1pPr>
          </a:lstStyle>
          <a:p>
            <a:pPr>
              <a:defRPr/>
            </a:pPr>
            <a:endParaRPr lang="ru-RU">
              <a:solidFill>
                <a:srgbClr val="000000"/>
              </a:solidFill>
            </a:endParaRPr>
          </a:p>
        </p:txBody>
      </p:sp>
      <p:sp>
        <p:nvSpPr>
          <p:cNvPr id="6" name="Rectangle 11"/>
          <p:cNvSpPr>
            <a:spLocks noGrp="1" noChangeArrowheads="1"/>
          </p:cNvSpPr>
          <p:nvPr>
            <p:ph type="sldNum" sz="quarter" idx="12"/>
          </p:nvPr>
        </p:nvSpPr>
        <p:spPr>
          <a:ln/>
        </p:spPr>
        <p:txBody>
          <a:bodyPr/>
          <a:lstStyle>
            <a:lvl1pPr>
              <a:defRPr/>
            </a:lvl1pPr>
          </a:lstStyle>
          <a:p>
            <a:pPr>
              <a:defRPr/>
            </a:pPr>
            <a:fld id="{BDBB35E7-86F4-4018-BA2C-40E615039B82}" type="slidenum">
              <a:rPr lang="ru-RU">
                <a:solidFill>
                  <a:srgbClr val="000000"/>
                </a:solidFill>
              </a:rPr>
              <a:pPr>
                <a:defRPr/>
              </a:pPr>
              <a:t>‹#›</a:t>
            </a:fld>
            <a:endParaRPr lang="ru-RU">
              <a:solidFill>
                <a:srgbClr val="000000"/>
              </a:solidFill>
            </a:endParaRPr>
          </a:p>
        </p:txBody>
      </p:sp>
    </p:spTree>
    <p:extLst>
      <p:ext uri="{BB962C8B-B14F-4D97-AF65-F5344CB8AC3E}">
        <p14:creationId xmlns:p14="http://schemas.microsoft.com/office/powerpoint/2010/main" val="18579947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9"/>
          <p:cNvSpPr>
            <a:spLocks noGrp="1" noChangeArrowheads="1"/>
          </p:cNvSpPr>
          <p:nvPr>
            <p:ph type="dt" sz="half" idx="10"/>
          </p:nvPr>
        </p:nvSpPr>
        <p:spPr>
          <a:ln/>
        </p:spPr>
        <p:txBody>
          <a:bodyPr/>
          <a:lstStyle>
            <a:lvl1pPr>
              <a:defRPr/>
            </a:lvl1pPr>
          </a:lstStyle>
          <a:p>
            <a:pPr>
              <a:defRPr/>
            </a:pPr>
            <a:endParaRPr lang="ru-RU">
              <a:solidFill>
                <a:srgbClr val="000000"/>
              </a:solidFill>
            </a:endParaRPr>
          </a:p>
        </p:txBody>
      </p:sp>
      <p:sp>
        <p:nvSpPr>
          <p:cNvPr id="5" name="Rectangle 10"/>
          <p:cNvSpPr>
            <a:spLocks noGrp="1" noChangeArrowheads="1"/>
          </p:cNvSpPr>
          <p:nvPr>
            <p:ph type="ftr" sz="quarter" idx="11"/>
          </p:nvPr>
        </p:nvSpPr>
        <p:spPr>
          <a:ln/>
        </p:spPr>
        <p:txBody>
          <a:bodyPr/>
          <a:lstStyle>
            <a:lvl1pPr>
              <a:defRPr/>
            </a:lvl1pPr>
          </a:lstStyle>
          <a:p>
            <a:pPr>
              <a:defRPr/>
            </a:pPr>
            <a:endParaRPr lang="ru-RU">
              <a:solidFill>
                <a:srgbClr val="000000"/>
              </a:solidFill>
            </a:endParaRPr>
          </a:p>
        </p:txBody>
      </p:sp>
      <p:sp>
        <p:nvSpPr>
          <p:cNvPr id="6" name="Rectangle 11"/>
          <p:cNvSpPr>
            <a:spLocks noGrp="1" noChangeArrowheads="1"/>
          </p:cNvSpPr>
          <p:nvPr>
            <p:ph type="sldNum" sz="quarter" idx="12"/>
          </p:nvPr>
        </p:nvSpPr>
        <p:spPr>
          <a:ln/>
        </p:spPr>
        <p:txBody>
          <a:bodyPr/>
          <a:lstStyle>
            <a:lvl1pPr>
              <a:defRPr/>
            </a:lvl1pPr>
          </a:lstStyle>
          <a:p>
            <a:pPr>
              <a:defRPr/>
            </a:pPr>
            <a:fld id="{9061345F-243E-4730-AAA5-068F5893922F}" type="slidenum">
              <a:rPr lang="ru-RU">
                <a:solidFill>
                  <a:srgbClr val="000000"/>
                </a:solidFill>
              </a:rPr>
              <a:pPr>
                <a:defRPr/>
              </a:pPr>
              <a:t>‹#›</a:t>
            </a:fld>
            <a:endParaRPr lang="ru-RU">
              <a:solidFill>
                <a:srgbClr val="000000"/>
              </a:solidFill>
            </a:endParaRPr>
          </a:p>
        </p:txBody>
      </p:sp>
    </p:spTree>
    <p:extLst>
      <p:ext uri="{BB962C8B-B14F-4D97-AF65-F5344CB8AC3E}">
        <p14:creationId xmlns:p14="http://schemas.microsoft.com/office/powerpoint/2010/main" val="36297555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914400" y="1600200"/>
            <a:ext cx="38100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876800" y="1600200"/>
            <a:ext cx="38100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9"/>
          <p:cNvSpPr>
            <a:spLocks noGrp="1" noChangeArrowheads="1"/>
          </p:cNvSpPr>
          <p:nvPr>
            <p:ph type="dt" sz="half" idx="10"/>
          </p:nvPr>
        </p:nvSpPr>
        <p:spPr>
          <a:ln/>
        </p:spPr>
        <p:txBody>
          <a:bodyPr/>
          <a:lstStyle>
            <a:lvl1pPr>
              <a:defRPr/>
            </a:lvl1pPr>
          </a:lstStyle>
          <a:p>
            <a:pPr>
              <a:defRPr/>
            </a:pPr>
            <a:endParaRPr lang="ru-RU">
              <a:solidFill>
                <a:srgbClr val="000000"/>
              </a:solidFill>
            </a:endParaRPr>
          </a:p>
        </p:txBody>
      </p:sp>
      <p:sp>
        <p:nvSpPr>
          <p:cNvPr id="6" name="Rectangle 10"/>
          <p:cNvSpPr>
            <a:spLocks noGrp="1" noChangeArrowheads="1"/>
          </p:cNvSpPr>
          <p:nvPr>
            <p:ph type="ftr" sz="quarter" idx="11"/>
          </p:nvPr>
        </p:nvSpPr>
        <p:spPr>
          <a:ln/>
        </p:spPr>
        <p:txBody>
          <a:bodyPr/>
          <a:lstStyle>
            <a:lvl1pPr>
              <a:defRPr/>
            </a:lvl1pPr>
          </a:lstStyle>
          <a:p>
            <a:pPr>
              <a:defRPr/>
            </a:pPr>
            <a:endParaRPr lang="ru-RU">
              <a:solidFill>
                <a:srgbClr val="000000"/>
              </a:solidFill>
            </a:endParaRPr>
          </a:p>
        </p:txBody>
      </p:sp>
      <p:sp>
        <p:nvSpPr>
          <p:cNvPr id="7" name="Rectangle 11"/>
          <p:cNvSpPr>
            <a:spLocks noGrp="1" noChangeArrowheads="1"/>
          </p:cNvSpPr>
          <p:nvPr>
            <p:ph type="sldNum" sz="quarter" idx="12"/>
          </p:nvPr>
        </p:nvSpPr>
        <p:spPr>
          <a:ln/>
        </p:spPr>
        <p:txBody>
          <a:bodyPr/>
          <a:lstStyle>
            <a:lvl1pPr>
              <a:defRPr/>
            </a:lvl1pPr>
          </a:lstStyle>
          <a:p>
            <a:pPr>
              <a:defRPr/>
            </a:pPr>
            <a:fld id="{686FEE70-4821-4400-AB08-AEAA54DEA5DB}" type="slidenum">
              <a:rPr lang="ru-RU">
                <a:solidFill>
                  <a:srgbClr val="000000"/>
                </a:solidFill>
              </a:rPr>
              <a:pPr>
                <a:defRPr/>
              </a:pPr>
              <a:t>‹#›</a:t>
            </a:fld>
            <a:endParaRPr lang="ru-RU">
              <a:solidFill>
                <a:srgbClr val="000000"/>
              </a:solidFill>
            </a:endParaRPr>
          </a:p>
        </p:txBody>
      </p:sp>
    </p:spTree>
    <p:extLst>
      <p:ext uri="{BB962C8B-B14F-4D97-AF65-F5344CB8AC3E}">
        <p14:creationId xmlns:p14="http://schemas.microsoft.com/office/powerpoint/2010/main" val="4625224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9"/>
          <p:cNvSpPr>
            <a:spLocks noGrp="1" noChangeArrowheads="1"/>
          </p:cNvSpPr>
          <p:nvPr>
            <p:ph type="dt" sz="half" idx="10"/>
          </p:nvPr>
        </p:nvSpPr>
        <p:spPr>
          <a:ln/>
        </p:spPr>
        <p:txBody>
          <a:bodyPr/>
          <a:lstStyle>
            <a:lvl1pPr>
              <a:defRPr/>
            </a:lvl1pPr>
          </a:lstStyle>
          <a:p>
            <a:pPr>
              <a:defRPr/>
            </a:pPr>
            <a:endParaRPr lang="ru-RU">
              <a:solidFill>
                <a:srgbClr val="000000"/>
              </a:solidFill>
            </a:endParaRPr>
          </a:p>
        </p:txBody>
      </p:sp>
      <p:sp>
        <p:nvSpPr>
          <p:cNvPr id="8" name="Rectangle 10"/>
          <p:cNvSpPr>
            <a:spLocks noGrp="1" noChangeArrowheads="1"/>
          </p:cNvSpPr>
          <p:nvPr>
            <p:ph type="ftr" sz="quarter" idx="11"/>
          </p:nvPr>
        </p:nvSpPr>
        <p:spPr>
          <a:ln/>
        </p:spPr>
        <p:txBody>
          <a:bodyPr/>
          <a:lstStyle>
            <a:lvl1pPr>
              <a:defRPr/>
            </a:lvl1pPr>
          </a:lstStyle>
          <a:p>
            <a:pPr>
              <a:defRPr/>
            </a:pPr>
            <a:endParaRPr lang="ru-RU">
              <a:solidFill>
                <a:srgbClr val="000000"/>
              </a:solidFill>
            </a:endParaRPr>
          </a:p>
        </p:txBody>
      </p:sp>
      <p:sp>
        <p:nvSpPr>
          <p:cNvPr id="9" name="Rectangle 11"/>
          <p:cNvSpPr>
            <a:spLocks noGrp="1" noChangeArrowheads="1"/>
          </p:cNvSpPr>
          <p:nvPr>
            <p:ph type="sldNum" sz="quarter" idx="12"/>
          </p:nvPr>
        </p:nvSpPr>
        <p:spPr>
          <a:ln/>
        </p:spPr>
        <p:txBody>
          <a:bodyPr/>
          <a:lstStyle>
            <a:lvl1pPr>
              <a:defRPr/>
            </a:lvl1pPr>
          </a:lstStyle>
          <a:p>
            <a:pPr>
              <a:defRPr/>
            </a:pPr>
            <a:fld id="{3A0D4D40-97FD-40A8-8ECF-A53CF0A8167A}" type="slidenum">
              <a:rPr lang="ru-RU">
                <a:solidFill>
                  <a:srgbClr val="000000"/>
                </a:solidFill>
              </a:rPr>
              <a:pPr>
                <a:defRPr/>
              </a:pPr>
              <a:t>‹#›</a:t>
            </a:fld>
            <a:endParaRPr lang="ru-RU">
              <a:solidFill>
                <a:srgbClr val="000000"/>
              </a:solidFill>
            </a:endParaRPr>
          </a:p>
        </p:txBody>
      </p:sp>
    </p:spTree>
    <p:extLst>
      <p:ext uri="{BB962C8B-B14F-4D97-AF65-F5344CB8AC3E}">
        <p14:creationId xmlns:p14="http://schemas.microsoft.com/office/powerpoint/2010/main" val="15404125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9"/>
          <p:cNvSpPr>
            <a:spLocks noGrp="1" noChangeArrowheads="1"/>
          </p:cNvSpPr>
          <p:nvPr>
            <p:ph type="dt" sz="half" idx="10"/>
          </p:nvPr>
        </p:nvSpPr>
        <p:spPr>
          <a:ln/>
        </p:spPr>
        <p:txBody>
          <a:bodyPr/>
          <a:lstStyle>
            <a:lvl1pPr>
              <a:defRPr/>
            </a:lvl1pPr>
          </a:lstStyle>
          <a:p>
            <a:pPr>
              <a:defRPr/>
            </a:pPr>
            <a:endParaRPr lang="ru-RU">
              <a:solidFill>
                <a:srgbClr val="000000"/>
              </a:solidFill>
            </a:endParaRPr>
          </a:p>
        </p:txBody>
      </p:sp>
      <p:sp>
        <p:nvSpPr>
          <p:cNvPr id="4" name="Rectangle 10"/>
          <p:cNvSpPr>
            <a:spLocks noGrp="1" noChangeArrowheads="1"/>
          </p:cNvSpPr>
          <p:nvPr>
            <p:ph type="ftr" sz="quarter" idx="11"/>
          </p:nvPr>
        </p:nvSpPr>
        <p:spPr>
          <a:ln/>
        </p:spPr>
        <p:txBody>
          <a:bodyPr/>
          <a:lstStyle>
            <a:lvl1pPr>
              <a:defRPr/>
            </a:lvl1pPr>
          </a:lstStyle>
          <a:p>
            <a:pPr>
              <a:defRPr/>
            </a:pPr>
            <a:endParaRPr lang="ru-RU">
              <a:solidFill>
                <a:srgbClr val="000000"/>
              </a:solidFill>
            </a:endParaRPr>
          </a:p>
        </p:txBody>
      </p:sp>
      <p:sp>
        <p:nvSpPr>
          <p:cNvPr id="5" name="Rectangle 11"/>
          <p:cNvSpPr>
            <a:spLocks noGrp="1" noChangeArrowheads="1"/>
          </p:cNvSpPr>
          <p:nvPr>
            <p:ph type="sldNum" sz="quarter" idx="12"/>
          </p:nvPr>
        </p:nvSpPr>
        <p:spPr>
          <a:ln/>
        </p:spPr>
        <p:txBody>
          <a:bodyPr/>
          <a:lstStyle>
            <a:lvl1pPr>
              <a:defRPr/>
            </a:lvl1pPr>
          </a:lstStyle>
          <a:p>
            <a:pPr>
              <a:defRPr/>
            </a:pPr>
            <a:fld id="{D7FBB40C-CD80-44EB-8442-14ACD6341615}" type="slidenum">
              <a:rPr lang="ru-RU">
                <a:solidFill>
                  <a:srgbClr val="000000"/>
                </a:solidFill>
              </a:rPr>
              <a:pPr>
                <a:defRPr/>
              </a:pPr>
              <a:t>‹#›</a:t>
            </a:fld>
            <a:endParaRPr lang="ru-RU">
              <a:solidFill>
                <a:srgbClr val="000000"/>
              </a:solidFill>
            </a:endParaRPr>
          </a:p>
        </p:txBody>
      </p:sp>
    </p:spTree>
    <p:extLst>
      <p:ext uri="{BB962C8B-B14F-4D97-AF65-F5344CB8AC3E}">
        <p14:creationId xmlns:p14="http://schemas.microsoft.com/office/powerpoint/2010/main" val="3469929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9"/>
          <p:cNvSpPr>
            <a:spLocks noGrp="1" noChangeArrowheads="1"/>
          </p:cNvSpPr>
          <p:nvPr>
            <p:ph type="dt" sz="half" idx="10"/>
          </p:nvPr>
        </p:nvSpPr>
        <p:spPr>
          <a:ln/>
        </p:spPr>
        <p:txBody>
          <a:bodyPr/>
          <a:lstStyle>
            <a:lvl1pPr>
              <a:defRPr/>
            </a:lvl1pPr>
          </a:lstStyle>
          <a:p>
            <a:pPr>
              <a:defRPr/>
            </a:pPr>
            <a:endParaRPr lang="ru-RU">
              <a:solidFill>
                <a:srgbClr val="000000"/>
              </a:solidFill>
            </a:endParaRPr>
          </a:p>
        </p:txBody>
      </p:sp>
      <p:sp>
        <p:nvSpPr>
          <p:cNvPr id="3" name="Rectangle 10"/>
          <p:cNvSpPr>
            <a:spLocks noGrp="1" noChangeArrowheads="1"/>
          </p:cNvSpPr>
          <p:nvPr>
            <p:ph type="ftr" sz="quarter" idx="11"/>
          </p:nvPr>
        </p:nvSpPr>
        <p:spPr>
          <a:ln/>
        </p:spPr>
        <p:txBody>
          <a:bodyPr/>
          <a:lstStyle>
            <a:lvl1pPr>
              <a:defRPr/>
            </a:lvl1pPr>
          </a:lstStyle>
          <a:p>
            <a:pPr>
              <a:defRPr/>
            </a:pPr>
            <a:endParaRPr lang="ru-RU">
              <a:solidFill>
                <a:srgbClr val="000000"/>
              </a:solidFill>
            </a:endParaRPr>
          </a:p>
        </p:txBody>
      </p:sp>
      <p:sp>
        <p:nvSpPr>
          <p:cNvPr id="4" name="Rectangle 11"/>
          <p:cNvSpPr>
            <a:spLocks noGrp="1" noChangeArrowheads="1"/>
          </p:cNvSpPr>
          <p:nvPr>
            <p:ph type="sldNum" sz="quarter" idx="12"/>
          </p:nvPr>
        </p:nvSpPr>
        <p:spPr>
          <a:ln/>
        </p:spPr>
        <p:txBody>
          <a:bodyPr/>
          <a:lstStyle>
            <a:lvl1pPr>
              <a:defRPr/>
            </a:lvl1pPr>
          </a:lstStyle>
          <a:p>
            <a:pPr>
              <a:defRPr/>
            </a:pPr>
            <a:fld id="{FC790FE2-8373-4857-B843-F84A7D6489A9}" type="slidenum">
              <a:rPr lang="ru-RU">
                <a:solidFill>
                  <a:srgbClr val="000000"/>
                </a:solidFill>
              </a:rPr>
              <a:pPr>
                <a:defRPr/>
              </a:pPr>
              <a:t>‹#›</a:t>
            </a:fld>
            <a:endParaRPr lang="ru-RU">
              <a:solidFill>
                <a:srgbClr val="000000"/>
              </a:solidFill>
            </a:endParaRPr>
          </a:p>
        </p:txBody>
      </p:sp>
    </p:spTree>
    <p:extLst>
      <p:ext uri="{BB962C8B-B14F-4D97-AF65-F5344CB8AC3E}">
        <p14:creationId xmlns:p14="http://schemas.microsoft.com/office/powerpoint/2010/main" val="41529579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9"/>
          <p:cNvSpPr>
            <a:spLocks noGrp="1" noChangeArrowheads="1"/>
          </p:cNvSpPr>
          <p:nvPr>
            <p:ph type="dt" sz="half" idx="10"/>
          </p:nvPr>
        </p:nvSpPr>
        <p:spPr>
          <a:ln/>
        </p:spPr>
        <p:txBody>
          <a:bodyPr/>
          <a:lstStyle>
            <a:lvl1pPr>
              <a:defRPr/>
            </a:lvl1pPr>
          </a:lstStyle>
          <a:p>
            <a:pPr>
              <a:defRPr/>
            </a:pPr>
            <a:endParaRPr lang="ru-RU">
              <a:solidFill>
                <a:srgbClr val="000000"/>
              </a:solidFill>
            </a:endParaRPr>
          </a:p>
        </p:txBody>
      </p:sp>
      <p:sp>
        <p:nvSpPr>
          <p:cNvPr id="6" name="Rectangle 10"/>
          <p:cNvSpPr>
            <a:spLocks noGrp="1" noChangeArrowheads="1"/>
          </p:cNvSpPr>
          <p:nvPr>
            <p:ph type="ftr" sz="quarter" idx="11"/>
          </p:nvPr>
        </p:nvSpPr>
        <p:spPr>
          <a:ln/>
        </p:spPr>
        <p:txBody>
          <a:bodyPr/>
          <a:lstStyle>
            <a:lvl1pPr>
              <a:defRPr/>
            </a:lvl1pPr>
          </a:lstStyle>
          <a:p>
            <a:pPr>
              <a:defRPr/>
            </a:pPr>
            <a:endParaRPr lang="ru-RU">
              <a:solidFill>
                <a:srgbClr val="000000"/>
              </a:solidFill>
            </a:endParaRPr>
          </a:p>
        </p:txBody>
      </p:sp>
      <p:sp>
        <p:nvSpPr>
          <p:cNvPr id="7" name="Rectangle 11"/>
          <p:cNvSpPr>
            <a:spLocks noGrp="1" noChangeArrowheads="1"/>
          </p:cNvSpPr>
          <p:nvPr>
            <p:ph type="sldNum" sz="quarter" idx="12"/>
          </p:nvPr>
        </p:nvSpPr>
        <p:spPr>
          <a:ln/>
        </p:spPr>
        <p:txBody>
          <a:bodyPr/>
          <a:lstStyle>
            <a:lvl1pPr>
              <a:defRPr/>
            </a:lvl1pPr>
          </a:lstStyle>
          <a:p>
            <a:pPr>
              <a:defRPr/>
            </a:pPr>
            <a:fld id="{DB238DC9-6E6B-418C-802D-1263F4B42B9F}" type="slidenum">
              <a:rPr lang="ru-RU">
                <a:solidFill>
                  <a:srgbClr val="000000"/>
                </a:solidFill>
              </a:rPr>
              <a:pPr>
                <a:defRPr/>
              </a:pPr>
              <a:t>‹#›</a:t>
            </a:fld>
            <a:endParaRPr lang="ru-RU">
              <a:solidFill>
                <a:srgbClr val="000000"/>
              </a:solidFill>
            </a:endParaRPr>
          </a:p>
        </p:txBody>
      </p:sp>
    </p:spTree>
    <p:extLst>
      <p:ext uri="{BB962C8B-B14F-4D97-AF65-F5344CB8AC3E}">
        <p14:creationId xmlns:p14="http://schemas.microsoft.com/office/powerpoint/2010/main" val="35091772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9"/>
          <p:cNvSpPr>
            <a:spLocks noGrp="1" noChangeArrowheads="1"/>
          </p:cNvSpPr>
          <p:nvPr>
            <p:ph type="dt" sz="half" idx="10"/>
          </p:nvPr>
        </p:nvSpPr>
        <p:spPr>
          <a:ln/>
        </p:spPr>
        <p:txBody>
          <a:bodyPr/>
          <a:lstStyle>
            <a:lvl1pPr>
              <a:defRPr/>
            </a:lvl1pPr>
          </a:lstStyle>
          <a:p>
            <a:pPr>
              <a:defRPr/>
            </a:pPr>
            <a:endParaRPr lang="ru-RU">
              <a:solidFill>
                <a:srgbClr val="000000"/>
              </a:solidFill>
            </a:endParaRPr>
          </a:p>
        </p:txBody>
      </p:sp>
      <p:sp>
        <p:nvSpPr>
          <p:cNvPr id="6" name="Rectangle 10"/>
          <p:cNvSpPr>
            <a:spLocks noGrp="1" noChangeArrowheads="1"/>
          </p:cNvSpPr>
          <p:nvPr>
            <p:ph type="ftr" sz="quarter" idx="11"/>
          </p:nvPr>
        </p:nvSpPr>
        <p:spPr>
          <a:ln/>
        </p:spPr>
        <p:txBody>
          <a:bodyPr/>
          <a:lstStyle>
            <a:lvl1pPr>
              <a:defRPr/>
            </a:lvl1pPr>
          </a:lstStyle>
          <a:p>
            <a:pPr>
              <a:defRPr/>
            </a:pPr>
            <a:endParaRPr lang="ru-RU">
              <a:solidFill>
                <a:srgbClr val="000000"/>
              </a:solidFill>
            </a:endParaRPr>
          </a:p>
        </p:txBody>
      </p:sp>
      <p:sp>
        <p:nvSpPr>
          <p:cNvPr id="7" name="Rectangle 11"/>
          <p:cNvSpPr>
            <a:spLocks noGrp="1" noChangeArrowheads="1"/>
          </p:cNvSpPr>
          <p:nvPr>
            <p:ph type="sldNum" sz="quarter" idx="12"/>
          </p:nvPr>
        </p:nvSpPr>
        <p:spPr>
          <a:ln/>
        </p:spPr>
        <p:txBody>
          <a:bodyPr/>
          <a:lstStyle>
            <a:lvl1pPr>
              <a:defRPr/>
            </a:lvl1pPr>
          </a:lstStyle>
          <a:p>
            <a:pPr>
              <a:defRPr/>
            </a:pPr>
            <a:fld id="{A385AC5B-31BB-473A-B862-5CFF9C62F2AB}" type="slidenum">
              <a:rPr lang="ru-RU">
                <a:solidFill>
                  <a:srgbClr val="000000"/>
                </a:solidFill>
              </a:rPr>
              <a:pPr>
                <a:defRPr/>
              </a:pPr>
              <a:t>‹#›</a:t>
            </a:fld>
            <a:endParaRPr lang="ru-RU">
              <a:solidFill>
                <a:srgbClr val="000000"/>
              </a:solidFill>
            </a:endParaRPr>
          </a:p>
        </p:txBody>
      </p:sp>
    </p:spTree>
    <p:extLst>
      <p:ext uri="{BB962C8B-B14F-4D97-AF65-F5344CB8AC3E}">
        <p14:creationId xmlns:p14="http://schemas.microsoft.com/office/powerpoint/2010/main" val="18151127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0" y="0"/>
            <a:ext cx="8686800" cy="4876800"/>
            <a:chOff x="0" y="0"/>
            <a:chExt cx="5472" cy="3072"/>
          </a:xfrm>
        </p:grpSpPr>
        <p:sp>
          <p:nvSpPr>
            <p:cNvPr id="1033" name="Rectangle 3"/>
            <p:cNvSpPr>
              <a:spLocks noChangeArrowheads="1"/>
            </p:cNvSpPr>
            <p:nvPr/>
          </p:nvSpPr>
          <p:spPr bwMode="auto">
            <a:xfrm>
              <a:off x="0" y="0"/>
              <a:ext cx="384" cy="3072"/>
            </a:xfrm>
            <a:prstGeom prst="rect">
              <a:avLst/>
            </a:prstGeom>
            <a:solidFill>
              <a:schemeClr val="accent1"/>
            </a:solidFill>
            <a:ln>
              <a:noFill/>
            </a:ln>
            <a:effectLst/>
            <a:extLst>
              <a:ext uri="{91240B29-F687-4F45-9708-019B960494DF}">
                <a14:hiddenLine xmlns:a14="http://schemas.microsoft.com/office/drawing/2010/main" w="9525">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ru-RU" sz="2400" smtClean="0">
                <a:solidFill>
                  <a:srgbClr val="000000"/>
                </a:solidFill>
                <a:latin typeface="Times New Roman" pitchFamily="18" charset="0"/>
              </a:endParaRPr>
            </a:p>
          </p:txBody>
        </p:sp>
        <p:grpSp>
          <p:nvGrpSpPr>
            <p:cNvPr id="1034" name="Group 4"/>
            <p:cNvGrpSpPr>
              <a:grpSpLocks/>
            </p:cNvGrpSpPr>
            <p:nvPr/>
          </p:nvGrpSpPr>
          <p:grpSpPr bwMode="auto">
            <a:xfrm>
              <a:off x="240" y="893"/>
              <a:ext cx="5232" cy="115"/>
              <a:chOff x="240" y="893"/>
              <a:chExt cx="5232" cy="115"/>
            </a:xfrm>
          </p:grpSpPr>
          <p:sp>
            <p:nvSpPr>
              <p:cNvPr id="1035" name="Rectangle 5"/>
              <p:cNvSpPr>
                <a:spLocks noChangeArrowheads="1"/>
              </p:cNvSpPr>
              <p:nvPr/>
            </p:nvSpPr>
            <p:spPr bwMode="auto">
              <a:xfrm>
                <a:off x="4320" y="893"/>
                <a:ext cx="1152" cy="115"/>
              </a:xfrm>
              <a:prstGeom prst="rect">
                <a:avLst/>
              </a:prstGeom>
              <a:solidFill>
                <a:schemeClr val="fo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ru-RU" sz="2400" smtClean="0">
                  <a:solidFill>
                    <a:srgbClr val="000000"/>
                  </a:solidFill>
                  <a:latin typeface="Times New Roman" pitchFamily="18" charset="0"/>
                </a:endParaRPr>
              </a:p>
            </p:txBody>
          </p:sp>
          <p:sp>
            <p:nvSpPr>
              <p:cNvPr id="1036" name="Line 6"/>
              <p:cNvSpPr>
                <a:spLocks noChangeShapeType="1"/>
              </p:cNvSpPr>
              <p:nvPr/>
            </p:nvSpPr>
            <p:spPr bwMode="auto">
              <a:xfrm>
                <a:off x="240" y="941"/>
                <a:ext cx="5232"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ru-RU" smtClean="0">
                  <a:solidFill>
                    <a:srgbClr val="000000"/>
                  </a:solidFill>
                  <a:latin typeface="Arial" pitchFamily="34" charset="0"/>
                </a:endParaRPr>
              </a:p>
            </p:txBody>
          </p:sp>
        </p:grpSp>
      </p:grpSp>
      <p:sp>
        <p:nvSpPr>
          <p:cNvPr id="1027" name="Rectangle 7"/>
          <p:cNvSpPr>
            <a:spLocks noGrp="1" noChangeArrowheads="1"/>
          </p:cNvSpPr>
          <p:nvPr>
            <p:ph type="title"/>
          </p:nvPr>
        </p:nvSpPr>
        <p:spPr bwMode="auto">
          <a:xfrm>
            <a:off x="914400" y="277813"/>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8" name="Rectangle 8"/>
          <p:cNvSpPr>
            <a:spLocks noGrp="1" noChangeArrowheads="1"/>
          </p:cNvSpPr>
          <p:nvPr>
            <p:ph type="body" idx="1"/>
          </p:nvPr>
        </p:nvSpPr>
        <p:spPr bwMode="auto">
          <a:xfrm>
            <a:off x="914400" y="1600200"/>
            <a:ext cx="7772400" cy="453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70665" name="Rectangle 9"/>
          <p:cNvSpPr>
            <a:spLocks noGrp="1" noChangeArrowheads="1"/>
          </p:cNvSpPr>
          <p:nvPr>
            <p:ph type="dt" sz="half" idx="2"/>
          </p:nvPr>
        </p:nvSpPr>
        <p:spPr bwMode="auto">
          <a:xfrm>
            <a:off x="914400" y="6251575"/>
            <a:ext cx="1981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000">
                <a:latin typeface="Arial" charset="0"/>
              </a:defRPr>
            </a:lvl1pPr>
          </a:lstStyle>
          <a:p>
            <a:pPr>
              <a:defRPr/>
            </a:pPr>
            <a:endParaRPr lang="ru-RU">
              <a:solidFill>
                <a:srgbClr val="000000"/>
              </a:solidFill>
            </a:endParaRPr>
          </a:p>
        </p:txBody>
      </p:sp>
      <p:sp>
        <p:nvSpPr>
          <p:cNvPr id="70666" name="Rectangle 10"/>
          <p:cNvSpPr>
            <a:spLocks noGrp="1" noChangeArrowheads="1"/>
          </p:cNvSpPr>
          <p:nvPr>
            <p:ph type="ftr" sz="quarter" idx="3"/>
          </p:nvPr>
        </p:nvSpPr>
        <p:spPr bwMode="auto">
          <a:xfrm>
            <a:off x="3352800" y="62484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000">
                <a:latin typeface="Arial" charset="0"/>
              </a:defRPr>
            </a:lvl1pPr>
          </a:lstStyle>
          <a:p>
            <a:pPr algn="ctr">
              <a:defRPr/>
            </a:pPr>
            <a:endParaRPr lang="ru-RU">
              <a:solidFill>
                <a:srgbClr val="000000"/>
              </a:solidFill>
            </a:endParaRPr>
          </a:p>
        </p:txBody>
      </p:sp>
      <p:sp>
        <p:nvSpPr>
          <p:cNvPr id="70667" name="Rectangle 11"/>
          <p:cNvSpPr>
            <a:spLocks noGrp="1" noChangeArrowheads="1"/>
          </p:cNvSpPr>
          <p:nvPr>
            <p:ph type="sldNum" sz="quarter" idx="4"/>
          </p:nvPr>
        </p:nvSpPr>
        <p:spPr bwMode="auto">
          <a:xfrm>
            <a:off x="6781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000">
                <a:latin typeface="Arial" charset="0"/>
              </a:defRPr>
            </a:lvl1pPr>
          </a:lstStyle>
          <a:p>
            <a:pPr>
              <a:defRPr/>
            </a:pPr>
            <a:fld id="{E7A5755A-7EE6-48CC-A0ED-1402C3DA5B93}" type="slidenum">
              <a:rPr lang="ru-RU">
                <a:solidFill>
                  <a:srgbClr val="000000"/>
                </a:solidFill>
              </a:rPr>
              <a:pPr>
                <a:defRPr/>
              </a:pPr>
              <a:t>‹#›</a:t>
            </a:fld>
            <a:endParaRPr lang="ru-RU">
              <a:solidFill>
                <a:srgbClr val="000000"/>
              </a:solidFill>
            </a:endParaRPr>
          </a:p>
        </p:txBody>
      </p:sp>
      <p:sp>
        <p:nvSpPr>
          <p:cNvPr id="1032" name="Line 12"/>
          <p:cNvSpPr>
            <a:spLocks noChangeShapeType="1"/>
          </p:cNvSpPr>
          <p:nvPr/>
        </p:nvSpPr>
        <p:spPr bwMode="auto">
          <a:xfrm>
            <a:off x="0" y="4876800"/>
            <a:ext cx="609600" cy="0"/>
          </a:xfrm>
          <a:prstGeom prst="line">
            <a:avLst/>
          </a:prstGeom>
          <a:noFill/>
          <a:ln w="444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ru-RU" smtClean="0">
              <a:solidFill>
                <a:srgbClr val="000000"/>
              </a:solidFill>
              <a:latin typeface="Arial" pitchFamily="34" charset="0"/>
            </a:endParaRPr>
          </a:p>
        </p:txBody>
      </p:sp>
    </p:spTree>
    <p:extLst>
      <p:ext uri="{BB962C8B-B14F-4D97-AF65-F5344CB8AC3E}">
        <p14:creationId xmlns:p14="http://schemas.microsoft.com/office/powerpoint/2010/main" val="2446063186"/>
      </p:ext>
    </p:extLst>
  </p:cSld>
  <p:clrMap bg1="lt1" tx1="dk1" bg2="lt2" tx2="dk2" accent1="accent1" accent2="accent2" accent3="accent3" accent4="accent4" accent5="accent5" accent6="accent6" hlink="hlink" folHlink="folHlink"/>
  <p:sldLayoutIdLst>
    <p:sldLayoutId id="2147483852" r:id="rId1"/>
    <p:sldLayoutId id="2147483853" r:id="rId2"/>
    <p:sldLayoutId id="2147483854" r:id="rId3"/>
    <p:sldLayoutId id="2147483855" r:id="rId4"/>
    <p:sldLayoutId id="2147483856" r:id="rId5"/>
    <p:sldLayoutId id="2147483857" r:id="rId6"/>
    <p:sldLayoutId id="2147483858" r:id="rId7"/>
    <p:sldLayoutId id="2147483859" r:id="rId8"/>
    <p:sldLayoutId id="2147483860" r:id="rId9"/>
    <p:sldLayoutId id="2147483861" r:id="rId10"/>
    <p:sldLayoutId id="2147483862" r:id="rId11"/>
    <p:sldLayoutId id="2147483863" r:id="rId12"/>
    <p:sldLayoutId id="2147483864" r:id="rId13"/>
    <p:sldLayoutId id="2147483865" r:id="rId14"/>
  </p:sldLayoutIdLst>
  <p:timing>
    <p:tnLst>
      <p:par>
        <p:cTn id="1" dur="indefinite" restart="never" nodeType="tmRoot"/>
      </p:par>
    </p:tnLst>
  </p:timing>
  <p:txStyles>
    <p:titleStyle>
      <a:lvl1pPr algn="l" rtl="0" eaLnBrk="0" fontAlgn="base" hangingPunct="0">
        <a:spcBef>
          <a:spcPct val="0"/>
        </a:spcBef>
        <a:spcAft>
          <a:spcPct val="0"/>
        </a:spcAft>
        <a:defRPr sz="4200">
          <a:solidFill>
            <a:schemeClr val="tx2"/>
          </a:solidFill>
          <a:latin typeface="+mj-lt"/>
          <a:ea typeface="+mj-ea"/>
          <a:cs typeface="+mj-cs"/>
        </a:defRPr>
      </a:lvl1pPr>
      <a:lvl2pPr algn="l" rtl="0" eaLnBrk="0" fontAlgn="base" hangingPunct="0">
        <a:spcBef>
          <a:spcPct val="0"/>
        </a:spcBef>
        <a:spcAft>
          <a:spcPct val="0"/>
        </a:spcAft>
        <a:defRPr sz="4200">
          <a:solidFill>
            <a:schemeClr val="tx2"/>
          </a:solidFill>
          <a:latin typeface="Times New Roman" pitchFamily="18" charset="0"/>
        </a:defRPr>
      </a:lvl2pPr>
      <a:lvl3pPr algn="l" rtl="0" eaLnBrk="0" fontAlgn="base" hangingPunct="0">
        <a:spcBef>
          <a:spcPct val="0"/>
        </a:spcBef>
        <a:spcAft>
          <a:spcPct val="0"/>
        </a:spcAft>
        <a:defRPr sz="4200">
          <a:solidFill>
            <a:schemeClr val="tx2"/>
          </a:solidFill>
          <a:latin typeface="Times New Roman" pitchFamily="18" charset="0"/>
        </a:defRPr>
      </a:lvl3pPr>
      <a:lvl4pPr algn="l" rtl="0" eaLnBrk="0" fontAlgn="base" hangingPunct="0">
        <a:spcBef>
          <a:spcPct val="0"/>
        </a:spcBef>
        <a:spcAft>
          <a:spcPct val="0"/>
        </a:spcAft>
        <a:defRPr sz="4200">
          <a:solidFill>
            <a:schemeClr val="tx2"/>
          </a:solidFill>
          <a:latin typeface="Times New Roman" pitchFamily="18" charset="0"/>
        </a:defRPr>
      </a:lvl4pPr>
      <a:lvl5pPr algn="l" rtl="0" eaLnBrk="0" fontAlgn="base" hangingPunct="0">
        <a:spcBef>
          <a:spcPct val="0"/>
        </a:spcBef>
        <a:spcAft>
          <a:spcPct val="0"/>
        </a:spcAft>
        <a:defRPr sz="4200">
          <a:solidFill>
            <a:schemeClr val="tx2"/>
          </a:solidFill>
          <a:latin typeface="Times New Roman" pitchFamily="18" charset="0"/>
        </a:defRPr>
      </a:lvl5pPr>
      <a:lvl6pPr marL="457200" algn="l" rtl="0" fontAlgn="base">
        <a:spcBef>
          <a:spcPct val="0"/>
        </a:spcBef>
        <a:spcAft>
          <a:spcPct val="0"/>
        </a:spcAft>
        <a:defRPr sz="4200">
          <a:solidFill>
            <a:schemeClr val="tx2"/>
          </a:solidFill>
          <a:latin typeface="Times New Roman" pitchFamily="18" charset="0"/>
        </a:defRPr>
      </a:lvl6pPr>
      <a:lvl7pPr marL="914400" algn="l" rtl="0" fontAlgn="base">
        <a:spcBef>
          <a:spcPct val="0"/>
        </a:spcBef>
        <a:spcAft>
          <a:spcPct val="0"/>
        </a:spcAft>
        <a:defRPr sz="4200">
          <a:solidFill>
            <a:schemeClr val="tx2"/>
          </a:solidFill>
          <a:latin typeface="Times New Roman" pitchFamily="18" charset="0"/>
        </a:defRPr>
      </a:lvl7pPr>
      <a:lvl8pPr marL="1371600" algn="l" rtl="0" fontAlgn="base">
        <a:spcBef>
          <a:spcPct val="0"/>
        </a:spcBef>
        <a:spcAft>
          <a:spcPct val="0"/>
        </a:spcAft>
        <a:defRPr sz="4200">
          <a:solidFill>
            <a:schemeClr val="tx2"/>
          </a:solidFill>
          <a:latin typeface="Times New Roman" pitchFamily="18" charset="0"/>
        </a:defRPr>
      </a:lvl8pPr>
      <a:lvl9pPr marL="1828800" algn="l" rtl="0" fontAlgn="base">
        <a:spcBef>
          <a:spcPct val="0"/>
        </a:spcBef>
        <a:spcAft>
          <a:spcPct val="0"/>
        </a:spcAft>
        <a:defRPr sz="42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lr>
          <a:schemeClr val="folHlink"/>
        </a:buClr>
        <a:buSzPct val="90000"/>
        <a:buFont typeface="Wingdings" pitchFamily="2" charset="2"/>
        <a:buChar char="n"/>
        <a:defRPr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75000"/>
        <a:buFont typeface="Wingdings" pitchFamily="2" charset="2"/>
        <a:buChar char="n"/>
        <a:defRPr sz="2600">
          <a:solidFill>
            <a:schemeClr val="tx1"/>
          </a:solidFill>
          <a:latin typeface="+mn-lt"/>
        </a:defRPr>
      </a:lvl2pPr>
      <a:lvl3pPr marL="1143000" indent="-228600" algn="l" rtl="0" eaLnBrk="0" fontAlgn="base" hangingPunct="0">
        <a:spcBef>
          <a:spcPct val="20000"/>
        </a:spcBef>
        <a:spcAft>
          <a:spcPct val="0"/>
        </a:spcAft>
        <a:buClr>
          <a:schemeClr val="folHlink"/>
        </a:buClr>
        <a:buSzPct val="55000"/>
        <a:buFont typeface="Wingdings" pitchFamily="2" charset="2"/>
        <a:buChar char="n"/>
        <a:defRPr sz="2300">
          <a:solidFill>
            <a:schemeClr val="tx1"/>
          </a:solidFill>
          <a:latin typeface="+mn-lt"/>
        </a:defRPr>
      </a:lvl3pPr>
      <a:lvl4pPr marL="1600200" indent="-228600" algn="l" rtl="0" eaLnBrk="0" fontAlgn="base" hangingPunct="0">
        <a:spcBef>
          <a:spcPct val="20000"/>
        </a:spcBef>
        <a:spcAft>
          <a:spcPct val="0"/>
        </a:spcAft>
        <a:buClr>
          <a:schemeClr val="accent1"/>
        </a:buClr>
        <a:buFont typeface="Wingdings" pitchFamily="2" charset="2"/>
        <a:buChar char="§"/>
        <a:defRPr sz="2000">
          <a:solidFill>
            <a:schemeClr val="tx1"/>
          </a:solidFill>
          <a:latin typeface="+mn-lt"/>
        </a:defRPr>
      </a:lvl4pPr>
      <a:lvl5pPr marL="2057400" indent="-228600" algn="l" rtl="0" eaLnBrk="0" fontAlgn="base" hangingPunct="0">
        <a:spcBef>
          <a:spcPct val="20000"/>
        </a:spcBef>
        <a:spcAft>
          <a:spcPct val="0"/>
        </a:spcAft>
        <a:buClr>
          <a:schemeClr val="accent1"/>
        </a:buClr>
        <a:buFont typeface="Wingdings" pitchFamily="2" charset="2"/>
        <a:buChar char="§"/>
        <a:defRPr sz="2000">
          <a:solidFill>
            <a:schemeClr val="tx1"/>
          </a:solidFill>
          <a:latin typeface="+mn-lt"/>
        </a:defRPr>
      </a:lvl5pPr>
      <a:lvl6pPr marL="2514600" indent="-228600" algn="l" rtl="0" fontAlgn="base">
        <a:spcBef>
          <a:spcPct val="20000"/>
        </a:spcBef>
        <a:spcAft>
          <a:spcPct val="0"/>
        </a:spcAft>
        <a:buClr>
          <a:schemeClr val="accent1"/>
        </a:buClr>
        <a:buFont typeface="Wingdings" pitchFamily="2" charset="2"/>
        <a:buChar char="§"/>
        <a:defRPr sz="2000">
          <a:solidFill>
            <a:schemeClr val="tx1"/>
          </a:solidFill>
          <a:latin typeface="+mn-lt"/>
        </a:defRPr>
      </a:lvl6pPr>
      <a:lvl7pPr marL="2971800" indent="-228600" algn="l" rtl="0" fontAlgn="base">
        <a:spcBef>
          <a:spcPct val="20000"/>
        </a:spcBef>
        <a:spcAft>
          <a:spcPct val="0"/>
        </a:spcAft>
        <a:buClr>
          <a:schemeClr val="accent1"/>
        </a:buClr>
        <a:buFont typeface="Wingdings" pitchFamily="2" charset="2"/>
        <a:buChar char="§"/>
        <a:defRPr sz="2000">
          <a:solidFill>
            <a:schemeClr val="tx1"/>
          </a:solidFill>
          <a:latin typeface="+mn-lt"/>
        </a:defRPr>
      </a:lvl7pPr>
      <a:lvl8pPr marL="3429000" indent="-228600" algn="l" rtl="0" fontAlgn="base">
        <a:spcBef>
          <a:spcPct val="20000"/>
        </a:spcBef>
        <a:spcAft>
          <a:spcPct val="0"/>
        </a:spcAft>
        <a:buClr>
          <a:schemeClr val="accent1"/>
        </a:buClr>
        <a:buFont typeface="Wingdings" pitchFamily="2" charset="2"/>
        <a:buChar char="§"/>
        <a:defRPr sz="2000">
          <a:solidFill>
            <a:schemeClr val="tx1"/>
          </a:solidFill>
          <a:latin typeface="+mn-lt"/>
        </a:defRPr>
      </a:lvl8pPr>
      <a:lvl9pPr marL="3886200" indent="-228600" algn="l" rtl="0" fontAlgn="base">
        <a:spcBef>
          <a:spcPct val="20000"/>
        </a:spcBef>
        <a:spcAft>
          <a:spcPct val="0"/>
        </a:spcAft>
        <a:buClr>
          <a:schemeClr val="accent1"/>
        </a:buClr>
        <a:buFont typeface="Wingdings" pitchFamily="2" charset="2"/>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2"/>
          <p:cNvSpPr>
            <a:spLocks noGrp="1" noChangeArrowheads="1"/>
          </p:cNvSpPr>
          <p:nvPr>
            <p:ph type="ctrTitle"/>
          </p:nvPr>
        </p:nvSpPr>
        <p:spPr>
          <a:xfrm>
            <a:off x="179512" y="32048"/>
            <a:ext cx="8964488" cy="776064"/>
          </a:xfrm>
        </p:spPr>
        <p:txBody>
          <a:bodyPr/>
          <a:lstStyle/>
          <a:p>
            <a:pPr algn="ctr"/>
            <a:r>
              <a:rPr lang="ru-RU" sz="6600" dirty="0" smtClean="0"/>
              <a:t/>
            </a:r>
            <a:br>
              <a:rPr lang="ru-RU" sz="6600" dirty="0" smtClean="0"/>
            </a:br>
            <a:r>
              <a:rPr lang="ru-RU" sz="6600" dirty="0"/>
              <a:t/>
            </a:r>
            <a:br>
              <a:rPr lang="ru-RU" sz="6600" dirty="0"/>
            </a:br>
            <a:r>
              <a:rPr lang="ru-RU" sz="6600" b="1" dirty="0" smtClean="0">
                <a:effectLst>
                  <a:outerShdw blurRad="38100" dist="38100" dir="2700000" algn="tl">
                    <a:srgbClr val="000000">
                      <a:alpha val="43137"/>
                    </a:srgbClr>
                  </a:outerShdw>
                </a:effectLst>
              </a:rPr>
              <a:t>Пифагор Самосский</a:t>
            </a:r>
            <a:endParaRPr lang="ru-RU" sz="6600" b="1" dirty="0">
              <a:effectLst>
                <a:outerShdw blurRad="38100" dist="38100" dir="2700000" algn="tl">
                  <a:srgbClr val="000000">
                    <a:alpha val="43137"/>
                  </a:srgbClr>
                </a:outerShdw>
              </a:effectLst>
            </a:endParaRPr>
          </a:p>
        </p:txBody>
      </p:sp>
      <p:sp>
        <p:nvSpPr>
          <p:cNvPr id="206851" name="Rectangle 3"/>
          <p:cNvSpPr>
            <a:spLocks noGrp="1" noChangeArrowheads="1"/>
          </p:cNvSpPr>
          <p:nvPr>
            <p:ph type="subTitle" idx="1"/>
          </p:nvPr>
        </p:nvSpPr>
        <p:spPr>
          <a:xfrm>
            <a:off x="179513" y="1916832"/>
            <a:ext cx="8280919" cy="1584176"/>
          </a:xfrm>
        </p:spPr>
        <p:txBody>
          <a:bodyPr/>
          <a:lstStyle/>
          <a:p>
            <a:r>
              <a:rPr lang="ru-RU" sz="3600" dirty="0" smtClean="0"/>
              <a:t>«Если можешь стать орлом, не стремись быть первым среди галок.»</a:t>
            </a:r>
            <a:endParaRPr lang="ru-RU" sz="3600" dirty="0"/>
          </a:p>
        </p:txBody>
      </p:sp>
      <p:sp>
        <p:nvSpPr>
          <p:cNvPr id="2" name="TextBox 1"/>
          <p:cNvSpPr txBox="1"/>
          <p:nvPr/>
        </p:nvSpPr>
        <p:spPr>
          <a:xfrm>
            <a:off x="4139952" y="4618002"/>
            <a:ext cx="4427984" cy="1200329"/>
          </a:xfrm>
          <a:prstGeom prst="rect">
            <a:avLst/>
          </a:prstGeom>
          <a:noFill/>
        </p:spPr>
        <p:txBody>
          <a:bodyPr wrap="square" rtlCol="0">
            <a:spAutoFit/>
          </a:bodyPr>
          <a:lstStyle/>
          <a:p>
            <a:pPr algn="r"/>
            <a:r>
              <a:rPr lang="ru-RU" dirty="0" smtClean="0"/>
              <a:t>Учитель начальных классов ВКК</a:t>
            </a:r>
          </a:p>
          <a:p>
            <a:pPr algn="r"/>
            <a:r>
              <a:rPr lang="ru-RU" dirty="0" smtClean="0"/>
              <a:t>ГБОУ «Речевой центр» г. Екатеринбург</a:t>
            </a:r>
          </a:p>
          <a:p>
            <a:pPr algn="r"/>
            <a:r>
              <a:rPr lang="ru-RU" dirty="0" smtClean="0"/>
              <a:t>                Обухова Ирина Борисовна</a:t>
            </a:r>
          </a:p>
          <a:p>
            <a:pPr algn="r"/>
            <a:r>
              <a:rPr lang="ru-RU" dirty="0" smtClean="0"/>
              <a:t>2022-23 </a:t>
            </a:r>
            <a:r>
              <a:rPr lang="ru-RU" dirty="0" err="1" smtClean="0"/>
              <a:t>уч.г</a:t>
            </a:r>
            <a:r>
              <a:rPr lang="ru-RU" dirty="0" smtClean="0"/>
              <a:t>.</a:t>
            </a:r>
            <a:endParaRPr lang="ru-RU"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2"/>
          <p:cNvSpPr>
            <a:spLocks noGrp="1" noChangeArrowheads="1"/>
          </p:cNvSpPr>
          <p:nvPr>
            <p:ph type="title"/>
          </p:nvPr>
        </p:nvSpPr>
        <p:spPr>
          <a:xfrm>
            <a:off x="5364088" y="1484784"/>
            <a:ext cx="3600401" cy="5184576"/>
          </a:xfrm>
        </p:spPr>
        <p:txBody>
          <a:bodyPr/>
          <a:lstStyle/>
          <a:p>
            <a:r>
              <a:rPr lang="ru-RU" sz="2000" dirty="0" smtClean="0">
                <a:solidFill>
                  <a:srgbClr val="330033"/>
                </a:solidFill>
              </a:rPr>
              <a:t>Желающих учиться в школе Пифагора было много, но принимали только тех, кто не пил вина, вёл здоровый образ жизни и строго соблюдал </a:t>
            </a:r>
            <a:r>
              <a:rPr lang="ru-RU" sz="2000" b="1" dirty="0">
                <a:solidFill>
                  <a:srgbClr val="330033"/>
                </a:solidFill>
              </a:rPr>
              <a:t>Правила школы: </a:t>
            </a:r>
            <a:r>
              <a:rPr lang="ru-RU" sz="2000" dirty="0" smtClean="0">
                <a:solidFill>
                  <a:srgbClr val="330033"/>
                </a:solidFill>
              </a:rPr>
              <a:t/>
            </a:r>
            <a:br>
              <a:rPr lang="ru-RU" sz="2000" dirty="0" smtClean="0">
                <a:solidFill>
                  <a:srgbClr val="330033"/>
                </a:solidFill>
              </a:rPr>
            </a:br>
            <a:r>
              <a:rPr lang="ru-RU" sz="2000" dirty="0" smtClean="0">
                <a:solidFill>
                  <a:srgbClr val="330033"/>
                </a:solidFill>
              </a:rPr>
              <a:t>1. Не хитри и не обманывай!</a:t>
            </a:r>
            <a:br>
              <a:rPr lang="ru-RU" sz="2000" dirty="0" smtClean="0">
                <a:solidFill>
                  <a:srgbClr val="330033"/>
                </a:solidFill>
              </a:rPr>
            </a:br>
            <a:r>
              <a:rPr lang="ru-RU" sz="2000" dirty="0" smtClean="0">
                <a:solidFill>
                  <a:srgbClr val="330033"/>
                </a:solidFill>
              </a:rPr>
              <a:t>2. Во всём соблюдай меру!</a:t>
            </a:r>
            <a:br>
              <a:rPr lang="ru-RU" sz="2000" dirty="0" smtClean="0">
                <a:solidFill>
                  <a:srgbClr val="330033"/>
                </a:solidFill>
              </a:rPr>
            </a:br>
            <a:r>
              <a:rPr lang="ru-RU" sz="2000" dirty="0" smtClean="0">
                <a:solidFill>
                  <a:srgbClr val="330033"/>
                </a:solidFill>
              </a:rPr>
              <a:t>3. Не доводи до ссоры!</a:t>
            </a:r>
            <a:br>
              <a:rPr lang="ru-RU" sz="2000" dirty="0" smtClean="0">
                <a:solidFill>
                  <a:srgbClr val="330033"/>
                </a:solidFill>
              </a:rPr>
            </a:br>
            <a:r>
              <a:rPr lang="ru-RU" sz="2000" dirty="0" smtClean="0">
                <a:solidFill>
                  <a:srgbClr val="330033"/>
                </a:solidFill>
              </a:rPr>
              <a:t>4. Будь полезен другим!</a:t>
            </a:r>
            <a:br>
              <a:rPr lang="ru-RU" sz="2000" dirty="0" smtClean="0">
                <a:solidFill>
                  <a:srgbClr val="330033"/>
                </a:solidFill>
              </a:rPr>
            </a:br>
            <a:r>
              <a:rPr lang="ru-RU" sz="2000" dirty="0" smtClean="0">
                <a:solidFill>
                  <a:srgbClr val="330033"/>
                </a:solidFill>
              </a:rPr>
              <a:t>5. Не стремись к богатству!</a:t>
            </a:r>
            <a:br>
              <a:rPr lang="ru-RU" sz="2000" dirty="0" smtClean="0">
                <a:solidFill>
                  <a:srgbClr val="330033"/>
                </a:solidFill>
              </a:rPr>
            </a:br>
            <a:r>
              <a:rPr lang="ru-RU" sz="2000" dirty="0" smtClean="0">
                <a:solidFill>
                  <a:srgbClr val="330033"/>
                </a:solidFill>
              </a:rPr>
              <a:t>6. Отсекай от тела болезни!</a:t>
            </a:r>
            <a:br>
              <a:rPr lang="ru-RU" sz="2000" dirty="0" smtClean="0">
                <a:solidFill>
                  <a:srgbClr val="330033"/>
                </a:solidFill>
              </a:rPr>
            </a:br>
            <a:r>
              <a:rPr lang="ru-RU" sz="2000" dirty="0" smtClean="0">
                <a:solidFill>
                  <a:srgbClr val="330033"/>
                </a:solidFill>
              </a:rPr>
              <a:t>7. Каждый день чему-то учись!</a:t>
            </a:r>
            <a:br>
              <a:rPr lang="ru-RU" sz="2000" dirty="0" smtClean="0">
                <a:solidFill>
                  <a:srgbClr val="330033"/>
                </a:solidFill>
              </a:rPr>
            </a:br>
            <a:r>
              <a:rPr lang="ru-RU" sz="2000" dirty="0" smtClean="0">
                <a:solidFill>
                  <a:srgbClr val="330033"/>
                </a:solidFill>
              </a:rPr>
              <a:t>8. Стремись к прекрасному!</a:t>
            </a:r>
            <a:br>
              <a:rPr lang="ru-RU" sz="2000" dirty="0" smtClean="0">
                <a:solidFill>
                  <a:srgbClr val="330033"/>
                </a:solidFill>
              </a:rPr>
            </a:br>
            <a:r>
              <a:rPr lang="ru-RU" sz="2000" dirty="0" smtClean="0">
                <a:solidFill>
                  <a:srgbClr val="330033"/>
                </a:solidFill>
              </a:rPr>
              <a:t>9. Будь природе другом!</a:t>
            </a:r>
            <a:br>
              <a:rPr lang="ru-RU" sz="2000" dirty="0" smtClean="0">
                <a:solidFill>
                  <a:srgbClr val="330033"/>
                </a:solidFill>
              </a:rPr>
            </a:br>
            <a:r>
              <a:rPr lang="ru-RU" sz="2000" dirty="0" smtClean="0">
                <a:solidFill>
                  <a:srgbClr val="330033"/>
                </a:solidFill>
              </a:rPr>
              <a:t>10. Не говори бранных слов!</a:t>
            </a:r>
            <a:endParaRPr lang="ru-RU" sz="2000" dirty="0"/>
          </a:p>
        </p:txBody>
      </p:sp>
      <p:sp>
        <p:nvSpPr>
          <p:cNvPr id="2" name="Объект 1"/>
          <p:cNvSpPr>
            <a:spLocks noGrp="1"/>
          </p:cNvSpPr>
          <p:nvPr>
            <p:ph idx="1"/>
          </p:nvPr>
        </p:nvSpPr>
        <p:spPr>
          <a:xfrm>
            <a:off x="755576" y="620688"/>
            <a:ext cx="3168352" cy="3672408"/>
          </a:xfrm>
        </p:spPr>
        <p:txBody>
          <a:bodyPr/>
          <a:lstStyle/>
          <a:p>
            <a:endParaRPr lang="ru-RU" dirty="0"/>
          </a:p>
        </p:txBody>
      </p:sp>
      <p:pic>
        <p:nvPicPr>
          <p:cNvPr id="6146" name="Picture 2" descr="https://cdn.fishki.net/upload/post/2018/05/04/2588967/tn/c2db662dc363e9156e54b56a11faf06c.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99905"/>
            <a:ext cx="4608512" cy="67572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494343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2"/>
          <p:cNvSpPr>
            <a:spLocks noGrp="1" noChangeArrowheads="1"/>
          </p:cNvSpPr>
          <p:nvPr>
            <p:ph type="title"/>
          </p:nvPr>
        </p:nvSpPr>
        <p:spPr>
          <a:xfrm>
            <a:off x="755576" y="4791372"/>
            <a:ext cx="8208913" cy="1877987"/>
          </a:xfrm>
        </p:spPr>
        <p:txBody>
          <a:bodyPr/>
          <a:lstStyle/>
          <a:p>
            <a:r>
              <a:rPr lang="ru-RU" sz="2000" dirty="0" smtClean="0"/>
              <a:t>У пифагорейцев была своя эмблема, </a:t>
            </a:r>
            <a:r>
              <a:rPr lang="ru-RU" sz="2000" dirty="0"/>
              <a:t>по </a:t>
            </a:r>
            <a:r>
              <a:rPr lang="ru-RU" sz="2000" dirty="0" smtClean="0"/>
              <a:t>которой </a:t>
            </a:r>
            <a:r>
              <a:rPr lang="ru-RU" sz="2000" dirty="0"/>
              <a:t>ученики узнавали друг </a:t>
            </a:r>
            <a:r>
              <a:rPr lang="ru-RU" sz="2000" dirty="0" smtClean="0"/>
              <a:t>друга</a:t>
            </a:r>
            <a:r>
              <a:rPr lang="ru-RU" sz="2000" dirty="0"/>
              <a:t> </a:t>
            </a:r>
            <a:r>
              <a:rPr lang="ru-RU" sz="2000" dirty="0" smtClean="0"/>
              <a:t>– это звёздчатый пятиугольник, символ гармонии и здоровья.  Именно такая фигура распространена в живой природе.   </a:t>
            </a:r>
            <a:endParaRPr lang="ru-RU" sz="2000" dirty="0"/>
          </a:p>
        </p:txBody>
      </p:sp>
      <p:pic>
        <p:nvPicPr>
          <p:cNvPr id="5122" name="Picture 2" descr="https://www.b17.ru/foto/uploaded/upl_1628886787_636544_5zsga.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475656" y="260648"/>
            <a:ext cx="6040966" cy="4530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035388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Rectangle 2"/>
          <p:cNvSpPr>
            <a:spLocks noGrp="1" noChangeArrowheads="1"/>
          </p:cNvSpPr>
          <p:nvPr>
            <p:ph type="title"/>
          </p:nvPr>
        </p:nvSpPr>
        <p:spPr>
          <a:xfrm>
            <a:off x="468313" y="0"/>
            <a:ext cx="8229600" cy="1143000"/>
          </a:xfrm>
        </p:spPr>
        <p:txBody>
          <a:bodyPr/>
          <a:lstStyle/>
          <a:p>
            <a:pPr algn="ctr"/>
            <a:r>
              <a:rPr lang="ru-RU" sz="4000" b="1" dirty="0"/>
              <a:t>Афоризмы Пифагора</a:t>
            </a:r>
          </a:p>
        </p:txBody>
      </p:sp>
      <p:sp>
        <p:nvSpPr>
          <p:cNvPr id="262147" name="Rectangle 3"/>
          <p:cNvSpPr>
            <a:spLocks noGrp="1" noChangeArrowheads="1"/>
          </p:cNvSpPr>
          <p:nvPr>
            <p:ph idx="1"/>
          </p:nvPr>
        </p:nvSpPr>
        <p:spPr>
          <a:xfrm>
            <a:off x="827584" y="1628800"/>
            <a:ext cx="8316416" cy="4824536"/>
          </a:xfrm>
        </p:spPr>
        <p:txBody>
          <a:bodyPr/>
          <a:lstStyle/>
          <a:p>
            <a:pPr>
              <a:lnSpc>
                <a:spcPct val="80000"/>
              </a:lnSpc>
            </a:pPr>
            <a:r>
              <a:rPr lang="ru-RU" sz="2400" dirty="0">
                <a:solidFill>
                  <a:srgbClr val="330033"/>
                </a:solidFill>
                <a:latin typeface="+mj-lt"/>
                <a:ea typeface="+mj-ea"/>
                <a:cs typeface="+mj-cs"/>
              </a:rPr>
              <a:t>Не делай ничего постыдного ни в присутствии других, ни втайне. </a:t>
            </a:r>
          </a:p>
          <a:p>
            <a:pPr>
              <a:lnSpc>
                <a:spcPct val="80000"/>
              </a:lnSpc>
            </a:pPr>
            <a:r>
              <a:rPr lang="ru-RU" sz="2400" dirty="0">
                <a:solidFill>
                  <a:srgbClr val="330033"/>
                </a:solidFill>
                <a:latin typeface="+mj-lt"/>
                <a:ea typeface="+mj-ea"/>
                <a:cs typeface="+mj-cs"/>
              </a:rPr>
              <a:t>Для познания нравов </a:t>
            </a:r>
            <a:r>
              <a:rPr lang="ru-RU" sz="2400" dirty="0" smtClean="0">
                <a:solidFill>
                  <a:srgbClr val="330033"/>
                </a:solidFill>
                <a:latin typeface="+mj-lt"/>
                <a:ea typeface="+mj-ea"/>
                <a:cs typeface="+mj-cs"/>
              </a:rPr>
              <a:t>любого народа </a:t>
            </a:r>
            <a:r>
              <a:rPr lang="ru-RU" sz="2400" dirty="0">
                <a:solidFill>
                  <a:srgbClr val="330033"/>
                </a:solidFill>
                <a:latin typeface="+mj-lt"/>
                <a:ea typeface="+mj-ea"/>
                <a:cs typeface="+mj-cs"/>
              </a:rPr>
              <a:t>старайся прежде изучить его язык. </a:t>
            </a:r>
          </a:p>
          <a:p>
            <a:pPr>
              <a:lnSpc>
                <a:spcPct val="80000"/>
              </a:lnSpc>
            </a:pPr>
            <a:r>
              <a:rPr lang="ru-RU" sz="2400" dirty="0">
                <a:solidFill>
                  <a:srgbClr val="330033"/>
                </a:solidFill>
                <a:latin typeface="+mj-lt"/>
                <a:ea typeface="+mj-ea"/>
                <a:cs typeface="+mj-cs"/>
              </a:rPr>
              <a:t>Если можешь быть орлом, не стремись стать первым среди галок.  </a:t>
            </a:r>
          </a:p>
          <a:p>
            <a:pPr>
              <a:lnSpc>
                <a:spcPct val="80000"/>
              </a:lnSpc>
            </a:pPr>
            <a:r>
              <a:rPr lang="ru-RU" sz="2400" dirty="0">
                <a:solidFill>
                  <a:srgbClr val="330033"/>
                </a:solidFill>
                <a:latin typeface="+mj-lt"/>
                <a:ea typeface="+mj-ea"/>
                <a:cs typeface="+mj-cs"/>
              </a:rPr>
              <a:t>Во время гнева не должно ни говорить, ни </a:t>
            </a:r>
            <a:r>
              <a:rPr lang="ru-RU" sz="2400" dirty="0" smtClean="0">
                <a:solidFill>
                  <a:srgbClr val="330033"/>
                </a:solidFill>
                <a:latin typeface="+mj-lt"/>
                <a:ea typeface="+mj-ea"/>
                <a:cs typeface="+mj-cs"/>
              </a:rPr>
              <a:t>действовать.  </a:t>
            </a:r>
            <a:endParaRPr lang="ru-RU" sz="2400" dirty="0">
              <a:solidFill>
                <a:srgbClr val="330033"/>
              </a:solidFill>
              <a:latin typeface="+mj-lt"/>
              <a:ea typeface="+mj-ea"/>
              <a:cs typeface="+mj-cs"/>
            </a:endParaRPr>
          </a:p>
          <a:p>
            <a:pPr>
              <a:lnSpc>
                <a:spcPct val="80000"/>
              </a:lnSpc>
            </a:pPr>
            <a:r>
              <a:rPr lang="ru-RU" sz="2400" dirty="0" smtClean="0">
                <a:solidFill>
                  <a:srgbClr val="330033"/>
                </a:solidFill>
                <a:latin typeface="+mj-lt"/>
                <a:ea typeface="+mj-ea"/>
                <a:cs typeface="+mj-cs"/>
              </a:rPr>
              <a:t>Делай лишь то, что потом не огорчит тебя.   </a:t>
            </a:r>
            <a:endParaRPr lang="ru-RU" sz="2400" dirty="0">
              <a:solidFill>
                <a:srgbClr val="330033"/>
              </a:solidFill>
              <a:latin typeface="+mj-lt"/>
              <a:ea typeface="+mj-ea"/>
              <a:cs typeface="+mj-cs"/>
            </a:endParaRPr>
          </a:p>
          <a:p>
            <a:pPr>
              <a:lnSpc>
                <a:spcPct val="80000"/>
              </a:lnSpc>
            </a:pPr>
            <a:r>
              <a:rPr lang="ru-RU" sz="2400" dirty="0">
                <a:solidFill>
                  <a:srgbClr val="330033"/>
                </a:solidFill>
                <a:latin typeface="+mj-lt"/>
                <a:ea typeface="+mj-ea"/>
                <a:cs typeface="+mj-cs"/>
              </a:rPr>
              <a:t>Как ни коротки слова «да» и «нет», </a:t>
            </a:r>
            <a:r>
              <a:rPr lang="ru-RU" sz="2400" dirty="0" smtClean="0">
                <a:solidFill>
                  <a:srgbClr val="330033"/>
                </a:solidFill>
                <a:latin typeface="+mj-lt"/>
                <a:ea typeface="+mj-ea"/>
                <a:cs typeface="+mj-cs"/>
              </a:rPr>
              <a:t>всё </a:t>
            </a:r>
            <a:r>
              <a:rPr lang="ru-RU" sz="2400" dirty="0">
                <a:solidFill>
                  <a:srgbClr val="330033"/>
                </a:solidFill>
                <a:latin typeface="+mj-lt"/>
                <a:ea typeface="+mj-ea"/>
                <a:cs typeface="+mj-cs"/>
              </a:rPr>
              <a:t>же они требуют самого серьезного размышления</a:t>
            </a:r>
            <a:r>
              <a:rPr lang="ru-RU" sz="2400" dirty="0" smtClean="0">
                <a:solidFill>
                  <a:srgbClr val="330033"/>
                </a:solidFill>
                <a:latin typeface="+mj-lt"/>
                <a:ea typeface="+mj-ea"/>
                <a:cs typeface="+mj-cs"/>
              </a:rPr>
              <a:t>.</a:t>
            </a:r>
          </a:p>
          <a:p>
            <a:pPr>
              <a:lnSpc>
                <a:spcPct val="80000"/>
              </a:lnSpc>
            </a:pPr>
            <a:r>
              <a:rPr lang="ru-RU" sz="2400" dirty="0">
                <a:solidFill>
                  <a:srgbClr val="330033"/>
                </a:solidFill>
                <a:latin typeface="+mj-lt"/>
                <a:ea typeface="+mj-ea"/>
                <a:cs typeface="+mj-cs"/>
              </a:rPr>
              <a:t>Первым твоим законом должно быть уважение к себе самому</a:t>
            </a:r>
            <a:r>
              <a:rPr lang="ru-RU" sz="2400" dirty="0" smtClean="0">
                <a:solidFill>
                  <a:srgbClr val="330033"/>
                </a:solidFill>
                <a:latin typeface="+mj-lt"/>
                <a:ea typeface="+mj-ea"/>
                <a:cs typeface="+mj-cs"/>
              </a:rPr>
              <a:t>.</a:t>
            </a:r>
          </a:p>
          <a:p>
            <a:pPr>
              <a:lnSpc>
                <a:spcPct val="80000"/>
              </a:lnSpc>
            </a:pPr>
            <a:r>
              <a:rPr lang="ru-RU" sz="2400" dirty="0" smtClean="0">
                <a:solidFill>
                  <a:srgbClr val="330033"/>
                </a:solidFill>
                <a:latin typeface="+mj-lt"/>
                <a:ea typeface="+mj-ea"/>
                <a:cs typeface="+mj-cs"/>
              </a:rPr>
              <a:t>Не считай себя великим по величине своей тени при заходе солнца.     </a:t>
            </a:r>
            <a:endParaRPr lang="ru-RU" sz="2400" dirty="0">
              <a:solidFill>
                <a:srgbClr val="330033"/>
              </a:solidFill>
              <a:latin typeface="+mj-lt"/>
              <a:ea typeface="+mj-ea"/>
              <a:cs typeface="+mj-cs"/>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a:xfrm>
            <a:off x="683569" y="188640"/>
            <a:ext cx="7488832" cy="1224235"/>
          </a:xfrm>
        </p:spPr>
        <p:txBody>
          <a:bodyPr/>
          <a:lstStyle/>
          <a:p>
            <a:pPr algn="ctr" eaLnBrk="1" hangingPunct="1"/>
            <a:r>
              <a:rPr lang="ru-RU" sz="4000" b="1" dirty="0" smtClean="0"/>
              <a:t>Пифагор всегда с нами!</a:t>
            </a:r>
            <a:endParaRPr lang="ru-RU" sz="4000" b="1" dirty="0"/>
          </a:p>
        </p:txBody>
      </p:sp>
      <p:sp>
        <p:nvSpPr>
          <p:cNvPr id="48131" name="Rectangle 3"/>
          <p:cNvSpPr>
            <a:spLocks noGrp="1" noChangeArrowheads="1"/>
          </p:cNvSpPr>
          <p:nvPr>
            <p:ph idx="1"/>
          </p:nvPr>
        </p:nvSpPr>
        <p:spPr>
          <a:xfrm>
            <a:off x="899592" y="1124744"/>
            <a:ext cx="6768604" cy="5589588"/>
          </a:xfrm>
        </p:spPr>
        <p:txBody>
          <a:bodyPr/>
          <a:lstStyle/>
          <a:p>
            <a:pPr marL="0" indent="0" algn="just" eaLnBrk="1" hangingPunct="1">
              <a:lnSpc>
                <a:spcPct val="90000"/>
              </a:lnSpc>
              <a:buNone/>
            </a:pPr>
            <a:r>
              <a:rPr lang="ru-RU" sz="2400" dirty="0" smtClean="0">
                <a:solidFill>
                  <a:srgbClr val="330033"/>
                </a:solidFill>
                <a:latin typeface="+mj-lt"/>
                <a:ea typeface="+mj-ea"/>
                <a:cs typeface="+mj-cs"/>
              </a:rPr>
              <a:t>Многими </a:t>
            </a:r>
            <a:r>
              <a:rPr lang="ru-RU" sz="2400" dirty="0" smtClean="0">
                <a:solidFill>
                  <a:srgbClr val="330033"/>
                </a:solidFill>
                <a:latin typeface="+mj-lt"/>
                <a:ea typeface="+mj-ea"/>
                <a:cs typeface="+mj-cs"/>
              </a:rPr>
              <a:t>открытиями, которые совершил Пифагор много лет тому назад, мы пользуемся и </a:t>
            </a:r>
            <a:r>
              <a:rPr lang="ru-RU" sz="2400" dirty="0" smtClean="0">
                <a:solidFill>
                  <a:srgbClr val="330033"/>
                </a:solidFill>
                <a:latin typeface="+mj-lt"/>
                <a:ea typeface="+mj-ea"/>
                <a:cs typeface="+mj-cs"/>
              </a:rPr>
              <a:t>сейчас, например: </a:t>
            </a:r>
            <a:r>
              <a:rPr lang="ru-RU" sz="2400" dirty="0" smtClean="0">
                <a:solidFill>
                  <a:srgbClr val="330033"/>
                </a:solidFill>
                <a:latin typeface="+mj-lt"/>
                <a:ea typeface="+mj-ea"/>
                <a:cs typeface="+mj-cs"/>
              </a:rPr>
              <a:t>таблица умножения; чётные и нечётные числа, предположение, что Земля имеет форму шара, теорема Пифагора и многое другое. </a:t>
            </a:r>
          </a:p>
          <a:p>
            <a:pPr marL="0" indent="0" algn="just" eaLnBrk="1" hangingPunct="1">
              <a:lnSpc>
                <a:spcPct val="90000"/>
              </a:lnSpc>
              <a:buNone/>
            </a:pPr>
            <a:r>
              <a:rPr lang="ru-RU" sz="2400" dirty="0" smtClean="0">
                <a:solidFill>
                  <a:srgbClr val="330033"/>
                </a:solidFill>
                <a:latin typeface="+mj-lt"/>
                <a:ea typeface="+mj-ea"/>
                <a:cs typeface="+mj-cs"/>
              </a:rPr>
              <a:t>До </a:t>
            </a:r>
            <a:r>
              <a:rPr lang="ru-RU" sz="2400" dirty="0">
                <a:solidFill>
                  <a:srgbClr val="330033"/>
                </a:solidFill>
                <a:latin typeface="+mj-lt"/>
                <a:ea typeface="+mj-ea"/>
                <a:cs typeface="+mj-cs"/>
              </a:rPr>
              <a:t>Пифагора умных людей называли </a:t>
            </a:r>
            <a:r>
              <a:rPr lang="ru-RU" sz="2400" dirty="0" smtClean="0">
                <a:solidFill>
                  <a:srgbClr val="330033"/>
                </a:solidFill>
                <a:latin typeface="+mj-lt"/>
                <a:ea typeface="+mj-ea"/>
                <a:cs typeface="+mj-cs"/>
              </a:rPr>
              <a:t>мудрецами</a:t>
            </a:r>
            <a:r>
              <a:rPr lang="ru-RU" sz="2400" dirty="0">
                <a:solidFill>
                  <a:srgbClr val="330033"/>
                </a:solidFill>
                <a:latin typeface="+mj-lt"/>
                <a:ea typeface="+mj-ea"/>
                <a:cs typeface="+mj-cs"/>
              </a:rPr>
              <a:t> </a:t>
            </a:r>
            <a:r>
              <a:rPr lang="ru-RU" sz="2400" dirty="0" smtClean="0">
                <a:solidFill>
                  <a:srgbClr val="330033"/>
                </a:solidFill>
                <a:latin typeface="+mj-lt"/>
                <a:ea typeface="+mj-ea"/>
                <a:cs typeface="+mj-cs"/>
              </a:rPr>
              <a:t>– человек</a:t>
            </a:r>
            <a:r>
              <a:rPr lang="ru-RU" sz="2400" dirty="0">
                <a:solidFill>
                  <a:srgbClr val="330033"/>
                </a:solidFill>
                <a:latin typeface="+mj-lt"/>
                <a:ea typeface="+mj-ea"/>
                <a:cs typeface="+mj-cs"/>
              </a:rPr>
              <a:t>, который знает. Но Пифагор был очень </a:t>
            </a:r>
            <a:r>
              <a:rPr lang="ru-RU" sz="2400" dirty="0" smtClean="0">
                <a:solidFill>
                  <a:srgbClr val="330033"/>
                </a:solidFill>
                <a:latin typeface="+mj-lt"/>
                <a:ea typeface="+mj-ea"/>
                <a:cs typeface="+mj-cs"/>
              </a:rPr>
              <a:t>скромным </a:t>
            </a:r>
            <a:r>
              <a:rPr lang="ru-RU" sz="2400" dirty="0">
                <a:solidFill>
                  <a:srgbClr val="330033"/>
                </a:solidFill>
                <a:latin typeface="+mj-lt"/>
                <a:ea typeface="+mj-ea"/>
                <a:cs typeface="+mj-cs"/>
              </a:rPr>
              <a:t>и понимал, что </a:t>
            </a:r>
            <a:r>
              <a:rPr lang="ru-RU" sz="2400" dirty="0" smtClean="0">
                <a:solidFill>
                  <a:srgbClr val="330033"/>
                </a:solidFill>
                <a:latin typeface="+mj-lt"/>
                <a:ea typeface="+mj-ea"/>
                <a:cs typeface="+mj-cs"/>
              </a:rPr>
              <a:t>всё </a:t>
            </a:r>
            <a:r>
              <a:rPr lang="ru-RU" sz="2400" dirty="0">
                <a:solidFill>
                  <a:srgbClr val="330033"/>
                </a:solidFill>
                <a:latin typeface="+mj-lt"/>
                <a:ea typeface="+mj-ea"/>
                <a:cs typeface="+mj-cs"/>
              </a:rPr>
              <a:t>узнать невозможно, но пытаться </a:t>
            </a:r>
            <a:r>
              <a:rPr lang="ru-RU" sz="2400" dirty="0" smtClean="0">
                <a:solidFill>
                  <a:srgbClr val="330033"/>
                </a:solidFill>
                <a:latin typeface="+mj-lt"/>
                <a:ea typeface="+mj-ea"/>
                <a:cs typeface="+mj-cs"/>
              </a:rPr>
              <a:t>узнать </a:t>
            </a:r>
            <a:r>
              <a:rPr lang="ru-RU" sz="2400" dirty="0">
                <a:solidFill>
                  <a:srgbClr val="330033"/>
                </a:solidFill>
                <a:latin typeface="+mj-lt"/>
                <a:ea typeface="+mj-ea"/>
                <a:cs typeface="+mj-cs"/>
              </a:rPr>
              <a:t>нужно. Поэтому Пифагор был первым человеком, который назвал себя </a:t>
            </a:r>
            <a:r>
              <a:rPr lang="ru-RU" sz="2400" dirty="0" smtClean="0">
                <a:solidFill>
                  <a:srgbClr val="330033"/>
                </a:solidFill>
                <a:latin typeface="+mj-lt"/>
                <a:ea typeface="+mj-ea"/>
                <a:cs typeface="+mj-cs"/>
              </a:rPr>
              <a:t>философом – то есть </a:t>
            </a:r>
            <a:r>
              <a:rPr lang="ru-RU" sz="2400" dirty="0">
                <a:solidFill>
                  <a:srgbClr val="330033"/>
                </a:solidFill>
                <a:latin typeface="+mj-lt"/>
                <a:ea typeface="+mj-ea"/>
                <a:cs typeface="+mj-cs"/>
              </a:rPr>
              <a:t>человеком, который пытается узнать. </a:t>
            </a:r>
          </a:p>
          <a:p>
            <a:pPr marL="0" indent="0" algn="just" eaLnBrk="1" hangingPunct="1">
              <a:lnSpc>
                <a:spcPct val="90000"/>
              </a:lnSpc>
              <a:buNone/>
            </a:pPr>
            <a:r>
              <a:rPr lang="ru-RU" sz="2400" dirty="0" smtClean="0">
                <a:solidFill>
                  <a:srgbClr val="330033"/>
                </a:solidFill>
                <a:latin typeface="+mj-lt"/>
                <a:ea typeface="+mj-ea"/>
                <a:cs typeface="+mj-cs"/>
              </a:rPr>
              <a:t>Многие у</a:t>
            </a:r>
            <a:r>
              <a:rPr lang="ru-RU" sz="2400" dirty="0" smtClean="0">
                <a:solidFill>
                  <a:srgbClr val="330033"/>
                </a:solidFill>
                <a:latin typeface="+mj-lt"/>
                <a:ea typeface="+mj-ea"/>
                <a:cs typeface="+mj-cs"/>
              </a:rPr>
              <a:t>ченики из его школы впоследствии стали выдающимися учёными, философами, политиками, врачами, строителями, музыкантами, поэтами, художниками и т.д.        </a:t>
            </a:r>
            <a:endParaRPr lang="ru-RU" sz="2400" dirty="0">
              <a:solidFill>
                <a:srgbClr val="330033"/>
              </a:solidFill>
              <a:latin typeface="+mj-lt"/>
              <a:ea typeface="+mj-ea"/>
              <a:cs typeface="+mj-cs"/>
            </a:endParaRPr>
          </a:p>
        </p:txBody>
      </p:sp>
    </p:spTree>
    <p:extLst>
      <p:ext uri="{BB962C8B-B14F-4D97-AF65-F5344CB8AC3E}">
        <p14:creationId xmlns:p14="http://schemas.microsoft.com/office/powerpoint/2010/main" val="258944531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2"/>
          <p:cNvSpPr>
            <a:spLocks noGrp="1" noChangeArrowheads="1"/>
          </p:cNvSpPr>
          <p:nvPr>
            <p:ph type="title"/>
          </p:nvPr>
        </p:nvSpPr>
        <p:spPr>
          <a:xfrm>
            <a:off x="755576" y="4869160"/>
            <a:ext cx="8208913" cy="1800199"/>
          </a:xfrm>
        </p:spPr>
        <p:txBody>
          <a:bodyPr/>
          <a:lstStyle/>
          <a:p>
            <a:pPr algn="just"/>
            <a:r>
              <a:rPr lang="ru-RU" sz="2000" dirty="0" smtClean="0"/>
              <a:t>	На </a:t>
            </a:r>
            <a:r>
              <a:rPr lang="ru-RU" sz="2000" dirty="0" smtClean="0"/>
              <a:t>родине, </a:t>
            </a:r>
            <a:r>
              <a:rPr lang="ru-RU" sz="2000" dirty="0"/>
              <a:t>где родился великий математик и </a:t>
            </a:r>
            <a:r>
              <a:rPr lang="ru-RU" sz="2000" dirty="0" smtClean="0"/>
              <a:t>философ, благодарные потомки установили памятник. В каменной статуе запечатлена фигура Пифагора, которая тянется одной рукой к яблоку склонившегося дерева. </a:t>
            </a:r>
            <a:r>
              <a:rPr lang="ru-RU" sz="2000" b="1" dirty="0" smtClean="0"/>
              <a:t>Порядок, гармония и разумность во </a:t>
            </a:r>
            <a:r>
              <a:rPr lang="ru-RU" sz="2000" b="1" dirty="0" smtClean="0"/>
              <a:t>всём!</a:t>
            </a:r>
            <a:r>
              <a:rPr lang="ru-RU" sz="2000" dirty="0" smtClean="0"/>
              <a:t/>
            </a:r>
            <a:br>
              <a:rPr lang="ru-RU" sz="2000" dirty="0" smtClean="0"/>
            </a:br>
            <a:r>
              <a:rPr lang="ru-RU" sz="2000" dirty="0" smtClean="0"/>
              <a:t>Этому </a:t>
            </a:r>
            <a:r>
              <a:rPr lang="ru-RU" sz="2000" dirty="0" smtClean="0"/>
              <a:t>учил Пифагор своих учеников, и этому надо учиться всем нам.              </a:t>
            </a:r>
            <a:endParaRPr lang="ru-RU" sz="2000" dirty="0"/>
          </a:p>
        </p:txBody>
      </p:sp>
      <p:pic>
        <p:nvPicPr>
          <p:cNvPr id="1026" name="Picture 2" descr="https://st-img.columbista.com/data/poi-image/36322/2172/middle_2172.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971600" y="0"/>
            <a:ext cx="7416824" cy="50131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40236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2"/>
          <p:cNvSpPr>
            <a:spLocks noGrp="1" noChangeArrowheads="1"/>
          </p:cNvSpPr>
          <p:nvPr>
            <p:ph type="title"/>
          </p:nvPr>
        </p:nvSpPr>
        <p:spPr>
          <a:xfrm>
            <a:off x="4355977" y="188640"/>
            <a:ext cx="4608512" cy="6120680"/>
          </a:xfrm>
        </p:spPr>
        <p:txBody>
          <a:bodyPr/>
          <a:lstStyle/>
          <a:p>
            <a:r>
              <a:rPr lang="ru-RU" sz="2400" b="1" dirty="0" smtClean="0"/>
              <a:t/>
            </a:r>
            <a:br>
              <a:rPr lang="ru-RU" sz="2400" b="1" dirty="0" smtClean="0"/>
            </a:br>
            <a:r>
              <a:rPr lang="ru-RU" sz="2400" b="1" dirty="0"/>
              <a:t/>
            </a:r>
            <a:br>
              <a:rPr lang="ru-RU" sz="2400" b="1" dirty="0"/>
            </a:br>
            <a:r>
              <a:rPr lang="ru-RU" sz="2400" b="1" dirty="0" smtClean="0"/>
              <a:t>Пифагор Самосский</a:t>
            </a:r>
            <a:br>
              <a:rPr lang="ru-RU" sz="2400" b="1" dirty="0" smtClean="0"/>
            </a:br>
            <a:r>
              <a:rPr lang="ru-RU" sz="2400" dirty="0" smtClean="0"/>
              <a:t>(580 - 500 </a:t>
            </a:r>
            <a:r>
              <a:rPr lang="ru-RU" sz="2400" dirty="0"/>
              <a:t>до н. э.) – древнегреческий </a:t>
            </a:r>
            <a:r>
              <a:rPr lang="ru-RU" sz="2400" dirty="0" smtClean="0"/>
              <a:t>философ, математик, политик, религиозный деятель. Основатель своей школы Пифагора. Изучал свойства </a:t>
            </a:r>
            <a:r>
              <a:rPr lang="ru-RU" sz="2400" dirty="0"/>
              <a:t>целых </a:t>
            </a:r>
            <a:r>
              <a:rPr lang="ru-RU" sz="2400" dirty="0" smtClean="0"/>
              <a:t>чисел, геометрических фигур. Создатель знаменитой таблицы умножения – таблицы </a:t>
            </a:r>
            <a:r>
              <a:rPr lang="ru-RU" sz="2400" dirty="0" smtClean="0"/>
              <a:t>Пифагора и теоремы Пифагора.</a:t>
            </a:r>
            <a:endParaRPr lang="ru-RU" sz="4000" dirty="0"/>
          </a:p>
        </p:txBody>
      </p:sp>
      <p:pic>
        <p:nvPicPr>
          <p:cNvPr id="2050" name="Picture 2" descr="Бюст Пифагора в Капитолийском музее, Рим. Римская копия греческого оригинала II—I веков до н. э."/>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78685" y="548680"/>
            <a:ext cx="3744416" cy="504056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2"/>
          <p:cNvSpPr>
            <a:spLocks noGrp="1" noChangeArrowheads="1"/>
          </p:cNvSpPr>
          <p:nvPr>
            <p:ph type="title"/>
          </p:nvPr>
        </p:nvSpPr>
        <p:spPr>
          <a:xfrm>
            <a:off x="755576" y="4365104"/>
            <a:ext cx="8208913" cy="1944216"/>
          </a:xfrm>
        </p:spPr>
        <p:txBody>
          <a:bodyPr/>
          <a:lstStyle/>
          <a:p>
            <a:pPr algn="just"/>
            <a:r>
              <a:rPr lang="ru-RU" sz="2400" dirty="0" smtClean="0"/>
              <a:t>Пифагор </a:t>
            </a:r>
            <a:r>
              <a:rPr lang="ru-RU" sz="2400" dirty="0"/>
              <a:t>родился </a:t>
            </a:r>
            <a:r>
              <a:rPr lang="ru-RU" sz="2400" dirty="0" smtClean="0"/>
              <a:t>на греческом острове </a:t>
            </a:r>
            <a:r>
              <a:rPr lang="ru-RU" sz="2400" dirty="0" err="1" smtClean="0"/>
              <a:t>Самос</a:t>
            </a:r>
            <a:r>
              <a:rPr lang="ru-RU" sz="2400" dirty="0" smtClean="0"/>
              <a:t>. Отец его был богатым купцом, </a:t>
            </a:r>
            <a:r>
              <a:rPr lang="ru-RU" sz="2400" dirty="0" smtClean="0"/>
              <a:t>по имени</a:t>
            </a:r>
            <a:r>
              <a:rPr lang="ru-RU" sz="2400" dirty="0" smtClean="0"/>
              <a:t> </a:t>
            </a:r>
            <a:r>
              <a:rPr lang="ru-RU" sz="2400" dirty="0" err="1" smtClean="0"/>
              <a:t>Мнесарх</a:t>
            </a:r>
            <a:r>
              <a:rPr lang="ru-RU" sz="2400" dirty="0" smtClean="0"/>
              <a:t>. Так как отец был состоятельным человеком, он смог дать сыну хорошее образование. Первый учитель Пифагора </a:t>
            </a:r>
            <a:r>
              <a:rPr lang="ru-RU" sz="2400" dirty="0" err="1" smtClean="0"/>
              <a:t>Гермодамас</a:t>
            </a:r>
            <a:r>
              <a:rPr lang="ru-RU" sz="2400" dirty="0" smtClean="0"/>
              <a:t> </a:t>
            </a:r>
            <a:r>
              <a:rPr lang="ru-RU" sz="2400" dirty="0" smtClean="0"/>
              <a:t>прежде всего</a:t>
            </a:r>
            <a:r>
              <a:rPr lang="ru-RU" sz="2400" dirty="0" smtClean="0"/>
              <a:t> привил </a:t>
            </a:r>
            <a:r>
              <a:rPr lang="ru-RU" sz="2400" dirty="0" smtClean="0"/>
              <a:t>юному ученику любовь и уважение к природе.</a:t>
            </a:r>
            <a:endParaRPr lang="ru-RU" sz="4000" dirty="0"/>
          </a:p>
        </p:txBody>
      </p:sp>
      <p:pic>
        <p:nvPicPr>
          <p:cNvPr id="3074" name="Picture 2" descr="https://f.otzyv.ru/f/11/09/88944/04111921554411147958.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827584" y="116632"/>
            <a:ext cx="7632848" cy="42484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220350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2"/>
          <p:cNvSpPr>
            <a:spLocks noGrp="1" noChangeArrowheads="1"/>
          </p:cNvSpPr>
          <p:nvPr>
            <p:ph type="title"/>
          </p:nvPr>
        </p:nvSpPr>
        <p:spPr>
          <a:xfrm>
            <a:off x="755576" y="4869160"/>
            <a:ext cx="8208913" cy="1728192"/>
          </a:xfrm>
        </p:spPr>
        <p:txBody>
          <a:bodyPr/>
          <a:lstStyle/>
          <a:p>
            <a:pPr algn="just"/>
            <a:r>
              <a:rPr lang="ru-RU" sz="2400" dirty="0" smtClean="0">
                <a:solidFill>
                  <a:srgbClr val="330033"/>
                </a:solidFill>
              </a:rPr>
              <a:t>Всю свою жизнь Пифагор учился. Когда ему исполнилось 18 лет, он покинул родной дом и отправился в Египет, чтобы учиться у египетских мудрецов. В Египте Пифагор прожил 22 года. Здесь он учился математике, медицине, астрологии, философии. </a:t>
            </a:r>
            <a:endParaRPr lang="ru-RU" sz="4000" dirty="0"/>
          </a:p>
        </p:txBody>
      </p:sp>
      <p:pic>
        <p:nvPicPr>
          <p:cNvPr id="5" name="Picture 2" descr="https://avatars.mds.yandex.net/get-mpic/4725270/img_id4823317019835570257.jpeg/ori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043608" y="260648"/>
            <a:ext cx="7560840" cy="46085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212920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2"/>
          <p:cNvSpPr>
            <a:spLocks noGrp="1" noChangeArrowheads="1"/>
          </p:cNvSpPr>
          <p:nvPr>
            <p:ph type="title"/>
          </p:nvPr>
        </p:nvSpPr>
        <p:spPr>
          <a:xfrm>
            <a:off x="755576" y="4869160"/>
            <a:ext cx="8208913" cy="1728192"/>
          </a:xfrm>
        </p:spPr>
        <p:txBody>
          <a:bodyPr/>
          <a:lstStyle/>
          <a:p>
            <a:pPr algn="just"/>
            <a:r>
              <a:rPr lang="ru-RU" sz="2400" dirty="0" smtClean="0">
                <a:solidFill>
                  <a:srgbClr val="330033"/>
                </a:solidFill>
              </a:rPr>
              <a:t>Вскоре началась война между Персией и Египтом. Персы не щадили никого, убивали, уводили людей в плен. </a:t>
            </a:r>
            <a:r>
              <a:rPr lang="ru-RU" sz="2400" dirty="0" smtClean="0">
                <a:solidFill>
                  <a:srgbClr val="330033"/>
                </a:solidFill>
              </a:rPr>
              <a:t>Так, </a:t>
            </a:r>
            <a:r>
              <a:rPr lang="ru-RU" sz="2400" dirty="0" smtClean="0">
                <a:solidFill>
                  <a:srgbClr val="330033"/>
                </a:solidFill>
              </a:rPr>
              <a:t>в Вавилонский плен попал и Пифагор. </a:t>
            </a:r>
            <a:endParaRPr lang="ru-RU" sz="4000" dirty="0"/>
          </a:p>
        </p:txBody>
      </p:sp>
      <p:pic>
        <p:nvPicPr>
          <p:cNvPr id="3" name="Объект 2"/>
          <p:cNvPicPr>
            <a:picLocks noGrp="1" noChangeAspect="1"/>
          </p:cNvPicPr>
          <p:nvPr>
            <p:ph idx="1"/>
          </p:nvPr>
        </p:nvPicPr>
        <p:blipFill>
          <a:blip r:embed="rId2"/>
          <a:stretch>
            <a:fillRect/>
          </a:stretch>
        </p:blipFill>
        <p:spPr>
          <a:xfrm>
            <a:off x="755576" y="188640"/>
            <a:ext cx="8193566" cy="4608512"/>
          </a:xfrm>
          <a:prstGeom prst="rect">
            <a:avLst/>
          </a:prstGeom>
        </p:spPr>
      </p:pic>
    </p:spTree>
    <p:extLst>
      <p:ext uri="{BB962C8B-B14F-4D97-AF65-F5344CB8AC3E}">
        <p14:creationId xmlns:p14="http://schemas.microsoft.com/office/powerpoint/2010/main" val="19188944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2"/>
          <p:cNvSpPr>
            <a:spLocks noGrp="1" noChangeArrowheads="1"/>
          </p:cNvSpPr>
          <p:nvPr>
            <p:ph type="title"/>
          </p:nvPr>
        </p:nvSpPr>
        <p:spPr>
          <a:xfrm>
            <a:off x="755576" y="4869160"/>
            <a:ext cx="8208913" cy="1728192"/>
          </a:xfrm>
        </p:spPr>
        <p:txBody>
          <a:bodyPr/>
          <a:lstStyle/>
          <a:p>
            <a:pPr algn="just"/>
            <a:r>
              <a:rPr lang="ru-RU" sz="2400" dirty="0" smtClean="0">
                <a:solidFill>
                  <a:srgbClr val="330033"/>
                </a:solidFill>
              </a:rPr>
              <a:t>В Вавилоне Пифагор провёл 12 лет. Но и здесь, находясь в плену, он продолжал учиться у персидских мудрецов астрономии, математике, географии, медицине. Персидский царь Дарий-</a:t>
            </a:r>
            <a:r>
              <a:rPr lang="en-US" sz="2400" dirty="0" smtClean="0">
                <a:solidFill>
                  <a:srgbClr val="330033"/>
                </a:solidFill>
              </a:rPr>
              <a:t>I</a:t>
            </a:r>
            <a:r>
              <a:rPr lang="ru-RU" sz="2400" dirty="0" smtClean="0">
                <a:solidFill>
                  <a:srgbClr val="330033"/>
                </a:solidFill>
              </a:rPr>
              <a:t>, узнав, что в плену находится знаменитый греческий мудрец, дал Пифагору свободу.    </a:t>
            </a:r>
            <a:endParaRPr lang="ru-RU" sz="4000" dirty="0"/>
          </a:p>
        </p:txBody>
      </p:sp>
      <p:pic>
        <p:nvPicPr>
          <p:cNvPr id="5124" name="Picture 4" descr="https://vsegda-pomnim.com/uploads/posts/2022-01/1643099861_4-vsegda-pomnim-com-p-vavilonskii-khram-foto-4.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043608" y="24563"/>
            <a:ext cx="7560840" cy="46805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266360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818" name="Rectangle 2"/>
          <p:cNvSpPr>
            <a:spLocks noGrp="1" noChangeArrowheads="1"/>
          </p:cNvSpPr>
          <p:nvPr>
            <p:ph type="title"/>
          </p:nvPr>
        </p:nvSpPr>
        <p:spPr>
          <a:xfrm rot="10800000" flipV="1">
            <a:off x="5532934" y="476670"/>
            <a:ext cx="3431554" cy="5832650"/>
          </a:xfrm>
        </p:spPr>
        <p:txBody>
          <a:bodyPr/>
          <a:lstStyle/>
          <a:p>
            <a:r>
              <a:rPr lang="ru-RU" sz="2400" dirty="0" smtClean="0">
                <a:solidFill>
                  <a:srgbClr val="330033"/>
                </a:solidFill>
              </a:rPr>
              <a:t/>
            </a:r>
            <a:br>
              <a:rPr lang="ru-RU" sz="2400" dirty="0" smtClean="0">
                <a:solidFill>
                  <a:srgbClr val="330033"/>
                </a:solidFill>
              </a:rPr>
            </a:br>
            <a:r>
              <a:rPr lang="ru-RU" sz="2400" dirty="0">
                <a:solidFill>
                  <a:srgbClr val="330033"/>
                </a:solidFill>
              </a:rPr>
              <a:t/>
            </a:r>
            <a:br>
              <a:rPr lang="ru-RU" sz="2400" dirty="0">
                <a:solidFill>
                  <a:srgbClr val="330033"/>
                </a:solidFill>
              </a:rPr>
            </a:br>
            <a:r>
              <a:rPr lang="ru-RU" sz="2400" dirty="0" smtClean="0">
                <a:solidFill>
                  <a:srgbClr val="330033"/>
                </a:solidFill>
              </a:rPr>
              <a:t/>
            </a:r>
            <a:br>
              <a:rPr lang="ru-RU" sz="2400" dirty="0" smtClean="0">
                <a:solidFill>
                  <a:srgbClr val="330033"/>
                </a:solidFill>
              </a:rPr>
            </a:br>
            <a:r>
              <a:rPr lang="ru-RU" sz="2400" dirty="0" smtClean="0">
                <a:solidFill>
                  <a:srgbClr val="330033"/>
                </a:solidFill>
              </a:rPr>
              <a:t>В возрасте 60-ти лет Пифагор вернулся на родину. Здесь он основал свою школу, передавал ученикам знания, накопленные за долгие годы странствий. </a:t>
            </a:r>
            <a:r>
              <a:rPr lang="ru-RU" sz="2400" dirty="0">
                <a:solidFill>
                  <a:srgbClr val="330033"/>
                </a:solidFill>
              </a:rPr>
              <a:t>Ч</a:t>
            </a:r>
            <a:r>
              <a:rPr lang="ru-RU" sz="2400" dirty="0" smtClean="0">
                <a:solidFill>
                  <a:srgbClr val="330033"/>
                </a:solidFill>
              </a:rPr>
              <a:t>тобы поступить в школу Пифагорейцев, нужно было пройти испытание – 5 лет слушать во </a:t>
            </a:r>
            <a:r>
              <a:rPr lang="ru-RU" sz="2400" dirty="0" smtClean="0">
                <a:solidFill>
                  <a:srgbClr val="330033"/>
                </a:solidFill>
              </a:rPr>
              <a:t>всём </a:t>
            </a:r>
            <a:r>
              <a:rPr lang="ru-RU" sz="2400" dirty="0" smtClean="0">
                <a:solidFill>
                  <a:srgbClr val="330033"/>
                </a:solidFill>
              </a:rPr>
              <a:t>учителя, изучать науки.  </a:t>
            </a:r>
            <a:endParaRPr lang="ru-RU" dirty="0"/>
          </a:p>
        </p:txBody>
      </p:sp>
      <p:pic>
        <p:nvPicPr>
          <p:cNvPr id="290820" name="Picture 4" descr="Пифагор на фреске Рафаэля"/>
          <p:cNvPicPr>
            <a:picLocks noChangeAspect="1" noChangeArrowheads="1"/>
          </p:cNvPicPr>
          <p:nvPr/>
        </p:nvPicPr>
        <p:blipFill>
          <a:blip r:embed="rId2" cstate="print"/>
          <a:srcRect/>
          <a:stretch>
            <a:fillRect/>
          </a:stretch>
        </p:blipFill>
        <p:spPr bwMode="auto">
          <a:xfrm>
            <a:off x="755576" y="476672"/>
            <a:ext cx="4464496" cy="5661025"/>
          </a:xfrm>
          <a:prstGeom prst="rect">
            <a:avLst/>
          </a:prstGeom>
          <a:noFill/>
        </p:spPr>
      </p:pic>
    </p:spTree>
    <p:extLst>
      <p:ext uri="{BB962C8B-B14F-4D97-AF65-F5344CB8AC3E}">
        <p14:creationId xmlns:p14="http://schemas.microsoft.com/office/powerpoint/2010/main" val="13679606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2"/>
          <p:cNvSpPr>
            <a:spLocks noGrp="1" noChangeArrowheads="1"/>
          </p:cNvSpPr>
          <p:nvPr>
            <p:ph type="title"/>
          </p:nvPr>
        </p:nvSpPr>
        <p:spPr>
          <a:xfrm>
            <a:off x="755576" y="4869160"/>
            <a:ext cx="8208913" cy="1728192"/>
          </a:xfrm>
        </p:spPr>
        <p:txBody>
          <a:bodyPr/>
          <a:lstStyle/>
          <a:p>
            <a:pPr algn="just"/>
            <a:r>
              <a:rPr lang="ru-RU" sz="2000" dirty="0" smtClean="0">
                <a:solidFill>
                  <a:srgbClr val="330033"/>
                </a:solidFill>
              </a:rPr>
              <a:t>Вскоре о нём заговорила вся Греция. Люди съезжались с разных уголков страны, чтобы учиться у мудрейшего философа. В школе Пифагора изучали не только науки, но и музыку, живопись, литературу. Сам Пифагор прекрасно играл на лире. Особое значение Пифагор уделял хоровому пению. Он считал, что хоровое пение приводит к миру, согласию и даже лечит болезни.</a:t>
            </a:r>
            <a:endParaRPr lang="ru-RU" sz="2000" dirty="0"/>
          </a:p>
        </p:txBody>
      </p:sp>
      <p:pic>
        <p:nvPicPr>
          <p:cNvPr id="3074" name="Picture 2" descr="https://img0.liveinternet.ru/images/attach/d/0/129/577/129577972_800pxFrancesco_Hayez_028.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475656" y="327677"/>
            <a:ext cx="6346646" cy="4530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145552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2"/>
          <p:cNvSpPr>
            <a:spLocks noGrp="1" noChangeArrowheads="1"/>
          </p:cNvSpPr>
          <p:nvPr>
            <p:ph type="title"/>
          </p:nvPr>
        </p:nvSpPr>
        <p:spPr>
          <a:xfrm>
            <a:off x="5652120" y="1556792"/>
            <a:ext cx="3312369" cy="4824536"/>
          </a:xfrm>
        </p:spPr>
        <p:txBody>
          <a:bodyPr/>
          <a:lstStyle/>
          <a:p>
            <a:r>
              <a:rPr lang="ru-RU" sz="2000" dirty="0" smtClean="0">
                <a:solidFill>
                  <a:srgbClr val="330033"/>
                </a:solidFill>
              </a:rPr>
              <a:t>Большое значение в школе Пифагора уделялось  физическому развитию. В школе был свой гимнастический зал. Каждый день все ученики во главе со своим учителем делали гимнастику, занимались бегом, упражнялись в метании дротиков, занимались борьбой. Известно, что Пифагор был талантливым борцом и хорошо бегал, </a:t>
            </a:r>
            <a:r>
              <a:rPr lang="ru-RU" sz="2000" dirty="0">
                <a:solidFill>
                  <a:srgbClr val="330033"/>
                </a:solidFill>
              </a:rPr>
              <a:t>о</a:t>
            </a:r>
            <a:r>
              <a:rPr lang="ru-RU" sz="2000" dirty="0" smtClean="0">
                <a:solidFill>
                  <a:srgbClr val="330033"/>
                </a:solidFill>
              </a:rPr>
              <a:t>держивал победы на Олимпийских играх.  </a:t>
            </a:r>
            <a:endParaRPr lang="ru-RU" sz="2000" dirty="0"/>
          </a:p>
        </p:txBody>
      </p:sp>
      <p:pic>
        <p:nvPicPr>
          <p:cNvPr id="4098" name="Picture 2" descr="https://1prof.by/storage/2021/09/pifagor-778x1024.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790174" y="116632"/>
            <a:ext cx="4429898" cy="63367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401479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9_Слои">
  <a:themeElements>
    <a:clrScheme name="Слои 6">
      <a:dk1>
        <a:srgbClr val="000000"/>
      </a:dk1>
      <a:lt1>
        <a:srgbClr val="FFFFE1"/>
      </a:lt1>
      <a:dk2>
        <a:srgbClr val="330033"/>
      </a:dk2>
      <a:lt2>
        <a:srgbClr val="330033"/>
      </a:lt2>
      <a:accent1>
        <a:srgbClr val="CCCC99"/>
      </a:accent1>
      <a:accent2>
        <a:srgbClr val="FF0000"/>
      </a:accent2>
      <a:accent3>
        <a:srgbClr val="FFFFEE"/>
      </a:accent3>
      <a:accent4>
        <a:srgbClr val="000000"/>
      </a:accent4>
      <a:accent5>
        <a:srgbClr val="E2E2CA"/>
      </a:accent5>
      <a:accent6>
        <a:srgbClr val="E70000"/>
      </a:accent6>
      <a:hlink>
        <a:srgbClr val="990033"/>
      </a:hlink>
      <a:folHlink>
        <a:srgbClr val="B2B2B2"/>
      </a:folHlink>
    </a:clrScheme>
    <a:fontScheme name="Слои">
      <a:majorFont>
        <a:latin typeface="Times New Roman"/>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ru-RU"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ru-RU" sz="1800" b="0" i="0" u="none" strike="noStrike" cap="none" normalizeH="0" baseline="0" smtClean="0">
            <a:ln>
              <a:noFill/>
            </a:ln>
            <a:solidFill>
              <a:schemeClr val="tx1"/>
            </a:solidFill>
            <a:effectLst/>
            <a:latin typeface="Arial" charset="0"/>
          </a:defRPr>
        </a:defPPr>
      </a:lstStyle>
    </a:lnDef>
  </a:objectDefaults>
  <a:extraClrSchemeLst>
    <a:extraClrScheme>
      <a:clrScheme name="Слои 1">
        <a:dk1>
          <a:srgbClr val="993300"/>
        </a:dk1>
        <a:lt1>
          <a:srgbClr val="CCCCCC"/>
        </a:lt1>
        <a:dk2>
          <a:srgbClr val="000000"/>
        </a:dk2>
        <a:lt2>
          <a:srgbClr val="FFFFFF"/>
        </a:lt2>
        <a:accent1>
          <a:srgbClr val="576F2B"/>
        </a:accent1>
        <a:accent2>
          <a:srgbClr val="666699"/>
        </a:accent2>
        <a:accent3>
          <a:srgbClr val="AAAAAA"/>
        </a:accent3>
        <a:accent4>
          <a:srgbClr val="AEAEAE"/>
        </a:accent4>
        <a:accent5>
          <a:srgbClr val="B4BBAC"/>
        </a:accent5>
        <a:accent6>
          <a:srgbClr val="5C5C8A"/>
        </a:accent6>
        <a:hlink>
          <a:srgbClr val="993300"/>
        </a:hlink>
        <a:folHlink>
          <a:srgbClr val="CC9900"/>
        </a:folHlink>
      </a:clrScheme>
      <a:clrMap bg1="dk2" tx1="lt1" bg2="dk1" tx2="lt2" accent1="accent1" accent2="accent2" accent3="accent3" accent4="accent4" accent5="accent5" accent6="accent6" hlink="hlink" folHlink="folHlink"/>
    </a:extraClrScheme>
    <a:extraClrScheme>
      <a:clrScheme name="Слои 2">
        <a:dk1>
          <a:srgbClr val="993300"/>
        </a:dk1>
        <a:lt1>
          <a:srgbClr val="CCCCCC"/>
        </a:lt1>
        <a:dk2>
          <a:srgbClr val="330000"/>
        </a:dk2>
        <a:lt2>
          <a:srgbClr val="FFFFFF"/>
        </a:lt2>
        <a:accent1>
          <a:srgbClr val="996633"/>
        </a:accent1>
        <a:accent2>
          <a:srgbClr val="FF0000"/>
        </a:accent2>
        <a:accent3>
          <a:srgbClr val="ADAAAA"/>
        </a:accent3>
        <a:accent4>
          <a:srgbClr val="AEAEAE"/>
        </a:accent4>
        <a:accent5>
          <a:srgbClr val="CAB8AD"/>
        </a:accent5>
        <a:accent6>
          <a:srgbClr val="E70000"/>
        </a:accent6>
        <a:hlink>
          <a:srgbClr val="FF3300"/>
        </a:hlink>
        <a:folHlink>
          <a:srgbClr val="CC9933"/>
        </a:folHlink>
      </a:clrScheme>
      <a:clrMap bg1="dk2" tx1="lt1" bg2="dk1" tx2="lt2" accent1="accent1" accent2="accent2" accent3="accent3" accent4="accent4" accent5="accent5" accent6="accent6" hlink="hlink" folHlink="folHlink"/>
    </a:extraClrScheme>
    <a:extraClrScheme>
      <a:clrScheme name="Слои 3">
        <a:dk1>
          <a:srgbClr val="79788A"/>
        </a:dk1>
        <a:lt1>
          <a:srgbClr val="FFFFFF"/>
        </a:lt1>
        <a:dk2>
          <a:srgbClr val="21203C"/>
        </a:dk2>
        <a:lt2>
          <a:srgbClr val="FFFFCC"/>
        </a:lt2>
        <a:accent1>
          <a:srgbClr val="476077"/>
        </a:accent1>
        <a:accent2>
          <a:srgbClr val="676C5A"/>
        </a:accent2>
        <a:accent3>
          <a:srgbClr val="ABABAF"/>
        </a:accent3>
        <a:accent4>
          <a:srgbClr val="DADADA"/>
        </a:accent4>
        <a:accent5>
          <a:srgbClr val="B1B6BD"/>
        </a:accent5>
        <a:accent6>
          <a:srgbClr val="5D6151"/>
        </a:accent6>
        <a:hlink>
          <a:srgbClr val="666699"/>
        </a:hlink>
        <a:folHlink>
          <a:srgbClr val="8CB0A2"/>
        </a:folHlink>
      </a:clrScheme>
      <a:clrMap bg1="dk2" tx1="lt1" bg2="dk1" tx2="lt2" accent1="accent1" accent2="accent2" accent3="accent3" accent4="accent4" accent5="accent5" accent6="accent6" hlink="hlink" folHlink="folHlink"/>
    </a:extraClrScheme>
    <a:extraClrScheme>
      <a:clrScheme name="Слои 4">
        <a:dk1>
          <a:srgbClr val="455B41"/>
        </a:dk1>
        <a:lt1>
          <a:srgbClr val="FFFFCC"/>
        </a:lt1>
        <a:dk2>
          <a:srgbClr val="79A994"/>
        </a:dk2>
        <a:lt2>
          <a:srgbClr val="FFFFCC"/>
        </a:lt2>
        <a:accent1>
          <a:srgbClr val="517087"/>
        </a:accent1>
        <a:accent2>
          <a:srgbClr val="666699"/>
        </a:accent2>
        <a:accent3>
          <a:srgbClr val="BED1C8"/>
        </a:accent3>
        <a:accent4>
          <a:srgbClr val="DADAAE"/>
        </a:accent4>
        <a:accent5>
          <a:srgbClr val="B3BBC3"/>
        </a:accent5>
        <a:accent6>
          <a:srgbClr val="5C5C8A"/>
        </a:accent6>
        <a:hlink>
          <a:srgbClr val="993300"/>
        </a:hlink>
        <a:folHlink>
          <a:srgbClr val="A4AF6B"/>
        </a:folHlink>
      </a:clrScheme>
      <a:clrMap bg1="dk2" tx1="lt1" bg2="dk1" tx2="lt2" accent1="accent1" accent2="accent2" accent3="accent3" accent4="accent4" accent5="accent5" accent6="accent6" hlink="hlink" folHlink="folHlink"/>
    </a:extraClrScheme>
    <a:extraClrScheme>
      <a:clrScheme name="Слои 5">
        <a:dk1>
          <a:srgbClr val="330000"/>
        </a:dk1>
        <a:lt1>
          <a:srgbClr val="FF9900"/>
        </a:lt1>
        <a:dk2>
          <a:srgbClr val="FFFFFF"/>
        </a:dk2>
        <a:lt2>
          <a:srgbClr val="8B3111"/>
        </a:lt2>
        <a:accent1>
          <a:srgbClr val="DD6D07"/>
        </a:accent1>
        <a:accent2>
          <a:srgbClr val="CC9900"/>
        </a:accent2>
        <a:accent3>
          <a:srgbClr val="FFCAAA"/>
        </a:accent3>
        <a:accent4>
          <a:srgbClr val="2A0000"/>
        </a:accent4>
        <a:accent5>
          <a:srgbClr val="EBBAAA"/>
        </a:accent5>
        <a:accent6>
          <a:srgbClr val="B98A00"/>
        </a:accent6>
        <a:hlink>
          <a:srgbClr val="CC3300"/>
        </a:hlink>
        <a:folHlink>
          <a:srgbClr val="CCCC66"/>
        </a:folHlink>
      </a:clrScheme>
      <a:clrMap bg1="lt1" tx1="dk1" bg2="lt2" tx2="dk2" accent1="accent1" accent2="accent2" accent3="accent3" accent4="accent4" accent5="accent5" accent6="accent6" hlink="hlink" folHlink="folHlink"/>
    </a:extraClrScheme>
    <a:extraClrScheme>
      <a:clrScheme name="Слои 6">
        <a:dk1>
          <a:srgbClr val="000000"/>
        </a:dk1>
        <a:lt1>
          <a:srgbClr val="FFFFE1"/>
        </a:lt1>
        <a:dk2>
          <a:srgbClr val="330033"/>
        </a:dk2>
        <a:lt2>
          <a:srgbClr val="330033"/>
        </a:lt2>
        <a:accent1>
          <a:srgbClr val="CCCC99"/>
        </a:accent1>
        <a:accent2>
          <a:srgbClr val="FF0000"/>
        </a:accent2>
        <a:accent3>
          <a:srgbClr val="FFFFEE"/>
        </a:accent3>
        <a:accent4>
          <a:srgbClr val="000000"/>
        </a:accent4>
        <a:accent5>
          <a:srgbClr val="E2E2CA"/>
        </a:accent5>
        <a:accent6>
          <a:srgbClr val="E70000"/>
        </a:accent6>
        <a:hlink>
          <a:srgbClr val="990033"/>
        </a:hlink>
        <a:folHlink>
          <a:srgbClr val="B2B2B2"/>
        </a:folHlink>
      </a:clrScheme>
      <a:clrMap bg1="lt1" tx1="dk1" bg2="lt2" tx2="dk2" accent1="accent1" accent2="accent2" accent3="accent3" accent4="accent4" accent5="accent5" accent6="accent6" hlink="hlink" folHlink="folHlink"/>
    </a:extraClrScheme>
    <a:extraClrScheme>
      <a:clrScheme name="Слои 7">
        <a:dk1>
          <a:srgbClr val="000000"/>
        </a:dk1>
        <a:lt1>
          <a:srgbClr val="FFFFFF"/>
        </a:lt1>
        <a:dk2>
          <a:srgbClr val="000000"/>
        </a:dk2>
        <a:lt2>
          <a:srgbClr val="891411"/>
        </a:lt2>
        <a:accent1>
          <a:srgbClr val="4F917E"/>
        </a:accent1>
        <a:accent2>
          <a:srgbClr val="CC9900"/>
        </a:accent2>
        <a:accent3>
          <a:srgbClr val="FFFFFF"/>
        </a:accent3>
        <a:accent4>
          <a:srgbClr val="000000"/>
        </a:accent4>
        <a:accent5>
          <a:srgbClr val="B2C7C0"/>
        </a:accent5>
        <a:accent6>
          <a:srgbClr val="B98A00"/>
        </a:accent6>
        <a:hlink>
          <a:srgbClr val="5A84D8"/>
        </a:hlink>
        <a:folHlink>
          <a:srgbClr val="A0C6BA"/>
        </a:folHlink>
      </a:clrScheme>
      <a:clrMap bg1="lt1" tx1="dk1" bg2="lt2" tx2="dk2" accent1="accent1" accent2="accent2" accent3="accent3" accent4="accent4" accent5="accent5" accent6="accent6" hlink="hlink" folHlink="folHlink"/>
    </a:extraClrScheme>
    <a:extraClrScheme>
      <a:clrScheme name="Слои 8">
        <a:dk1>
          <a:srgbClr val="000000"/>
        </a:dk1>
        <a:lt1>
          <a:srgbClr val="FFFFFF"/>
        </a:lt1>
        <a:dk2>
          <a:srgbClr val="CC0000"/>
        </a:dk2>
        <a:lt2>
          <a:srgbClr val="999966"/>
        </a:lt2>
        <a:accent1>
          <a:srgbClr val="CCCCCC"/>
        </a:accent1>
        <a:accent2>
          <a:srgbClr val="CCCC66"/>
        </a:accent2>
        <a:accent3>
          <a:srgbClr val="FFFFFF"/>
        </a:accent3>
        <a:accent4>
          <a:srgbClr val="000000"/>
        </a:accent4>
        <a:accent5>
          <a:srgbClr val="E2E2E2"/>
        </a:accent5>
        <a:accent6>
          <a:srgbClr val="B9B95C"/>
        </a:accent6>
        <a:hlink>
          <a:srgbClr val="666699"/>
        </a:hlink>
        <a:folHlink>
          <a:srgbClr val="CCCC99"/>
        </a:folHlink>
      </a:clrScheme>
      <a:clrMap bg1="lt1" tx1="dk1" bg2="lt2" tx2="dk2" accent1="accent1" accent2="accent2" accent3="accent3" accent4="accent4" accent5="accent5" accent6="accent6" hlink="hlink" folHlink="folHlink"/>
    </a:extraClrScheme>
    <a:extraClrScheme>
      <a:clrScheme name="Слои 9">
        <a:dk1>
          <a:srgbClr val="000000"/>
        </a:dk1>
        <a:lt1>
          <a:srgbClr val="FFFFFF"/>
        </a:lt1>
        <a:dk2>
          <a:srgbClr val="FF0000"/>
        </a:dk2>
        <a:lt2>
          <a:srgbClr val="009999"/>
        </a:lt2>
        <a:accent1>
          <a:srgbClr val="C7B505"/>
        </a:accent1>
        <a:accent2>
          <a:srgbClr val="FFFF66"/>
        </a:accent2>
        <a:accent3>
          <a:srgbClr val="FFFFFF"/>
        </a:accent3>
        <a:accent4>
          <a:srgbClr val="000000"/>
        </a:accent4>
        <a:accent5>
          <a:srgbClr val="E0D7AA"/>
        </a:accent5>
        <a:accent6>
          <a:srgbClr val="E7E75C"/>
        </a:accent6>
        <a:hlink>
          <a:srgbClr val="5A84D8"/>
        </a:hlink>
        <a:folHlink>
          <a:srgbClr val="A0C6BA"/>
        </a:folHlink>
      </a:clrScheme>
      <a:clrMap bg1="lt1" tx1="dk1" bg2="lt2" tx2="dk2" accent1="accent1" accent2="accent2" accent3="accent3" accent4="accent4" accent5="accent5" accent6="accent6" hlink="hlink" folHlink="folHlink"/>
    </a:extraClrScheme>
    <a:extraClrScheme>
      <a:clrScheme name="Слои 10">
        <a:dk1>
          <a:srgbClr val="000000"/>
        </a:dk1>
        <a:lt1>
          <a:srgbClr val="FFFFFF"/>
        </a:lt1>
        <a:dk2>
          <a:srgbClr val="660033"/>
        </a:dk2>
        <a:lt2>
          <a:srgbClr val="666699"/>
        </a:lt2>
        <a:accent1>
          <a:srgbClr val="95A3D1"/>
        </a:accent1>
        <a:accent2>
          <a:srgbClr val="FFFF66"/>
        </a:accent2>
        <a:accent3>
          <a:srgbClr val="FFFFFF"/>
        </a:accent3>
        <a:accent4>
          <a:srgbClr val="000000"/>
        </a:accent4>
        <a:accent5>
          <a:srgbClr val="C8CEE5"/>
        </a:accent5>
        <a:accent6>
          <a:srgbClr val="E7E75C"/>
        </a:accent6>
        <a:hlink>
          <a:srgbClr val="5A84D8"/>
        </a:hlink>
        <a:folHlink>
          <a:srgbClr val="CCCC99"/>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Тема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Beam</Template>
  <TotalTime>1271</TotalTime>
  <Words>599</Words>
  <Application>Microsoft Office PowerPoint</Application>
  <PresentationFormat>Экран (4:3)</PresentationFormat>
  <Paragraphs>30</Paragraphs>
  <Slides>14</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14</vt:i4>
      </vt:variant>
    </vt:vector>
  </HeadingPairs>
  <TitlesOfParts>
    <vt:vector size="18" baseType="lpstr">
      <vt:lpstr>Arial</vt:lpstr>
      <vt:lpstr>Times New Roman</vt:lpstr>
      <vt:lpstr>Wingdings</vt:lpstr>
      <vt:lpstr>9_Слои</vt:lpstr>
      <vt:lpstr>  Пифагор Самосский</vt:lpstr>
      <vt:lpstr>  Пифагор Самосский (580 - 500 до н. э.) – древнегреческий философ, математик, политик, религиозный деятель. Основатель своей школы Пифагора. Изучал свойства целых чисел, геометрических фигур. Создатель знаменитой таблицы умножения – таблицы Пифагора и теоремы Пифагора.</vt:lpstr>
      <vt:lpstr>Пифагор родился на греческом острове Самос. Отец его был богатым купцом, по имени Мнесарх. Так как отец был состоятельным человеком, он смог дать сыну хорошее образование. Первый учитель Пифагора Гермодамас прежде всего привил юному ученику любовь и уважение к природе.</vt:lpstr>
      <vt:lpstr>Всю свою жизнь Пифагор учился. Когда ему исполнилось 18 лет, он покинул родной дом и отправился в Египет, чтобы учиться у египетских мудрецов. В Египте Пифагор прожил 22 года. Здесь он учился математике, медицине, астрологии, философии. </vt:lpstr>
      <vt:lpstr>Вскоре началась война между Персией и Египтом. Персы не щадили никого, убивали, уводили людей в плен. Так, в Вавилонский плен попал и Пифагор. </vt:lpstr>
      <vt:lpstr>В Вавилоне Пифагор провёл 12 лет. Но и здесь, находясь в плену, он продолжал учиться у персидских мудрецов астрономии, математике, географии, медицине. Персидский царь Дарий-I, узнав, что в плену находится знаменитый греческий мудрец, дал Пифагору свободу.    </vt:lpstr>
      <vt:lpstr>   В возрасте 60-ти лет Пифагор вернулся на родину. Здесь он основал свою школу, передавал ученикам знания, накопленные за долгие годы странствий. Чтобы поступить в школу Пифагорейцев, нужно было пройти испытание – 5 лет слушать во всём учителя, изучать науки.  </vt:lpstr>
      <vt:lpstr>Вскоре о нём заговорила вся Греция. Люди съезжались с разных уголков страны, чтобы учиться у мудрейшего философа. В школе Пифагора изучали не только науки, но и музыку, живопись, литературу. Сам Пифагор прекрасно играл на лире. Особое значение Пифагор уделял хоровому пению. Он считал, что хоровое пение приводит к миру, согласию и даже лечит болезни.</vt:lpstr>
      <vt:lpstr>Большое значение в школе Пифагора уделялось  физическому развитию. В школе был свой гимнастический зал. Каждый день все ученики во главе со своим учителем делали гимнастику, занимались бегом, упражнялись в метании дротиков, занимались борьбой. Известно, что Пифагор был талантливым борцом и хорошо бегал, одерживал победы на Олимпийских играх.  </vt:lpstr>
      <vt:lpstr>Желающих учиться в школе Пифагора было много, но принимали только тех, кто не пил вина, вёл здоровый образ жизни и строго соблюдал Правила школы:  1. Не хитри и не обманывай! 2. Во всём соблюдай меру! 3. Не доводи до ссоры! 4. Будь полезен другим! 5. Не стремись к богатству! 6. Отсекай от тела болезни! 7. Каждый день чему-то учись! 8. Стремись к прекрасному! 9. Будь природе другом! 10. Не говори бранных слов!</vt:lpstr>
      <vt:lpstr>У пифагорейцев была своя эмблема, по которой ученики узнавали друг друга – это звёздчатый пятиугольник, символ гармонии и здоровья.  Именно такая фигура распространена в живой природе.   </vt:lpstr>
      <vt:lpstr>Афоризмы Пифагора</vt:lpstr>
      <vt:lpstr>Пифагор всегда с нами!</vt:lpstr>
      <vt:lpstr> На родине, где родился великий математик и философ, благодарные потомки установили памятник. В каменной статуе запечатлена фигура Пифагора, которая тянется одной рукой к яблоку склонившегося дерева. Порядок, гармония и разумность во всём! Этому учил Пифагор своих учеников, и этому надо учиться всем нам.              </vt:lpstr>
    </vt:vector>
  </TitlesOfParts>
  <Company>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рпатр</dc:creator>
  <cp:lastModifiedBy>оав</cp:lastModifiedBy>
  <cp:revision>132</cp:revision>
  <cp:lastPrinted>1601-01-01T00:00:00Z</cp:lastPrinted>
  <dcterms:created xsi:type="dcterms:W3CDTF">2010-02-24T17:33:04Z</dcterms:created>
  <dcterms:modified xsi:type="dcterms:W3CDTF">2022-09-25T16:39:21Z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8</vt:i4>
  </property>
</Properties>
</file>