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F0A1163-51CB-47DF-A1D2-0AF4386DB6ED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359615-1D01-4778-A20A-BBD76EE5D4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дмин\Desktop\работа\5140515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4" y="0"/>
            <a:ext cx="92074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02707" y="494116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3 Е класс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Классный руководитель: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Сычёва Владислава Сергеевна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13606" y="836712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Классный час</a:t>
            </a:r>
            <a:b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тему:</a:t>
            </a:r>
            <a:b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«Люби и знай родной свой край!»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90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512511" cy="1143000"/>
          </a:xfrm>
        </p:spPr>
        <p:txBody>
          <a:bodyPr/>
          <a:lstStyle/>
          <a:p>
            <a:r>
              <a:rPr lang="ru-RU" dirty="0" err="1">
                <a:effectLst/>
              </a:rPr>
              <a:t>Тосненский</a:t>
            </a:r>
            <a:r>
              <a:rPr lang="ru-RU" dirty="0">
                <a:effectLst/>
              </a:rPr>
              <a:t> водопад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8194" name="Picture 2" descr="https://st03.kakprosto.ru/images/article/2015/3/21/183840_550c91f1c6b8a550c91f1c6bc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74094"/>
            <a:ext cx="4800599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-fotki.yandex.ru/get/51057/29076450.89/0_a45f7_87de2eaf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41969"/>
            <a:ext cx="421658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44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6512511" cy="1143000"/>
          </a:xfrm>
        </p:spPr>
        <p:txBody>
          <a:bodyPr/>
          <a:lstStyle/>
          <a:p>
            <a:r>
              <a:rPr lang="ru-RU" dirty="0" smtClean="0"/>
              <a:t>Животные нашего края </a:t>
            </a:r>
            <a:endParaRPr lang="ru-RU" dirty="0"/>
          </a:p>
        </p:txBody>
      </p:sp>
      <p:pic>
        <p:nvPicPr>
          <p:cNvPr id="9218" name="Picture 2" descr="http://s1.1zoom.me/b3850/399/Moose_Horns_514427_2560x14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824"/>
            <a:ext cx="281631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1.1zoom.me/big3/747/Seals_4480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3" y="4797152"/>
            <a:ext cx="3262077" cy="183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ii1.photocentra.ru/images/main69/694524_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645024"/>
            <a:ext cx="2623871" cy="174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otvet.imgsmail.ru/download/240918612_0cf203cd87a506a7ca573a544f2d3e98_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0338"/>
            <a:ext cx="2273022" cy="339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kot-pes.com/wp-content/uploads/2016/06/image1-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269935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mota.ru/upload/wallpapers/source/2015/02/27/18/04/43376/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73" y="4164104"/>
            <a:ext cx="2463830" cy="230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564980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«Любовь к родной природе – один из важнейших признаков любви к своей стране….»</a:t>
            </a:r>
          </a:p>
          <a:p>
            <a:pPr marL="45720" indent="0">
              <a:buNone/>
            </a:pPr>
            <a:r>
              <a:rPr lang="ru-RU" sz="4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К.Г.Паустовский</a:t>
            </a:r>
            <a:endParaRPr lang="ru-RU" sz="40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«Любить природу – значит любить родину»</a:t>
            </a:r>
          </a:p>
          <a:p>
            <a:pPr marL="45720" indent="0">
              <a:buNone/>
            </a:pPr>
            <a:r>
              <a:rPr lang="ru-RU" sz="40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М.М.Пришвин</a:t>
            </a:r>
            <a:endParaRPr lang="ru-RU" sz="40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66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94240" cy="4174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Спасибо за внимание)</a:t>
            </a:r>
            <a:endParaRPr lang="ru-RU" sz="6600" dirty="0"/>
          </a:p>
        </p:txBody>
      </p:sp>
      <p:pic>
        <p:nvPicPr>
          <p:cNvPr id="10242" name="Picture 2" descr="https://lenpress.ru/wp-content/uploads/2017/03/%D0%BB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068960"/>
            <a:ext cx="4521420" cy="305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62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16632"/>
            <a:ext cx="4997834" cy="467826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Ладоги до Балтики обманчивой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берегах озер карельских синих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лежит моя земля чудесной бабочкой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лугах северо-западной России.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Делили мы и радости, и горести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тобою, Петербург, по воле божьей!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Предназначенье Ленинградской области –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служить щитом и ратником надежным!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админ\Desktop\работа\57524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118" y="214313"/>
            <a:ext cx="3230132" cy="242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esktop\работа\3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33056"/>
            <a:ext cx="5035646" cy="256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35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60648"/>
            <a:ext cx="6512511" cy="1143000"/>
          </a:xfrm>
        </p:spPr>
        <p:txBody>
          <a:bodyPr/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Наши соседи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\Desktop\работа\144312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757430" cy="518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01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1125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Ленинградская область богата на лекарственные растения</a:t>
            </a:r>
            <a:endParaRPr lang="ru-RU" dirty="0"/>
          </a:p>
        </p:txBody>
      </p:sp>
      <p:pic>
        <p:nvPicPr>
          <p:cNvPr id="3074" name="Picture 2" descr="C:\Users\админ\Desktop\работа\ger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62" y="2211288"/>
            <a:ext cx="3354568" cy="430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67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работа\799317_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66943"/>
            <a:ext cx="2706223" cy="179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\Desktop\работа\144206014755f417731407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2860576" cy="214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дмин\Desktop\работа\57099.p0snko.7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005" y="2343842"/>
            <a:ext cx="291150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rasfokus.ru/images/photos/medium/c8a6ecad5b2ac6fe619a815b40e27ec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538282" cy="169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nashzeleniymir.ru/wp-content/uploads/2017/02/%D0%9B%D0%B0%D0%BD%D0%B4%D1%8B%D1%88-%D0%BC%D0%B0%D0%B9%D1%81%D0%BA%D0%B8%D0%B9-%D1%84%D0%BE%D1%82%D0%BE-%D0%BB%D0%B0%D1%82.-Convallaria-majali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045" y="4389394"/>
            <a:ext cx="2411760" cy="180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201496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багульник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234384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черника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07904" y="420472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толокнянка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1157" y="640452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можжевельник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6223578"/>
            <a:ext cx="257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ландыш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7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В области находится большое количество достопримечательностей не только искусственных, но и природных </a:t>
            </a:r>
            <a:br>
              <a:rPr lang="ru-RU" dirty="0" smtClean="0"/>
            </a:b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6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512511" cy="1143000"/>
          </a:xfrm>
        </p:spPr>
        <p:txBody>
          <a:bodyPr/>
          <a:lstStyle/>
          <a:p>
            <a:r>
              <a:rPr lang="ru-RU" dirty="0" smtClean="0">
                <a:effectLst/>
              </a:rPr>
              <a:t>Болото </a:t>
            </a:r>
            <a:r>
              <a:rPr lang="ru-RU" dirty="0" err="1">
                <a:effectLst/>
              </a:rPr>
              <a:t>Ламмин-Суо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122" name="Picture 2" descr="https://avatars.mds.yandex.net/get-pdb/234183/08cc2fdd-7d7d-4046-8099-eb9b93bed14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80728"/>
            <a:ext cx="421036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aukcion.zapoved.net/media/com_mtree/images/listings/m/76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573016"/>
            <a:ext cx="3952137" cy="295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4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89" y="116632"/>
            <a:ext cx="6512511" cy="1143000"/>
          </a:xfrm>
        </p:spPr>
        <p:txBody>
          <a:bodyPr/>
          <a:lstStyle/>
          <a:p>
            <a:r>
              <a:rPr lang="ru-RU" dirty="0" err="1">
                <a:effectLst/>
              </a:rPr>
              <a:t>Линдуловская</a:t>
            </a:r>
            <a:r>
              <a:rPr lang="ru-RU" dirty="0">
                <a:effectLst/>
              </a:rPr>
              <a:t> роща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146" name="Picture 2" descr="https://image.jimcdn.com/app/cms/image/transf/none/path/sf7df46109905038d/image/i92cfb8729955683e/version/1463489812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67" y="3717032"/>
            <a:ext cx="3802393" cy="285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p.userapi.com/c639221/v639221531/540ff/gimxDDAz0L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3"/>
            <a:ext cx="4248472" cy="292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72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Радоновые озера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7170" name="Picture 2" descr="http://www.fiesta.city/uploads/slider_image/image/7613/v880__MG_694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38862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3.fotokto.ru/photo/full/318/31897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41771"/>
            <a:ext cx="4391383" cy="292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97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140</TotalTime>
  <Words>84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Классный час на тему: «Люби и знай родной свой край!»</vt:lpstr>
      <vt:lpstr>Презентация PowerPoint</vt:lpstr>
      <vt:lpstr>Наши соседи</vt:lpstr>
      <vt:lpstr>Ленинградская область богата на лекарственные растения</vt:lpstr>
      <vt:lpstr>Презентация PowerPoint</vt:lpstr>
      <vt:lpstr>В области находится большое количество достопримечательностей не только искусственных, но и природных   </vt:lpstr>
      <vt:lpstr>Болото Ламмин-Суо </vt:lpstr>
      <vt:lpstr>Линдуловская роща </vt:lpstr>
      <vt:lpstr>Радоновые озера </vt:lpstr>
      <vt:lpstr>Тосненский водопад </vt:lpstr>
      <vt:lpstr>Животные нашего края </vt:lpstr>
      <vt:lpstr>Презентация PowerPoint</vt:lpstr>
      <vt:lpstr>Спасибо за внимание)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10</cp:revision>
  <dcterms:created xsi:type="dcterms:W3CDTF">2018-08-29T15:42:47Z</dcterms:created>
  <dcterms:modified xsi:type="dcterms:W3CDTF">2018-08-29T18:14:16Z</dcterms:modified>
</cp:coreProperties>
</file>