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sldIdLst>
    <p:sldId id="256" r:id="rId2"/>
    <p:sldId id="257" r:id="rId3"/>
    <p:sldId id="258" r:id="rId4"/>
    <p:sldId id="265" r:id="rId5"/>
    <p:sldId id="266" r:id="rId6"/>
    <p:sldId id="259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12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15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2803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987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2265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99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57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54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431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2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49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9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41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53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66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50379-DCC2-4CBF-8DAB-8B6A7A02B737}" type="datetimeFigureOut">
              <a:rPr lang="ru-RU" smtClean="0"/>
              <a:t>ср 14.09.22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D3FF3E-616C-4728-B5E5-98ED25E1F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05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DE0DF-351F-4E56-B4FD-D09D261818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3712" y="2992773"/>
            <a:ext cx="8915399" cy="2262781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8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8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3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 путь прямой, там не езди по кривой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41B6CA-20FB-44F9-A58B-3F28F91BCA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6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31FE902-ACAD-4A0F-8FA4-E3BA1CA2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8642" y="112382"/>
            <a:ext cx="8911687" cy="7600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ФИЛВОРД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C616E6A-6C92-42F4-8C83-3808BE314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44205"/>
              </p:ext>
            </p:extLst>
          </p:nvPr>
        </p:nvGraphicFramePr>
        <p:xfrm>
          <a:off x="3103926" y="947956"/>
          <a:ext cx="7122258" cy="56122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1187043">
                  <a:extLst>
                    <a:ext uri="{9D8B030D-6E8A-4147-A177-3AD203B41FA5}">
                      <a16:colId xmlns:a16="http://schemas.microsoft.com/office/drawing/2014/main" val="1854431771"/>
                    </a:ext>
                  </a:extLst>
                </a:gridCol>
                <a:gridCol w="1187043">
                  <a:extLst>
                    <a:ext uri="{9D8B030D-6E8A-4147-A177-3AD203B41FA5}">
                      <a16:colId xmlns:a16="http://schemas.microsoft.com/office/drawing/2014/main" val="2571009385"/>
                    </a:ext>
                  </a:extLst>
                </a:gridCol>
                <a:gridCol w="1187043">
                  <a:extLst>
                    <a:ext uri="{9D8B030D-6E8A-4147-A177-3AD203B41FA5}">
                      <a16:colId xmlns:a16="http://schemas.microsoft.com/office/drawing/2014/main" val="2387851945"/>
                    </a:ext>
                  </a:extLst>
                </a:gridCol>
                <a:gridCol w="1187043">
                  <a:extLst>
                    <a:ext uri="{9D8B030D-6E8A-4147-A177-3AD203B41FA5}">
                      <a16:colId xmlns:a16="http://schemas.microsoft.com/office/drawing/2014/main" val="103179286"/>
                    </a:ext>
                  </a:extLst>
                </a:gridCol>
                <a:gridCol w="1187043">
                  <a:extLst>
                    <a:ext uri="{9D8B030D-6E8A-4147-A177-3AD203B41FA5}">
                      <a16:colId xmlns:a16="http://schemas.microsoft.com/office/drawing/2014/main" val="1160969557"/>
                    </a:ext>
                  </a:extLst>
                </a:gridCol>
                <a:gridCol w="1187043">
                  <a:extLst>
                    <a:ext uri="{9D8B030D-6E8A-4147-A177-3AD203B41FA5}">
                      <a16:colId xmlns:a16="http://schemas.microsoft.com/office/drawing/2014/main" val="1524116900"/>
                    </a:ext>
                  </a:extLst>
                </a:gridCol>
              </a:tblGrid>
              <a:tr h="935373"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О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Б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М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А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Н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А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50439772"/>
                  </a:ext>
                </a:extLst>
              </a:tr>
              <a:tr h="935373"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Л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С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К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А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З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К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65669997"/>
                  </a:ext>
                </a:extLst>
              </a:tr>
              <a:tr h="935373"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О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В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К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А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Д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В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3210738"/>
                  </a:ext>
                </a:extLst>
              </a:tr>
              <a:tr h="935373"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Ж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Ы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М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Н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А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А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35681568"/>
                  </a:ext>
                </a:extLst>
              </a:tr>
              <a:tr h="935373"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Ь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Д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У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Е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П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Р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85045378"/>
                  </a:ext>
                </a:extLst>
              </a:tr>
              <a:tr h="935373"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В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Р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А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Н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>
                          <a:effectLst/>
                        </a:rPr>
                        <a:t>Ь</a:t>
                      </a:r>
                      <a:endParaRPr lang="ru-RU" sz="6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6000" dirty="0">
                          <a:effectLst/>
                        </a:rPr>
                        <a:t>Е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31728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988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28C730-EB24-41FC-A00A-3F3335F4A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489307-F317-4338-A066-DAF6E7090DBA}"/>
              </a:ext>
            </a:extLst>
          </p:cNvPr>
          <p:cNvSpPr txBox="1"/>
          <p:nvPr/>
        </p:nvSpPr>
        <p:spPr>
          <a:xfrm>
            <a:off x="933466" y="1365223"/>
            <a:ext cx="1125853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Лукавый человек проживет с неправдой век. </a:t>
            </a:r>
            <a:endParaRPr lang="ru-RU" sz="6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6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Лукавых людей не считай за друзей.</a:t>
            </a:r>
            <a:endParaRPr lang="ru-RU" sz="6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10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>
            <a:extLst>
              <a:ext uri="{FF2B5EF4-FFF2-40B4-BE49-F238E27FC236}">
                <a16:creationId xmlns:a16="http://schemas.microsoft.com/office/drawing/2014/main" id="{646B13ED-0A79-4455-8E9B-F6DBF99F2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269875"/>
            <a:ext cx="11726863" cy="642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84E32944-0B0C-4F1E-AED5-BF5727CE4D6B}"/>
              </a:ext>
            </a:extLst>
          </p:cNvPr>
          <p:cNvCxnSpPr>
            <a:cxnSpLocks/>
          </p:cNvCxnSpPr>
          <p:nvPr/>
        </p:nvCxnSpPr>
        <p:spPr>
          <a:xfrm>
            <a:off x="1102407" y="6409345"/>
            <a:ext cx="94858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546825A2-8C45-44E0-9421-43D01BEB25D5}"/>
              </a:ext>
            </a:extLst>
          </p:cNvPr>
          <p:cNvCxnSpPr>
            <a:cxnSpLocks/>
          </p:cNvCxnSpPr>
          <p:nvPr/>
        </p:nvCxnSpPr>
        <p:spPr>
          <a:xfrm>
            <a:off x="3913974" y="6399374"/>
            <a:ext cx="72496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B7FB04D-C8FC-438B-8972-0CE74178DB30}"/>
              </a:ext>
            </a:extLst>
          </p:cNvPr>
          <p:cNvCxnSpPr>
            <a:cxnSpLocks/>
          </p:cNvCxnSpPr>
          <p:nvPr/>
        </p:nvCxnSpPr>
        <p:spPr>
          <a:xfrm>
            <a:off x="6819544" y="6399374"/>
            <a:ext cx="71784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93F03B0-A445-444E-82C5-0BABF140232A}"/>
              </a:ext>
            </a:extLst>
          </p:cNvPr>
          <p:cNvCxnSpPr>
            <a:cxnSpLocks/>
          </p:cNvCxnSpPr>
          <p:nvPr/>
        </p:nvCxnSpPr>
        <p:spPr>
          <a:xfrm>
            <a:off x="9152546" y="6399374"/>
            <a:ext cx="707876" cy="1709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>
            <a:extLst>
              <a:ext uri="{FF2B5EF4-FFF2-40B4-BE49-F238E27FC236}">
                <a16:creationId xmlns:a16="http://schemas.microsoft.com/office/drawing/2014/main" id="{57BC5BE6-ADBD-4C1F-9555-63CF3D5A8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0"/>
            <a:ext cx="10383838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162BFA-D70E-4A96-835B-57F9E0FDA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E604DB-4E7B-4CAC-82B5-C311EAAAF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64" y="221696"/>
            <a:ext cx="9621911" cy="641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99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10D80D-9204-4545-841C-69A50BFF7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8CBDC2-2098-401B-9BE4-0DD195F3FFD9}"/>
              </a:ext>
            </a:extLst>
          </p:cNvPr>
          <p:cNvSpPr txBox="1"/>
          <p:nvPr/>
        </p:nvSpPr>
        <p:spPr>
          <a:xfrm>
            <a:off x="1081925" y="1434516"/>
            <a:ext cx="1002814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Нушрок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покривил губы,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выскочил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подтолкнул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вскрикнул,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завизжал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Гурд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выпрямился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гневно проговорил,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нагнулся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подхватил камень, </a:t>
            </a:r>
            <a:r>
              <a:rPr lang="ru-RU" sz="48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швырнул его</a:t>
            </a: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выкрикивал в лицо.</a:t>
            </a:r>
            <a:endParaRPr lang="ru-RU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139A7FB-60D2-4CA8-A6B0-8C24D5626520}"/>
              </a:ext>
            </a:extLst>
          </p:cNvPr>
          <p:cNvSpPr/>
          <p:nvPr/>
        </p:nvSpPr>
        <p:spPr>
          <a:xfrm>
            <a:off x="7373923" y="1719743"/>
            <a:ext cx="2374084" cy="352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83AEAB-C95D-437E-B708-3B458444645D}"/>
              </a:ext>
            </a:extLst>
          </p:cNvPr>
          <p:cNvSpPr/>
          <p:nvPr/>
        </p:nvSpPr>
        <p:spPr>
          <a:xfrm>
            <a:off x="1006679" y="2424418"/>
            <a:ext cx="3154260" cy="5285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9B40814-8F42-4FBC-A9CC-8A154C2F2C62}"/>
              </a:ext>
            </a:extLst>
          </p:cNvPr>
          <p:cNvSpPr/>
          <p:nvPr/>
        </p:nvSpPr>
        <p:spPr>
          <a:xfrm>
            <a:off x="7312404" y="2424418"/>
            <a:ext cx="2452381" cy="4580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9D2A54-2D42-427E-B2CD-C02A0194D201}"/>
              </a:ext>
            </a:extLst>
          </p:cNvPr>
          <p:cNvSpPr/>
          <p:nvPr/>
        </p:nvSpPr>
        <p:spPr>
          <a:xfrm>
            <a:off x="2508308" y="3905076"/>
            <a:ext cx="3061982" cy="5285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450B9B-C438-4CA3-92C5-63E12E114ED6}"/>
              </a:ext>
            </a:extLst>
          </p:cNvPr>
          <p:cNvSpPr/>
          <p:nvPr/>
        </p:nvSpPr>
        <p:spPr>
          <a:xfrm>
            <a:off x="8749717" y="4697835"/>
            <a:ext cx="2435603" cy="422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917BA07-8992-4928-8C89-74E846A6A386}"/>
              </a:ext>
            </a:extLst>
          </p:cNvPr>
          <p:cNvSpPr/>
          <p:nvPr/>
        </p:nvSpPr>
        <p:spPr>
          <a:xfrm>
            <a:off x="1081925" y="4592104"/>
            <a:ext cx="2298838" cy="5285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1415CC-D516-47D3-ACE4-6DB049403E8D}"/>
              </a:ext>
            </a:extLst>
          </p:cNvPr>
          <p:cNvSpPr/>
          <p:nvPr/>
        </p:nvSpPr>
        <p:spPr>
          <a:xfrm>
            <a:off x="1081925" y="5383996"/>
            <a:ext cx="914655" cy="3960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3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B8583-46F9-492A-BA98-9170C485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A539C1-8AEC-44B7-A0C6-891D2E3E966C}"/>
              </a:ext>
            </a:extLst>
          </p:cNvPr>
          <p:cNvSpPr txBox="1"/>
          <p:nvPr/>
        </p:nvSpPr>
        <p:spPr>
          <a:xfrm>
            <a:off x="1307872" y="1975568"/>
            <a:ext cx="1039132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Адвирк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Нурв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Нугл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Цежл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Тулп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Цевакул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Цертих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Ашурв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Нутлоб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Волсотсуп</a:t>
            </a:r>
            <a:endParaRPr lang="ru-RU" sz="4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Аторбод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Аксал</a:t>
            </a:r>
            <a:endParaRPr lang="ru-RU" sz="4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46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</TotalTime>
  <Words>116</Words>
  <Application>Microsoft Office PowerPoint</Application>
  <PresentationFormat>Широкоэкранный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Times New Roman</vt:lpstr>
      <vt:lpstr>Wingdings 3</vt:lpstr>
      <vt:lpstr>Легкий дым</vt:lpstr>
      <vt:lpstr>  Где путь прямой, там не езди по кривой </vt:lpstr>
      <vt:lpstr>ФИЛВОРД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Где путь прямой, там не езди по кривой </dc:title>
  <dc:creator>Пользователь</dc:creator>
  <cp:lastModifiedBy>Пользователь</cp:lastModifiedBy>
  <cp:revision>1</cp:revision>
  <dcterms:created xsi:type="dcterms:W3CDTF">2022-09-14T14:50:00Z</dcterms:created>
  <dcterms:modified xsi:type="dcterms:W3CDTF">2022-09-14T15:37:10Z</dcterms:modified>
</cp:coreProperties>
</file>