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4" r:id="rId5"/>
    <p:sldId id="260" r:id="rId6"/>
    <p:sldId id="261" r:id="rId7"/>
    <p:sldId id="265" r:id="rId8"/>
    <p:sldId id="266" r:id="rId9"/>
    <p:sldId id="267" r:id="rId10"/>
    <p:sldId id="262" r:id="rId11"/>
    <p:sldId id="273" r:id="rId12"/>
    <p:sldId id="271" r:id="rId13"/>
    <p:sldId id="272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90FABD-6DF6-48C9-90C8-A71360660859}" type="doc">
      <dgm:prSet loTypeId="urn:microsoft.com/office/officeart/2005/8/layout/radial6" loCatId="cycl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6BB1C27B-8327-44C0-881A-1664004CA5D7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ТЕМЫ РАССКАЗА</a:t>
          </a:r>
          <a:endParaRPr lang="ru-RU" dirty="0">
            <a:latin typeface="Russo One" panose="02000503050000020004" pitchFamily="2" charset="0"/>
          </a:endParaRPr>
        </a:p>
      </dgm:t>
    </dgm:pt>
    <dgm:pt modelId="{C93D48AE-6C18-4B05-86C0-0D8C483D93C1}" type="parTrans" cxnId="{FF9C3C8A-3A2F-40BF-A972-F6386B97468F}">
      <dgm:prSet/>
      <dgm:spPr/>
      <dgm:t>
        <a:bodyPr/>
        <a:lstStyle/>
        <a:p>
          <a:endParaRPr lang="ru-RU"/>
        </a:p>
      </dgm:t>
    </dgm:pt>
    <dgm:pt modelId="{A04A4243-7486-4542-B2D7-B3BBC3373D41}" type="sibTrans" cxnId="{FF9C3C8A-3A2F-40BF-A972-F6386B97468F}">
      <dgm:prSet/>
      <dgm:spPr/>
      <dgm:t>
        <a:bodyPr/>
        <a:lstStyle/>
        <a:p>
          <a:endParaRPr lang="ru-RU"/>
        </a:p>
      </dgm:t>
    </dgm:pt>
    <dgm:pt modelId="{7320AC57-1F75-419E-BB16-E89D2A5BB16C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ЧЕЛОВЕК И ПРИРОДА</a:t>
          </a:r>
          <a:endParaRPr lang="ru-RU" sz="2000" dirty="0">
            <a:latin typeface="Russo One" panose="02000503050000020004" pitchFamily="2" charset="0"/>
          </a:endParaRPr>
        </a:p>
      </dgm:t>
    </dgm:pt>
    <dgm:pt modelId="{C2974E84-2C7E-49CE-9C17-2376809A9824}" type="parTrans" cxnId="{8F70CACB-4AD2-4E2D-AA46-92B1D34245AD}">
      <dgm:prSet/>
      <dgm:spPr/>
      <dgm:t>
        <a:bodyPr/>
        <a:lstStyle/>
        <a:p>
          <a:endParaRPr lang="ru-RU"/>
        </a:p>
      </dgm:t>
    </dgm:pt>
    <dgm:pt modelId="{E79418AB-4A37-45C3-BD14-E61414A8D4EA}" type="sibTrans" cxnId="{8F70CACB-4AD2-4E2D-AA46-92B1D34245AD}">
      <dgm:prSet/>
      <dgm:spPr/>
      <dgm:t>
        <a:bodyPr/>
        <a:lstStyle/>
        <a:p>
          <a:endParaRPr lang="ru-RU"/>
        </a:p>
      </dgm:t>
    </dgm:pt>
    <dgm:pt modelId="{430477B3-D152-407C-9B2F-B7461B1B14C8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ВРЕМЯ</a:t>
          </a:r>
          <a:endParaRPr lang="ru-RU" sz="2000" dirty="0">
            <a:latin typeface="Russo One" panose="02000503050000020004" pitchFamily="2" charset="0"/>
          </a:endParaRPr>
        </a:p>
      </dgm:t>
    </dgm:pt>
    <dgm:pt modelId="{4DA75009-A75A-43E4-B8F9-E8033DD7FC07}" type="parTrans" cxnId="{5C81442F-F9AE-4B7F-8C6C-064D8046EAA9}">
      <dgm:prSet/>
      <dgm:spPr/>
      <dgm:t>
        <a:bodyPr/>
        <a:lstStyle/>
        <a:p>
          <a:endParaRPr lang="ru-RU"/>
        </a:p>
      </dgm:t>
    </dgm:pt>
    <dgm:pt modelId="{C19DAAA8-E2D7-4F6E-9AFB-D5B5F063C865}" type="sibTrans" cxnId="{5C81442F-F9AE-4B7F-8C6C-064D8046EAA9}">
      <dgm:prSet/>
      <dgm:spPr/>
      <dgm:t>
        <a:bodyPr/>
        <a:lstStyle/>
        <a:p>
          <a:endParaRPr lang="ru-RU"/>
        </a:p>
      </dgm:t>
    </dgm:pt>
    <dgm:pt modelId="{D6117E1D-3277-4C76-87D7-7B61EAAF7AB2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ПАМЯТЬ</a:t>
          </a:r>
          <a:endParaRPr lang="ru-RU" sz="2000" dirty="0">
            <a:latin typeface="Russo One" panose="02000503050000020004" pitchFamily="2" charset="0"/>
          </a:endParaRPr>
        </a:p>
      </dgm:t>
    </dgm:pt>
    <dgm:pt modelId="{DC39EAAB-8F53-4DE3-BEC5-76D3B161A451}" type="parTrans" cxnId="{52CFB6E7-402A-44D7-A2CC-F3E3200C690D}">
      <dgm:prSet/>
      <dgm:spPr/>
      <dgm:t>
        <a:bodyPr/>
        <a:lstStyle/>
        <a:p>
          <a:endParaRPr lang="ru-RU"/>
        </a:p>
      </dgm:t>
    </dgm:pt>
    <dgm:pt modelId="{0B87B07C-7730-43D6-9C2F-A289B975DCD8}" type="sibTrans" cxnId="{52CFB6E7-402A-44D7-A2CC-F3E3200C690D}">
      <dgm:prSet/>
      <dgm:spPr/>
      <dgm:t>
        <a:bodyPr/>
        <a:lstStyle/>
        <a:p>
          <a:endParaRPr lang="ru-RU"/>
        </a:p>
      </dgm:t>
    </dgm:pt>
    <dgm:pt modelId="{95F2EC8E-8751-4825-A467-739849677C92}" type="pres">
      <dgm:prSet presAssocID="{B190FABD-6DF6-48C9-90C8-A7136066085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D16A02-980C-4516-B653-0036A29F0511}" type="pres">
      <dgm:prSet presAssocID="{6BB1C27B-8327-44C0-881A-1664004CA5D7}" presName="centerShape" presStyleLbl="node0" presStyleIdx="0" presStyleCnt="1"/>
      <dgm:spPr/>
      <dgm:t>
        <a:bodyPr/>
        <a:lstStyle/>
        <a:p>
          <a:endParaRPr lang="ru-RU"/>
        </a:p>
      </dgm:t>
    </dgm:pt>
    <dgm:pt modelId="{31370904-93E1-4157-8401-E162A2F98C76}" type="pres">
      <dgm:prSet presAssocID="{7320AC57-1F75-419E-BB16-E89D2A5BB16C}" presName="node" presStyleLbl="node1" presStyleIdx="0" presStyleCnt="3" custScaleX="121874" custScaleY="122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731F6-F285-461B-97BA-B96428B4B0B4}" type="pres">
      <dgm:prSet presAssocID="{7320AC57-1F75-419E-BB16-E89D2A5BB16C}" presName="dummy" presStyleCnt="0"/>
      <dgm:spPr/>
    </dgm:pt>
    <dgm:pt modelId="{7700216B-D01A-42E6-9017-413EB9A4F153}" type="pres">
      <dgm:prSet presAssocID="{E79418AB-4A37-45C3-BD14-E61414A8D4EA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8D9F5E7-1DC3-4B28-A35E-230DC5EF0FC0}" type="pres">
      <dgm:prSet presAssocID="{430477B3-D152-407C-9B2F-B7461B1B14C8}" presName="node" presStyleLbl="node1" presStyleIdx="1" presStyleCnt="3" custScaleX="125513" custScaleY="125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0B4BD-618D-445B-A459-986D7A30A36C}" type="pres">
      <dgm:prSet presAssocID="{430477B3-D152-407C-9B2F-B7461B1B14C8}" presName="dummy" presStyleCnt="0"/>
      <dgm:spPr/>
    </dgm:pt>
    <dgm:pt modelId="{7D73E600-99D2-48B9-81EC-21CA15F4F4C2}" type="pres">
      <dgm:prSet presAssocID="{C19DAAA8-E2D7-4F6E-9AFB-D5B5F063C865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03B0CDC-6871-46E8-BA7B-298FE92E3D04}" type="pres">
      <dgm:prSet presAssocID="{D6117E1D-3277-4C76-87D7-7B61EAAF7AB2}" presName="node" presStyleLbl="node1" presStyleIdx="2" presStyleCnt="3" custScaleX="124649" custScaleY="129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E85CF8-8F4A-470F-9334-E11241598BBC}" type="pres">
      <dgm:prSet presAssocID="{D6117E1D-3277-4C76-87D7-7B61EAAF7AB2}" presName="dummy" presStyleCnt="0"/>
      <dgm:spPr/>
    </dgm:pt>
    <dgm:pt modelId="{2E5B612C-C88A-47A4-B527-D1A29DD11F48}" type="pres">
      <dgm:prSet presAssocID="{0B87B07C-7730-43D6-9C2F-A289B975DCD8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E8413B51-95BE-4681-9F7B-1010D8F34A95}" type="presOf" srcId="{430477B3-D152-407C-9B2F-B7461B1B14C8}" destId="{38D9F5E7-1DC3-4B28-A35E-230DC5EF0FC0}" srcOrd="0" destOrd="0" presId="urn:microsoft.com/office/officeart/2005/8/layout/radial6"/>
    <dgm:cxn modelId="{973968CA-2E84-4D01-BFF8-D645112E712B}" type="presOf" srcId="{B190FABD-6DF6-48C9-90C8-A71360660859}" destId="{95F2EC8E-8751-4825-A467-739849677C92}" srcOrd="0" destOrd="0" presId="urn:microsoft.com/office/officeart/2005/8/layout/radial6"/>
    <dgm:cxn modelId="{8F70CACB-4AD2-4E2D-AA46-92B1D34245AD}" srcId="{6BB1C27B-8327-44C0-881A-1664004CA5D7}" destId="{7320AC57-1F75-419E-BB16-E89D2A5BB16C}" srcOrd="0" destOrd="0" parTransId="{C2974E84-2C7E-49CE-9C17-2376809A9824}" sibTransId="{E79418AB-4A37-45C3-BD14-E61414A8D4EA}"/>
    <dgm:cxn modelId="{00CCA24C-7F02-4E54-81AC-28FB3E5AF749}" type="presOf" srcId="{7320AC57-1F75-419E-BB16-E89D2A5BB16C}" destId="{31370904-93E1-4157-8401-E162A2F98C76}" srcOrd="0" destOrd="0" presId="urn:microsoft.com/office/officeart/2005/8/layout/radial6"/>
    <dgm:cxn modelId="{DB09000E-CBC4-4471-A058-CB2F2B036E12}" type="presOf" srcId="{D6117E1D-3277-4C76-87D7-7B61EAAF7AB2}" destId="{F03B0CDC-6871-46E8-BA7B-298FE92E3D04}" srcOrd="0" destOrd="0" presId="urn:microsoft.com/office/officeart/2005/8/layout/radial6"/>
    <dgm:cxn modelId="{B7B2D54E-A81F-4D9A-9153-94AF148641B3}" type="presOf" srcId="{0B87B07C-7730-43D6-9C2F-A289B975DCD8}" destId="{2E5B612C-C88A-47A4-B527-D1A29DD11F48}" srcOrd="0" destOrd="0" presId="urn:microsoft.com/office/officeart/2005/8/layout/radial6"/>
    <dgm:cxn modelId="{5B64C2DB-549D-450D-8A6A-901945543E9B}" type="presOf" srcId="{C19DAAA8-E2D7-4F6E-9AFB-D5B5F063C865}" destId="{7D73E600-99D2-48B9-81EC-21CA15F4F4C2}" srcOrd="0" destOrd="0" presId="urn:microsoft.com/office/officeart/2005/8/layout/radial6"/>
    <dgm:cxn modelId="{2868838F-3B15-4B67-8ACD-7AD7BC0D4066}" type="presOf" srcId="{E79418AB-4A37-45C3-BD14-E61414A8D4EA}" destId="{7700216B-D01A-42E6-9017-413EB9A4F153}" srcOrd="0" destOrd="0" presId="urn:microsoft.com/office/officeart/2005/8/layout/radial6"/>
    <dgm:cxn modelId="{FF9C3C8A-3A2F-40BF-A972-F6386B97468F}" srcId="{B190FABD-6DF6-48C9-90C8-A71360660859}" destId="{6BB1C27B-8327-44C0-881A-1664004CA5D7}" srcOrd="0" destOrd="0" parTransId="{C93D48AE-6C18-4B05-86C0-0D8C483D93C1}" sibTransId="{A04A4243-7486-4542-B2D7-B3BBC3373D41}"/>
    <dgm:cxn modelId="{3E12882B-E41B-48A4-B51D-E8BB8851818E}" type="presOf" srcId="{6BB1C27B-8327-44C0-881A-1664004CA5D7}" destId="{73D16A02-980C-4516-B653-0036A29F0511}" srcOrd="0" destOrd="0" presId="urn:microsoft.com/office/officeart/2005/8/layout/radial6"/>
    <dgm:cxn modelId="{5C81442F-F9AE-4B7F-8C6C-064D8046EAA9}" srcId="{6BB1C27B-8327-44C0-881A-1664004CA5D7}" destId="{430477B3-D152-407C-9B2F-B7461B1B14C8}" srcOrd="1" destOrd="0" parTransId="{4DA75009-A75A-43E4-B8F9-E8033DD7FC07}" sibTransId="{C19DAAA8-E2D7-4F6E-9AFB-D5B5F063C865}"/>
    <dgm:cxn modelId="{52CFB6E7-402A-44D7-A2CC-F3E3200C690D}" srcId="{6BB1C27B-8327-44C0-881A-1664004CA5D7}" destId="{D6117E1D-3277-4C76-87D7-7B61EAAF7AB2}" srcOrd="2" destOrd="0" parTransId="{DC39EAAB-8F53-4DE3-BEC5-76D3B161A451}" sibTransId="{0B87B07C-7730-43D6-9C2F-A289B975DCD8}"/>
    <dgm:cxn modelId="{1B4E05C5-82A9-4BC6-B769-831A84F063F9}" type="presParOf" srcId="{95F2EC8E-8751-4825-A467-739849677C92}" destId="{73D16A02-980C-4516-B653-0036A29F0511}" srcOrd="0" destOrd="0" presId="urn:microsoft.com/office/officeart/2005/8/layout/radial6"/>
    <dgm:cxn modelId="{8D9CAF2B-7684-492C-8692-5833B4000FA5}" type="presParOf" srcId="{95F2EC8E-8751-4825-A467-739849677C92}" destId="{31370904-93E1-4157-8401-E162A2F98C76}" srcOrd="1" destOrd="0" presId="urn:microsoft.com/office/officeart/2005/8/layout/radial6"/>
    <dgm:cxn modelId="{B3CDA760-14FD-4A60-A3F6-A51A64F874A0}" type="presParOf" srcId="{95F2EC8E-8751-4825-A467-739849677C92}" destId="{6C0731F6-F285-461B-97BA-B96428B4B0B4}" srcOrd="2" destOrd="0" presId="urn:microsoft.com/office/officeart/2005/8/layout/radial6"/>
    <dgm:cxn modelId="{50FD6BE6-A37F-47CC-930B-B1FF7B943F8C}" type="presParOf" srcId="{95F2EC8E-8751-4825-A467-739849677C92}" destId="{7700216B-D01A-42E6-9017-413EB9A4F153}" srcOrd="3" destOrd="0" presId="urn:microsoft.com/office/officeart/2005/8/layout/radial6"/>
    <dgm:cxn modelId="{7A742007-51C5-4B9A-A461-F7DD9BD501AC}" type="presParOf" srcId="{95F2EC8E-8751-4825-A467-739849677C92}" destId="{38D9F5E7-1DC3-4B28-A35E-230DC5EF0FC0}" srcOrd="4" destOrd="0" presId="urn:microsoft.com/office/officeart/2005/8/layout/radial6"/>
    <dgm:cxn modelId="{1A5FCE36-187D-44AD-BE39-E784ED900895}" type="presParOf" srcId="{95F2EC8E-8751-4825-A467-739849677C92}" destId="{1680B4BD-618D-445B-A459-986D7A30A36C}" srcOrd="5" destOrd="0" presId="urn:microsoft.com/office/officeart/2005/8/layout/radial6"/>
    <dgm:cxn modelId="{C5E7F2F1-0FD5-40A2-8466-28CCD00881E6}" type="presParOf" srcId="{95F2EC8E-8751-4825-A467-739849677C92}" destId="{7D73E600-99D2-48B9-81EC-21CA15F4F4C2}" srcOrd="6" destOrd="0" presId="urn:microsoft.com/office/officeart/2005/8/layout/radial6"/>
    <dgm:cxn modelId="{86CB0B8C-7DCC-4F4C-B488-996EDE0E1C82}" type="presParOf" srcId="{95F2EC8E-8751-4825-A467-739849677C92}" destId="{F03B0CDC-6871-46E8-BA7B-298FE92E3D04}" srcOrd="7" destOrd="0" presId="urn:microsoft.com/office/officeart/2005/8/layout/radial6"/>
    <dgm:cxn modelId="{62C6883F-E683-4881-A6CA-575F3ACEE0F5}" type="presParOf" srcId="{95F2EC8E-8751-4825-A467-739849677C92}" destId="{D2E85CF8-8F4A-470F-9334-E11241598BBC}" srcOrd="8" destOrd="0" presId="urn:microsoft.com/office/officeart/2005/8/layout/radial6"/>
    <dgm:cxn modelId="{E5D29D3A-6351-48BC-9BC8-5F62E6CA7E70}" type="presParOf" srcId="{95F2EC8E-8751-4825-A467-739849677C92}" destId="{2E5B612C-C88A-47A4-B527-D1A29DD11F48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0669DB-C104-41B6-AEB1-5BFC0F4F9D0C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1CF7E89-B43C-4C4A-B906-439EC315446C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СУЕТА В САДУ</a:t>
          </a:r>
          <a:endParaRPr lang="ru-RU" sz="2000" dirty="0">
            <a:latin typeface="Russo One" panose="02000503050000020004" pitchFamily="2" charset="0"/>
          </a:endParaRPr>
        </a:p>
      </dgm:t>
    </dgm:pt>
    <dgm:pt modelId="{67CF5187-1475-4374-9C0F-4A273E2A0DC6}" type="parTrans" cxnId="{C508553F-A9BD-452A-8A3E-8C2693F1C5B8}">
      <dgm:prSet/>
      <dgm:spPr/>
      <dgm:t>
        <a:bodyPr/>
        <a:lstStyle/>
        <a:p>
          <a:endParaRPr lang="ru-RU"/>
        </a:p>
      </dgm:t>
    </dgm:pt>
    <dgm:pt modelId="{0C104316-2F49-48E3-A71A-7398B4A8F5E6}" type="sibTrans" cxnId="{C508553F-A9BD-452A-8A3E-8C2693F1C5B8}">
      <dgm:prSet/>
      <dgm:spPr/>
      <dgm:t>
        <a:bodyPr/>
        <a:lstStyle/>
        <a:p>
          <a:endParaRPr lang="ru-RU"/>
        </a:p>
      </dgm:t>
    </dgm:pt>
    <dgm:pt modelId="{AE839967-9228-44B5-955A-F2D9ED4E1D6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ПОГОЖАЯ ОСЕНЬ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A2112703-1D43-49FD-B14F-AC8BF897FAC7}" type="parTrans" cxnId="{48CDA8F7-FCAC-407C-B9FE-E9A72D9E5E8D}">
      <dgm:prSet/>
      <dgm:spPr/>
      <dgm:t>
        <a:bodyPr/>
        <a:lstStyle/>
        <a:p>
          <a:endParaRPr lang="ru-RU"/>
        </a:p>
      </dgm:t>
    </dgm:pt>
    <dgm:pt modelId="{001BFB18-C463-49E9-A992-AF52B183DCA0}" type="sibTrans" cxnId="{48CDA8F7-FCAC-407C-B9FE-E9A72D9E5E8D}">
      <dgm:prSet/>
      <dgm:spPr/>
      <dgm:t>
        <a:bodyPr/>
        <a:lstStyle/>
        <a:p>
          <a:endParaRPr lang="ru-RU"/>
        </a:p>
      </dgm:t>
    </dgm:pt>
    <dgm:pt modelId="{2DD31501-4F2C-4C4A-978E-29450486E666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АВГУСТ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F1B629B1-B029-4B4A-B797-F0408A9470E9}" type="parTrans" cxnId="{02AE827E-A8D0-4AA6-8C0E-8860DA66A175}">
      <dgm:prSet/>
      <dgm:spPr/>
      <dgm:t>
        <a:bodyPr/>
        <a:lstStyle/>
        <a:p>
          <a:endParaRPr lang="ru-RU"/>
        </a:p>
      </dgm:t>
    </dgm:pt>
    <dgm:pt modelId="{4CDBBB95-1313-45CC-8EF2-4D9E7BC5F30B}" type="sibTrans" cxnId="{02AE827E-A8D0-4AA6-8C0E-8860DA66A175}">
      <dgm:prSet/>
      <dgm:spPr/>
      <dgm:t>
        <a:bodyPr/>
        <a:lstStyle/>
        <a:p>
          <a:endParaRPr lang="ru-RU"/>
        </a:p>
      </dgm:t>
    </dgm:pt>
    <dgm:pt modelId="{AC121AF1-B7E7-4813-AC6A-F48372D2DA7F}">
      <dgm:prSet phldrT="[Текст]"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ТИШИНА В САДУ</a:t>
          </a:r>
          <a:endParaRPr lang="ru-RU" sz="2000" dirty="0">
            <a:latin typeface="Russo One" panose="02000503050000020004" pitchFamily="2" charset="0"/>
          </a:endParaRPr>
        </a:p>
      </dgm:t>
    </dgm:pt>
    <dgm:pt modelId="{70DD226A-D480-49D4-BA2D-5C2A75EB4BD5}" type="parTrans" cxnId="{3FBBB87B-E229-4BD3-9CD5-BF81CB9B003B}">
      <dgm:prSet/>
      <dgm:spPr/>
      <dgm:t>
        <a:bodyPr/>
        <a:lstStyle/>
        <a:p>
          <a:endParaRPr lang="ru-RU"/>
        </a:p>
      </dgm:t>
    </dgm:pt>
    <dgm:pt modelId="{AF4A5C81-0BE8-4459-B9E9-AA4C5E5CAACB}" type="sibTrans" cxnId="{3FBBB87B-E229-4BD3-9CD5-BF81CB9B003B}">
      <dgm:prSet/>
      <dgm:spPr/>
      <dgm:t>
        <a:bodyPr/>
        <a:lstStyle/>
        <a:p>
          <a:endParaRPr lang="ru-RU"/>
        </a:p>
      </dgm:t>
    </dgm:pt>
    <dgm:pt modelId="{ABE7855E-9F5B-4A6B-8E1C-23CAF4D06A3C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УРОЖАЙНЫЙ ГОД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291A1BB4-5754-45CA-9867-7A431EB6054A}" type="parTrans" cxnId="{5CA7A8CB-67BB-4F83-88B2-D5A0C9F78717}">
      <dgm:prSet/>
      <dgm:spPr/>
      <dgm:t>
        <a:bodyPr/>
        <a:lstStyle/>
        <a:p>
          <a:endParaRPr lang="ru-RU"/>
        </a:p>
      </dgm:t>
    </dgm:pt>
    <dgm:pt modelId="{F8B4D305-B6CA-4019-B4B3-B4D5BDFDC731}" type="sibTrans" cxnId="{5CA7A8CB-67BB-4F83-88B2-D5A0C9F78717}">
      <dgm:prSet/>
      <dgm:spPr/>
      <dgm:t>
        <a:bodyPr/>
        <a:lstStyle/>
        <a:p>
          <a:endParaRPr lang="ru-RU"/>
        </a:p>
      </dgm:t>
    </dgm:pt>
    <dgm:pt modelId="{6AD8E4B0-C1CF-45B2-8B7A-8F9B95BBB13C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СЕНТЯБРЬ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790BE418-076A-4FC5-B341-92B9EF1FA9D8}" type="parTrans" cxnId="{C350BB77-A702-408C-BA55-61B29550055A}">
      <dgm:prSet/>
      <dgm:spPr/>
      <dgm:t>
        <a:bodyPr/>
        <a:lstStyle/>
        <a:p>
          <a:endParaRPr lang="ru-RU"/>
        </a:p>
      </dgm:t>
    </dgm:pt>
    <dgm:pt modelId="{186510EF-2583-429B-83F2-BF8C49FFC702}" type="sibTrans" cxnId="{C350BB77-A702-408C-BA55-61B29550055A}">
      <dgm:prSet/>
      <dgm:spPr/>
      <dgm:t>
        <a:bodyPr/>
        <a:lstStyle/>
        <a:p>
          <a:endParaRPr lang="ru-RU"/>
        </a:p>
      </dgm:t>
    </dgm:pt>
    <dgm:pt modelId="{80987941-511B-482F-9E7F-8D734D50938E}">
      <dgm:prSet phldrT="[Текст]" custT="1"/>
      <dgm:spPr/>
      <dgm:t>
        <a:bodyPr/>
        <a:lstStyle/>
        <a:p>
          <a:r>
            <a:rPr lang="ru-RU" sz="1800" dirty="0" smtClean="0">
              <a:latin typeface="Russo One" panose="02000503050000020004" pitchFamily="2" charset="0"/>
            </a:rPr>
            <a:t>ВЫРУБЛЕННЫЙ САД</a:t>
          </a:r>
          <a:endParaRPr lang="ru-RU" sz="1800" dirty="0">
            <a:latin typeface="Russo One" panose="02000503050000020004" pitchFamily="2" charset="0"/>
          </a:endParaRPr>
        </a:p>
      </dgm:t>
    </dgm:pt>
    <dgm:pt modelId="{01104879-61C7-467C-8FC7-7C4F3C3834CD}" type="parTrans" cxnId="{060351AD-BC8E-48EB-8CA1-18C6F2B24269}">
      <dgm:prSet/>
      <dgm:spPr/>
      <dgm:t>
        <a:bodyPr/>
        <a:lstStyle/>
        <a:p>
          <a:endParaRPr lang="ru-RU"/>
        </a:p>
      </dgm:t>
    </dgm:pt>
    <dgm:pt modelId="{FF1A1669-0C58-493E-A152-F6A9A99EE7AE}" type="sibTrans" cxnId="{060351AD-BC8E-48EB-8CA1-18C6F2B24269}">
      <dgm:prSet/>
      <dgm:spPr/>
      <dgm:t>
        <a:bodyPr/>
        <a:lstStyle/>
        <a:p>
          <a:endParaRPr lang="ru-RU"/>
        </a:p>
      </dgm:t>
    </dgm:pt>
    <dgm:pt modelId="{2EE97C2D-2AD9-4125-8626-E185894CFE6B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ГЛУБОКАЯ ОСЕНЬ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ABB3D287-898F-40AE-8620-0818BF3ADB6C}" type="parTrans" cxnId="{097059C6-79EE-45BB-B615-5CBBF6350AFC}">
      <dgm:prSet/>
      <dgm:spPr/>
      <dgm:t>
        <a:bodyPr/>
        <a:lstStyle/>
        <a:p>
          <a:endParaRPr lang="ru-RU"/>
        </a:p>
      </dgm:t>
    </dgm:pt>
    <dgm:pt modelId="{1E1B93F5-3319-4AC4-86E8-393AD23FAA3F}" type="sibTrans" cxnId="{097059C6-79EE-45BB-B615-5CBBF6350AFC}">
      <dgm:prSet/>
      <dgm:spPr/>
      <dgm:t>
        <a:bodyPr/>
        <a:lstStyle/>
        <a:p>
          <a:endParaRPr lang="ru-RU"/>
        </a:p>
      </dgm:t>
    </dgm:pt>
    <dgm:pt modelId="{DD9C8E6D-F6FD-45FD-B645-EC66BFBA4C6D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НОЯБРЬ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9AE46F25-9D1E-40F8-98B5-F1BACAEE3A84}" type="parTrans" cxnId="{51010DCE-E83B-41C2-B5FF-6D097EA5C34D}">
      <dgm:prSet/>
      <dgm:spPr/>
      <dgm:t>
        <a:bodyPr/>
        <a:lstStyle/>
        <a:p>
          <a:endParaRPr lang="ru-RU"/>
        </a:p>
      </dgm:t>
    </dgm:pt>
    <dgm:pt modelId="{63C03A4D-6365-4CFD-AE00-3B8AB3769DCC}" type="sibTrans" cxnId="{51010DCE-E83B-41C2-B5FF-6D097EA5C34D}">
      <dgm:prSet/>
      <dgm:spPr/>
      <dgm:t>
        <a:bodyPr/>
        <a:lstStyle/>
        <a:p>
          <a:endParaRPr lang="ru-RU"/>
        </a:p>
      </dgm:t>
    </dgm:pt>
    <dgm:pt modelId="{4B847852-B4D5-4D98-9A66-3D4FE42BFFC6}">
      <dgm:prSet custT="1"/>
      <dgm:spPr/>
      <dgm:t>
        <a:bodyPr/>
        <a:lstStyle/>
        <a:p>
          <a:r>
            <a:rPr lang="ru-RU" sz="2000" dirty="0" smtClean="0">
              <a:latin typeface="Russo One" panose="02000503050000020004" pitchFamily="2" charset="0"/>
            </a:rPr>
            <a:t>БУРЯ В САДУ</a:t>
          </a:r>
          <a:endParaRPr lang="ru-RU" sz="2000" dirty="0">
            <a:latin typeface="Russo One" panose="02000503050000020004" pitchFamily="2" charset="0"/>
          </a:endParaRPr>
        </a:p>
      </dgm:t>
    </dgm:pt>
    <dgm:pt modelId="{D5523F78-8882-486D-ACEE-79F38182AC47}" type="parTrans" cxnId="{B244413B-636F-4309-8C51-F5248E600DE0}">
      <dgm:prSet/>
      <dgm:spPr/>
      <dgm:t>
        <a:bodyPr/>
        <a:lstStyle/>
        <a:p>
          <a:endParaRPr lang="ru-RU"/>
        </a:p>
      </dgm:t>
    </dgm:pt>
    <dgm:pt modelId="{0153E15A-E2C9-4363-B57D-2583318D7999}" type="sibTrans" cxnId="{B244413B-636F-4309-8C51-F5248E600DE0}">
      <dgm:prSet/>
      <dgm:spPr/>
      <dgm:t>
        <a:bodyPr/>
        <a:lstStyle/>
        <a:p>
          <a:endParaRPr lang="ru-RU"/>
        </a:p>
      </dgm:t>
    </dgm:pt>
    <dgm:pt modelId="{8DDED6EF-C1FB-4A69-A8F9-93A86C777370}">
      <dgm:prSet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ОХОТА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8198350C-32BA-401F-BE72-9B8D7354297A}" type="parTrans" cxnId="{6B36B195-B21D-4667-9698-0B5F44D2BACD}">
      <dgm:prSet/>
      <dgm:spPr/>
      <dgm:t>
        <a:bodyPr/>
        <a:lstStyle/>
        <a:p>
          <a:endParaRPr lang="ru-RU"/>
        </a:p>
      </dgm:t>
    </dgm:pt>
    <dgm:pt modelId="{6A8205C6-23B5-48CF-A3AF-084DF100151B}" type="sibTrans" cxnId="{6B36B195-B21D-4667-9698-0B5F44D2BACD}">
      <dgm:prSet/>
      <dgm:spPr/>
      <dgm:t>
        <a:bodyPr/>
        <a:lstStyle/>
        <a:p>
          <a:endParaRPr lang="ru-RU"/>
        </a:p>
      </dgm:t>
    </dgm:pt>
    <dgm:pt modelId="{818BE9A6-7FBD-4BA5-A9A4-A472071FB702}">
      <dgm:prSet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ОКТЯБРЬ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B87C462C-67D0-454E-8968-3F94644D0419}" type="parTrans" cxnId="{E401B2BB-F2CF-4EBC-A76E-D432923AE7CD}">
      <dgm:prSet/>
      <dgm:spPr/>
      <dgm:t>
        <a:bodyPr/>
        <a:lstStyle/>
        <a:p>
          <a:endParaRPr lang="ru-RU"/>
        </a:p>
      </dgm:t>
    </dgm:pt>
    <dgm:pt modelId="{2F176602-09D5-4803-95AF-A594B6B08F20}" type="sibTrans" cxnId="{E401B2BB-F2CF-4EBC-A76E-D432923AE7CD}">
      <dgm:prSet/>
      <dgm:spPr/>
      <dgm:t>
        <a:bodyPr/>
        <a:lstStyle/>
        <a:p>
          <a:endParaRPr lang="ru-RU"/>
        </a:p>
      </dgm:t>
    </dgm:pt>
    <dgm:pt modelId="{F7DAF4CD-1A34-4921-947D-1476FAB19E86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АВТОР-РЕБЕНОК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B3477982-8706-4506-88EE-A25E0D7B41B9}" type="parTrans" cxnId="{802BEB0A-CBB8-421D-909F-F7972E1E5EB4}">
      <dgm:prSet/>
      <dgm:spPr/>
      <dgm:t>
        <a:bodyPr/>
        <a:lstStyle/>
        <a:p>
          <a:endParaRPr lang="ru-RU"/>
        </a:p>
      </dgm:t>
    </dgm:pt>
    <dgm:pt modelId="{AEE5E478-9EFC-4141-B984-213321020A08}" type="sibTrans" cxnId="{802BEB0A-CBB8-421D-909F-F7972E1E5EB4}">
      <dgm:prSet/>
      <dgm:spPr/>
      <dgm:t>
        <a:bodyPr/>
        <a:lstStyle/>
        <a:p>
          <a:endParaRPr lang="ru-RU"/>
        </a:p>
      </dgm:t>
    </dgm:pt>
    <dgm:pt modelId="{6743149E-42DC-47BA-B1E1-99FC94BF8195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АВТОР-ЮНОША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EB7931F1-F679-40CB-B870-298DE148F199}" type="parTrans" cxnId="{FF70D6A9-9F4B-4907-8BD3-528AF451BDC9}">
      <dgm:prSet/>
      <dgm:spPr/>
      <dgm:t>
        <a:bodyPr/>
        <a:lstStyle/>
        <a:p>
          <a:endParaRPr lang="ru-RU"/>
        </a:p>
      </dgm:t>
    </dgm:pt>
    <dgm:pt modelId="{709B4487-498A-4614-A6FC-7B101CAB67ED}" type="sibTrans" cxnId="{FF70D6A9-9F4B-4907-8BD3-528AF451BDC9}">
      <dgm:prSet/>
      <dgm:spPr/>
      <dgm:t>
        <a:bodyPr/>
        <a:lstStyle/>
        <a:p>
          <a:endParaRPr lang="ru-RU"/>
        </a:p>
      </dgm:t>
    </dgm:pt>
    <dgm:pt modelId="{D8BB42C6-D234-4E50-8592-924F44B074ED}">
      <dgm:prSet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АВТОР-ВЗРОСЛЫЙ ЧЕЛОВЕК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74EAAA0C-F4CA-4B5B-BEE6-923A69B3EB8D}" type="parTrans" cxnId="{F4EF47D4-49CB-4FB0-8A05-30E447365F37}">
      <dgm:prSet/>
      <dgm:spPr/>
      <dgm:t>
        <a:bodyPr/>
        <a:lstStyle/>
        <a:p>
          <a:endParaRPr lang="ru-RU"/>
        </a:p>
      </dgm:t>
    </dgm:pt>
    <dgm:pt modelId="{82AE4639-CC4A-4260-A3BB-F213D14F3C63}" type="sibTrans" cxnId="{F4EF47D4-49CB-4FB0-8A05-30E447365F37}">
      <dgm:prSet/>
      <dgm:spPr/>
      <dgm:t>
        <a:bodyPr/>
        <a:lstStyle/>
        <a:p>
          <a:endParaRPr lang="ru-RU"/>
        </a:p>
      </dgm:t>
    </dgm:pt>
    <dgm:pt modelId="{B17AB3E7-4828-4BB1-A547-8464319B8833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C00000"/>
              </a:solidFill>
              <a:latin typeface="Russo One" panose="02000503050000020004" pitchFamily="2" charset="0"/>
            </a:rPr>
            <a:t>АВТОР - СТАРИК</a:t>
          </a:r>
          <a:endParaRPr lang="ru-RU" sz="1800" dirty="0">
            <a:solidFill>
              <a:srgbClr val="C00000"/>
            </a:solidFill>
            <a:latin typeface="Russo One" panose="02000503050000020004" pitchFamily="2" charset="0"/>
          </a:endParaRPr>
        </a:p>
      </dgm:t>
    </dgm:pt>
    <dgm:pt modelId="{6A26A1AA-DF4B-4D5F-9177-EC028BF9D7E0}" type="parTrans" cxnId="{B8818D6D-29B3-440F-8F10-1CB63F2C9F6C}">
      <dgm:prSet/>
      <dgm:spPr/>
      <dgm:t>
        <a:bodyPr/>
        <a:lstStyle/>
        <a:p>
          <a:endParaRPr lang="ru-RU"/>
        </a:p>
      </dgm:t>
    </dgm:pt>
    <dgm:pt modelId="{DD73241D-D8D2-4C4F-B909-F242BC381CF1}" type="sibTrans" cxnId="{B8818D6D-29B3-440F-8F10-1CB63F2C9F6C}">
      <dgm:prSet/>
      <dgm:spPr/>
      <dgm:t>
        <a:bodyPr/>
        <a:lstStyle/>
        <a:p>
          <a:endParaRPr lang="ru-RU"/>
        </a:p>
      </dgm:t>
    </dgm:pt>
    <dgm:pt modelId="{3644D25F-8620-4BE4-B3BE-0356D9C71545}" type="pres">
      <dgm:prSet presAssocID="{C40669DB-C104-41B6-AEB1-5BFC0F4F9D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1B6054-BCAE-42FB-BBFF-27DA45DA6195}" type="pres">
      <dgm:prSet presAssocID="{C40669DB-C104-41B6-AEB1-5BFC0F4F9D0C}" presName="tSp" presStyleCnt="0"/>
      <dgm:spPr/>
    </dgm:pt>
    <dgm:pt modelId="{79D085A5-FAB9-48AD-9DD6-71BD0604D055}" type="pres">
      <dgm:prSet presAssocID="{C40669DB-C104-41B6-AEB1-5BFC0F4F9D0C}" presName="bSp" presStyleCnt="0"/>
      <dgm:spPr/>
    </dgm:pt>
    <dgm:pt modelId="{72BC8FAD-0443-428E-A5FB-CA8000AABF6D}" type="pres">
      <dgm:prSet presAssocID="{C40669DB-C104-41B6-AEB1-5BFC0F4F9D0C}" presName="process" presStyleCnt="0"/>
      <dgm:spPr/>
    </dgm:pt>
    <dgm:pt modelId="{97D80350-8AE2-4ACD-A3CF-EFB21D41D2A5}" type="pres">
      <dgm:prSet presAssocID="{01CF7E89-B43C-4C4A-B906-439EC315446C}" presName="composite1" presStyleCnt="0"/>
      <dgm:spPr/>
    </dgm:pt>
    <dgm:pt modelId="{30E7A6EA-4FE2-407F-984B-0917BE9BD2FA}" type="pres">
      <dgm:prSet presAssocID="{01CF7E89-B43C-4C4A-B906-439EC315446C}" presName="dummyNode1" presStyleLbl="node1" presStyleIdx="0" presStyleCnt="4"/>
      <dgm:spPr/>
    </dgm:pt>
    <dgm:pt modelId="{B23344CB-4C2F-476B-A2EB-FA7FF32AFDAC}" type="pres">
      <dgm:prSet presAssocID="{01CF7E89-B43C-4C4A-B906-439EC315446C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8E7DB-1DFB-4E5E-A738-EE949FBC9EDF}" type="pres">
      <dgm:prSet presAssocID="{01CF7E89-B43C-4C4A-B906-439EC315446C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88A28-C797-47D2-845B-DB7997ED1BF0}" type="pres">
      <dgm:prSet presAssocID="{01CF7E89-B43C-4C4A-B906-439EC315446C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3F1C3-14AF-457D-AA22-0AF2C98285FC}" type="pres">
      <dgm:prSet presAssocID="{01CF7E89-B43C-4C4A-B906-439EC315446C}" presName="connSite1" presStyleCnt="0"/>
      <dgm:spPr/>
    </dgm:pt>
    <dgm:pt modelId="{9B66B582-06E3-4DCF-BECC-F24F726394C5}" type="pres">
      <dgm:prSet presAssocID="{0C104316-2F49-48E3-A71A-7398B4A8F5E6}" presName="Name9" presStyleLbl="sibTrans2D1" presStyleIdx="0" presStyleCnt="3"/>
      <dgm:spPr/>
      <dgm:t>
        <a:bodyPr/>
        <a:lstStyle/>
        <a:p>
          <a:endParaRPr lang="ru-RU"/>
        </a:p>
      </dgm:t>
    </dgm:pt>
    <dgm:pt modelId="{AD033345-7CFB-4F4A-900A-8197913E6BBA}" type="pres">
      <dgm:prSet presAssocID="{AC121AF1-B7E7-4813-AC6A-F48372D2DA7F}" presName="composite2" presStyleCnt="0"/>
      <dgm:spPr/>
    </dgm:pt>
    <dgm:pt modelId="{F52671D5-4237-4B9B-99C1-A5C14215BA10}" type="pres">
      <dgm:prSet presAssocID="{AC121AF1-B7E7-4813-AC6A-F48372D2DA7F}" presName="dummyNode2" presStyleLbl="node1" presStyleIdx="0" presStyleCnt="4"/>
      <dgm:spPr/>
    </dgm:pt>
    <dgm:pt modelId="{6267D1A5-67B3-4C53-A1CA-A950F5D3535B}" type="pres">
      <dgm:prSet presAssocID="{AC121AF1-B7E7-4813-AC6A-F48372D2DA7F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876E0-9273-44D0-86DB-9C3729D0E791}" type="pres">
      <dgm:prSet presAssocID="{AC121AF1-B7E7-4813-AC6A-F48372D2DA7F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5E0EE-49CF-41EE-B2C2-81A63E17B23F}" type="pres">
      <dgm:prSet presAssocID="{AC121AF1-B7E7-4813-AC6A-F48372D2DA7F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2FEC3-6440-4AF1-AD51-727ADC934FC3}" type="pres">
      <dgm:prSet presAssocID="{AC121AF1-B7E7-4813-AC6A-F48372D2DA7F}" presName="connSite2" presStyleCnt="0"/>
      <dgm:spPr/>
    </dgm:pt>
    <dgm:pt modelId="{97C4B2BE-8B7F-412B-8326-D5407D37A80B}" type="pres">
      <dgm:prSet presAssocID="{AF4A5C81-0BE8-4459-B9E9-AA4C5E5CAACB}" presName="Name18" presStyleLbl="sibTrans2D1" presStyleIdx="1" presStyleCnt="3"/>
      <dgm:spPr/>
      <dgm:t>
        <a:bodyPr/>
        <a:lstStyle/>
        <a:p>
          <a:endParaRPr lang="ru-RU"/>
        </a:p>
      </dgm:t>
    </dgm:pt>
    <dgm:pt modelId="{05F75D62-949E-43F8-A61B-3BCB9691929D}" type="pres">
      <dgm:prSet presAssocID="{4B847852-B4D5-4D98-9A66-3D4FE42BFFC6}" presName="composite1" presStyleCnt="0"/>
      <dgm:spPr/>
    </dgm:pt>
    <dgm:pt modelId="{90B1859D-035A-475F-AFF7-DD1004A6B1EB}" type="pres">
      <dgm:prSet presAssocID="{4B847852-B4D5-4D98-9A66-3D4FE42BFFC6}" presName="dummyNode1" presStyleLbl="node1" presStyleIdx="1" presStyleCnt="4"/>
      <dgm:spPr/>
    </dgm:pt>
    <dgm:pt modelId="{5E38DB26-036E-42EE-8C6F-AE081762C1FE}" type="pres">
      <dgm:prSet presAssocID="{4B847852-B4D5-4D98-9A66-3D4FE42BFFC6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6E3BA-DFFB-4A13-A846-E9477F94C6E9}" type="pres">
      <dgm:prSet presAssocID="{4B847852-B4D5-4D98-9A66-3D4FE42BFFC6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D200A-244B-4A55-BE1C-AC115E149485}" type="pres">
      <dgm:prSet presAssocID="{4B847852-B4D5-4D98-9A66-3D4FE42BFFC6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E3CC2-F175-4D10-98A4-ACDF6545B5F7}" type="pres">
      <dgm:prSet presAssocID="{4B847852-B4D5-4D98-9A66-3D4FE42BFFC6}" presName="connSite1" presStyleCnt="0"/>
      <dgm:spPr/>
    </dgm:pt>
    <dgm:pt modelId="{80B220A7-AA05-445A-B5F5-79C37CD9EB58}" type="pres">
      <dgm:prSet presAssocID="{0153E15A-E2C9-4363-B57D-2583318D7999}" presName="Name9" presStyleLbl="sibTrans2D1" presStyleIdx="2" presStyleCnt="3"/>
      <dgm:spPr/>
      <dgm:t>
        <a:bodyPr/>
        <a:lstStyle/>
        <a:p>
          <a:endParaRPr lang="ru-RU"/>
        </a:p>
      </dgm:t>
    </dgm:pt>
    <dgm:pt modelId="{72CBDEA6-A3CE-4531-916B-BFBDA55AA4EE}" type="pres">
      <dgm:prSet presAssocID="{80987941-511B-482F-9E7F-8D734D50938E}" presName="composite2" presStyleCnt="0"/>
      <dgm:spPr/>
    </dgm:pt>
    <dgm:pt modelId="{8F1F21DA-EAF5-4E98-94B0-2C903E45A853}" type="pres">
      <dgm:prSet presAssocID="{80987941-511B-482F-9E7F-8D734D50938E}" presName="dummyNode2" presStyleLbl="node1" presStyleIdx="2" presStyleCnt="4"/>
      <dgm:spPr/>
    </dgm:pt>
    <dgm:pt modelId="{5F8E07E1-5BB6-40AB-B2D1-DEDB7BD04B46}" type="pres">
      <dgm:prSet presAssocID="{80987941-511B-482F-9E7F-8D734D50938E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B87920-09A1-49EE-AE64-17725651D731}" type="pres">
      <dgm:prSet presAssocID="{80987941-511B-482F-9E7F-8D734D50938E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FF492-00C5-45E7-A9F4-968D9573F2F8}" type="pres">
      <dgm:prSet presAssocID="{80987941-511B-482F-9E7F-8D734D50938E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9230B-7EF3-4454-941B-9F638EE1214E}" type="pres">
      <dgm:prSet presAssocID="{80987941-511B-482F-9E7F-8D734D50938E}" presName="connSite2" presStyleCnt="0"/>
      <dgm:spPr/>
    </dgm:pt>
  </dgm:ptLst>
  <dgm:cxnLst>
    <dgm:cxn modelId="{802BEB0A-CBB8-421D-909F-F7972E1E5EB4}" srcId="{01CF7E89-B43C-4C4A-B906-439EC315446C}" destId="{F7DAF4CD-1A34-4921-947D-1476FAB19E86}" srcOrd="2" destOrd="0" parTransId="{B3477982-8706-4506-88EE-A25E0D7B41B9}" sibTransId="{AEE5E478-9EFC-4141-B984-213321020A08}"/>
    <dgm:cxn modelId="{D9504024-0E2C-43FD-9F91-6D45B74B7FBA}" type="presOf" srcId="{F7DAF4CD-1A34-4921-947D-1476FAB19E86}" destId="{B1D8E7DB-1DFB-4E5E-A738-EE949FBC9EDF}" srcOrd="1" destOrd="2" presId="urn:microsoft.com/office/officeart/2005/8/layout/hProcess4"/>
    <dgm:cxn modelId="{8EE11D7C-42EC-4A4F-9F85-9652B2B014DB}" type="presOf" srcId="{B17AB3E7-4828-4BB1-A547-8464319B8833}" destId="{86B87920-09A1-49EE-AE64-17725651D731}" srcOrd="1" destOrd="2" presId="urn:microsoft.com/office/officeart/2005/8/layout/hProcess4"/>
    <dgm:cxn modelId="{845779F8-84C7-47F6-92D0-0BE8952B9F33}" type="presOf" srcId="{2DD31501-4F2C-4C4A-978E-29450486E666}" destId="{B1D8E7DB-1DFB-4E5E-A738-EE949FBC9EDF}" srcOrd="1" destOrd="1" presId="urn:microsoft.com/office/officeart/2005/8/layout/hProcess4"/>
    <dgm:cxn modelId="{0AC4588E-CCE2-481B-B13C-1D3CF85FBA8E}" type="presOf" srcId="{ABE7855E-9F5B-4A6B-8E1C-23CAF4D06A3C}" destId="{8F6876E0-9273-44D0-86DB-9C3729D0E791}" srcOrd="1" destOrd="0" presId="urn:microsoft.com/office/officeart/2005/8/layout/hProcess4"/>
    <dgm:cxn modelId="{48CDA8F7-FCAC-407C-B9FE-E9A72D9E5E8D}" srcId="{01CF7E89-B43C-4C4A-B906-439EC315446C}" destId="{AE839967-9228-44B5-955A-F2D9ED4E1D64}" srcOrd="0" destOrd="0" parTransId="{A2112703-1D43-49FD-B14F-AC8BF897FAC7}" sibTransId="{001BFB18-C463-49E9-A992-AF52B183DCA0}"/>
    <dgm:cxn modelId="{58D2E82F-588B-4DB3-9C79-914FB9787B4F}" type="presOf" srcId="{AE839967-9228-44B5-955A-F2D9ED4E1D64}" destId="{B23344CB-4C2F-476B-A2EB-FA7FF32AFDAC}" srcOrd="0" destOrd="0" presId="urn:microsoft.com/office/officeart/2005/8/layout/hProcess4"/>
    <dgm:cxn modelId="{F4EF47D4-49CB-4FB0-8A05-30E447365F37}" srcId="{4B847852-B4D5-4D98-9A66-3D4FE42BFFC6}" destId="{D8BB42C6-D234-4E50-8592-924F44B074ED}" srcOrd="2" destOrd="0" parTransId="{74EAAA0C-F4CA-4B5B-BEE6-923A69B3EB8D}" sibTransId="{82AE4639-CC4A-4260-A3BB-F213D14F3C63}"/>
    <dgm:cxn modelId="{B71E4832-0A13-4D11-9FD6-3D49B75EB604}" type="presOf" srcId="{0153E15A-E2C9-4363-B57D-2583318D7999}" destId="{80B220A7-AA05-445A-B5F5-79C37CD9EB58}" srcOrd="0" destOrd="0" presId="urn:microsoft.com/office/officeart/2005/8/layout/hProcess4"/>
    <dgm:cxn modelId="{4B407342-A826-4ECB-A222-DF0A783E8871}" type="presOf" srcId="{D8BB42C6-D234-4E50-8592-924F44B074ED}" destId="{BC56E3BA-DFFB-4A13-A846-E9477F94C6E9}" srcOrd="1" destOrd="2" presId="urn:microsoft.com/office/officeart/2005/8/layout/hProcess4"/>
    <dgm:cxn modelId="{51010DCE-E83B-41C2-B5FF-6D097EA5C34D}" srcId="{80987941-511B-482F-9E7F-8D734D50938E}" destId="{DD9C8E6D-F6FD-45FD-B645-EC66BFBA4C6D}" srcOrd="1" destOrd="0" parTransId="{9AE46F25-9D1E-40F8-98B5-F1BACAEE3A84}" sibTransId="{63C03A4D-6365-4CFD-AE00-3B8AB3769DCC}"/>
    <dgm:cxn modelId="{BF866F26-356B-45AC-8B06-14F41E791541}" type="presOf" srcId="{6743149E-42DC-47BA-B1E1-99FC94BF8195}" destId="{8F6876E0-9273-44D0-86DB-9C3729D0E791}" srcOrd="1" destOrd="2" presId="urn:microsoft.com/office/officeart/2005/8/layout/hProcess4"/>
    <dgm:cxn modelId="{EA5C91AD-603E-4AD0-914B-71DF1BD5FDC2}" type="presOf" srcId="{F7DAF4CD-1A34-4921-947D-1476FAB19E86}" destId="{B23344CB-4C2F-476B-A2EB-FA7FF32AFDAC}" srcOrd="0" destOrd="2" presId="urn:microsoft.com/office/officeart/2005/8/layout/hProcess4"/>
    <dgm:cxn modelId="{DCFFFB95-6568-43EE-A539-8D47FE2659D8}" type="presOf" srcId="{DD9C8E6D-F6FD-45FD-B645-EC66BFBA4C6D}" destId="{5F8E07E1-5BB6-40AB-B2D1-DEDB7BD04B46}" srcOrd="0" destOrd="1" presId="urn:microsoft.com/office/officeart/2005/8/layout/hProcess4"/>
    <dgm:cxn modelId="{31E052AA-9CDB-491F-8249-E1638B7D48F1}" type="presOf" srcId="{D8BB42C6-D234-4E50-8592-924F44B074ED}" destId="{5E38DB26-036E-42EE-8C6F-AE081762C1FE}" srcOrd="0" destOrd="2" presId="urn:microsoft.com/office/officeart/2005/8/layout/hProcess4"/>
    <dgm:cxn modelId="{B244413B-636F-4309-8C51-F5248E600DE0}" srcId="{C40669DB-C104-41B6-AEB1-5BFC0F4F9D0C}" destId="{4B847852-B4D5-4D98-9A66-3D4FE42BFFC6}" srcOrd="2" destOrd="0" parTransId="{D5523F78-8882-486D-ACEE-79F38182AC47}" sibTransId="{0153E15A-E2C9-4363-B57D-2583318D7999}"/>
    <dgm:cxn modelId="{D26D4EAA-BB6C-49E8-B1FB-FC0C44A7D461}" type="presOf" srcId="{80987941-511B-482F-9E7F-8D734D50938E}" destId="{CE2FF492-00C5-45E7-A9F4-968D9573F2F8}" srcOrd="0" destOrd="0" presId="urn:microsoft.com/office/officeart/2005/8/layout/hProcess4"/>
    <dgm:cxn modelId="{C4663AC0-9FDB-4C4B-9944-E73B9C25844E}" type="presOf" srcId="{AE839967-9228-44B5-955A-F2D9ED4E1D64}" destId="{B1D8E7DB-1DFB-4E5E-A738-EE949FBC9EDF}" srcOrd="1" destOrd="0" presId="urn:microsoft.com/office/officeart/2005/8/layout/hProcess4"/>
    <dgm:cxn modelId="{02AE827E-A8D0-4AA6-8C0E-8860DA66A175}" srcId="{01CF7E89-B43C-4C4A-B906-439EC315446C}" destId="{2DD31501-4F2C-4C4A-978E-29450486E666}" srcOrd="1" destOrd="0" parTransId="{F1B629B1-B029-4B4A-B797-F0408A9470E9}" sibTransId="{4CDBBB95-1313-45CC-8EF2-4D9E7BC5F30B}"/>
    <dgm:cxn modelId="{C4CEA1EA-CA01-4C2C-A9BA-B3B5FFF04B54}" type="presOf" srcId="{AF4A5C81-0BE8-4459-B9E9-AA4C5E5CAACB}" destId="{97C4B2BE-8B7F-412B-8326-D5407D37A80B}" srcOrd="0" destOrd="0" presId="urn:microsoft.com/office/officeart/2005/8/layout/hProcess4"/>
    <dgm:cxn modelId="{9A4310E9-B398-47E5-B62E-304A76DC54F8}" type="presOf" srcId="{6AD8E4B0-C1CF-45B2-8B7A-8F9B95BBB13C}" destId="{6267D1A5-67B3-4C53-A1CA-A950F5D3535B}" srcOrd="0" destOrd="1" presId="urn:microsoft.com/office/officeart/2005/8/layout/hProcess4"/>
    <dgm:cxn modelId="{27B62614-56EB-4893-8691-82ED4E01719E}" type="presOf" srcId="{B17AB3E7-4828-4BB1-A547-8464319B8833}" destId="{5F8E07E1-5BB6-40AB-B2D1-DEDB7BD04B46}" srcOrd="0" destOrd="2" presId="urn:microsoft.com/office/officeart/2005/8/layout/hProcess4"/>
    <dgm:cxn modelId="{3FBBB87B-E229-4BD3-9CD5-BF81CB9B003B}" srcId="{C40669DB-C104-41B6-AEB1-5BFC0F4F9D0C}" destId="{AC121AF1-B7E7-4813-AC6A-F48372D2DA7F}" srcOrd="1" destOrd="0" parTransId="{70DD226A-D480-49D4-BA2D-5C2A75EB4BD5}" sibTransId="{AF4A5C81-0BE8-4459-B9E9-AA4C5E5CAACB}"/>
    <dgm:cxn modelId="{6F01041E-06A8-4C9B-B7FA-C318932777B2}" type="presOf" srcId="{8DDED6EF-C1FB-4A69-A8F9-93A86C777370}" destId="{BC56E3BA-DFFB-4A13-A846-E9477F94C6E9}" srcOrd="1" destOrd="0" presId="urn:microsoft.com/office/officeart/2005/8/layout/hProcess4"/>
    <dgm:cxn modelId="{B8818D6D-29B3-440F-8F10-1CB63F2C9F6C}" srcId="{80987941-511B-482F-9E7F-8D734D50938E}" destId="{B17AB3E7-4828-4BB1-A547-8464319B8833}" srcOrd="2" destOrd="0" parTransId="{6A26A1AA-DF4B-4D5F-9177-EC028BF9D7E0}" sibTransId="{DD73241D-D8D2-4C4F-B909-F242BC381CF1}"/>
    <dgm:cxn modelId="{580EDA39-45DA-4B38-A7A3-F541705B58C8}" type="presOf" srcId="{6AD8E4B0-C1CF-45B2-8B7A-8F9B95BBB13C}" destId="{8F6876E0-9273-44D0-86DB-9C3729D0E791}" srcOrd="1" destOrd="1" presId="urn:microsoft.com/office/officeart/2005/8/layout/hProcess4"/>
    <dgm:cxn modelId="{63866146-3BCB-4673-A439-04EC89919862}" type="presOf" srcId="{0C104316-2F49-48E3-A71A-7398B4A8F5E6}" destId="{9B66B582-06E3-4DCF-BECC-F24F726394C5}" srcOrd="0" destOrd="0" presId="urn:microsoft.com/office/officeart/2005/8/layout/hProcess4"/>
    <dgm:cxn modelId="{1F16E7D9-8B6B-4642-8BDC-8677F7826A04}" type="presOf" srcId="{2EE97C2D-2AD9-4125-8626-E185894CFE6B}" destId="{86B87920-09A1-49EE-AE64-17725651D731}" srcOrd="1" destOrd="0" presId="urn:microsoft.com/office/officeart/2005/8/layout/hProcess4"/>
    <dgm:cxn modelId="{FF70D6A9-9F4B-4907-8BD3-528AF451BDC9}" srcId="{AC121AF1-B7E7-4813-AC6A-F48372D2DA7F}" destId="{6743149E-42DC-47BA-B1E1-99FC94BF8195}" srcOrd="2" destOrd="0" parTransId="{EB7931F1-F679-40CB-B870-298DE148F199}" sibTransId="{709B4487-498A-4614-A6FC-7B101CAB67ED}"/>
    <dgm:cxn modelId="{060351AD-BC8E-48EB-8CA1-18C6F2B24269}" srcId="{C40669DB-C104-41B6-AEB1-5BFC0F4F9D0C}" destId="{80987941-511B-482F-9E7F-8D734D50938E}" srcOrd="3" destOrd="0" parTransId="{01104879-61C7-467C-8FC7-7C4F3C3834CD}" sibTransId="{FF1A1669-0C58-493E-A152-F6A9A99EE7AE}"/>
    <dgm:cxn modelId="{6DCBA5C0-80D9-443E-9340-7EAE89AFC4E1}" type="presOf" srcId="{6743149E-42DC-47BA-B1E1-99FC94BF8195}" destId="{6267D1A5-67B3-4C53-A1CA-A950F5D3535B}" srcOrd="0" destOrd="2" presId="urn:microsoft.com/office/officeart/2005/8/layout/hProcess4"/>
    <dgm:cxn modelId="{2BA3E2E6-90C3-4BA8-AE88-EC3C6FA83B0F}" type="presOf" srcId="{2EE97C2D-2AD9-4125-8626-E185894CFE6B}" destId="{5F8E07E1-5BB6-40AB-B2D1-DEDB7BD04B46}" srcOrd="0" destOrd="0" presId="urn:microsoft.com/office/officeart/2005/8/layout/hProcess4"/>
    <dgm:cxn modelId="{C508553F-A9BD-452A-8A3E-8C2693F1C5B8}" srcId="{C40669DB-C104-41B6-AEB1-5BFC0F4F9D0C}" destId="{01CF7E89-B43C-4C4A-B906-439EC315446C}" srcOrd="0" destOrd="0" parTransId="{67CF5187-1475-4374-9C0F-4A273E2A0DC6}" sibTransId="{0C104316-2F49-48E3-A71A-7398B4A8F5E6}"/>
    <dgm:cxn modelId="{93FA7297-36B3-48C0-859C-850B56FE1146}" type="presOf" srcId="{01CF7E89-B43C-4C4A-B906-439EC315446C}" destId="{78C88A28-C797-47D2-845B-DB7997ED1BF0}" srcOrd="0" destOrd="0" presId="urn:microsoft.com/office/officeart/2005/8/layout/hProcess4"/>
    <dgm:cxn modelId="{B1B33C0A-D8B2-4BC3-8F00-CA7695FA03CC}" type="presOf" srcId="{8DDED6EF-C1FB-4A69-A8F9-93A86C777370}" destId="{5E38DB26-036E-42EE-8C6F-AE081762C1FE}" srcOrd="0" destOrd="0" presId="urn:microsoft.com/office/officeart/2005/8/layout/hProcess4"/>
    <dgm:cxn modelId="{D2427888-9E91-4DE3-8747-AFAD6BC3DA96}" type="presOf" srcId="{ABE7855E-9F5B-4A6B-8E1C-23CAF4D06A3C}" destId="{6267D1A5-67B3-4C53-A1CA-A950F5D3535B}" srcOrd="0" destOrd="0" presId="urn:microsoft.com/office/officeart/2005/8/layout/hProcess4"/>
    <dgm:cxn modelId="{DBE7DC78-F958-4F02-A9AD-94D858A4E6EA}" type="presOf" srcId="{AC121AF1-B7E7-4813-AC6A-F48372D2DA7F}" destId="{BE25E0EE-49CF-41EE-B2C2-81A63E17B23F}" srcOrd="0" destOrd="0" presId="urn:microsoft.com/office/officeart/2005/8/layout/hProcess4"/>
    <dgm:cxn modelId="{2F886384-81E3-480E-9AAD-5E8057CBDAAB}" type="presOf" srcId="{4B847852-B4D5-4D98-9A66-3D4FE42BFFC6}" destId="{D0DD200A-244B-4A55-BE1C-AC115E149485}" srcOrd="0" destOrd="0" presId="urn:microsoft.com/office/officeart/2005/8/layout/hProcess4"/>
    <dgm:cxn modelId="{5254256E-62E4-48DA-9A99-7AC44420AE8A}" type="presOf" srcId="{DD9C8E6D-F6FD-45FD-B645-EC66BFBA4C6D}" destId="{86B87920-09A1-49EE-AE64-17725651D731}" srcOrd="1" destOrd="1" presId="urn:microsoft.com/office/officeart/2005/8/layout/hProcess4"/>
    <dgm:cxn modelId="{E401B2BB-F2CF-4EBC-A76E-D432923AE7CD}" srcId="{4B847852-B4D5-4D98-9A66-3D4FE42BFFC6}" destId="{818BE9A6-7FBD-4BA5-A9A4-A472071FB702}" srcOrd="1" destOrd="0" parTransId="{B87C462C-67D0-454E-8968-3F94644D0419}" sibTransId="{2F176602-09D5-4803-95AF-A594B6B08F20}"/>
    <dgm:cxn modelId="{6B36B195-B21D-4667-9698-0B5F44D2BACD}" srcId="{4B847852-B4D5-4D98-9A66-3D4FE42BFFC6}" destId="{8DDED6EF-C1FB-4A69-A8F9-93A86C777370}" srcOrd="0" destOrd="0" parTransId="{8198350C-32BA-401F-BE72-9B8D7354297A}" sibTransId="{6A8205C6-23B5-48CF-A3AF-084DF100151B}"/>
    <dgm:cxn modelId="{D1448D4E-4099-4DDA-B5E7-BC2FB6BB15ED}" type="presOf" srcId="{818BE9A6-7FBD-4BA5-A9A4-A472071FB702}" destId="{5E38DB26-036E-42EE-8C6F-AE081762C1FE}" srcOrd="0" destOrd="1" presId="urn:microsoft.com/office/officeart/2005/8/layout/hProcess4"/>
    <dgm:cxn modelId="{C7780656-DE51-4B54-9002-175F0588BDC9}" type="presOf" srcId="{2DD31501-4F2C-4C4A-978E-29450486E666}" destId="{B23344CB-4C2F-476B-A2EB-FA7FF32AFDAC}" srcOrd="0" destOrd="1" presId="urn:microsoft.com/office/officeart/2005/8/layout/hProcess4"/>
    <dgm:cxn modelId="{D40BEF61-2E56-4E28-ABD9-93EF8B7EC598}" type="presOf" srcId="{818BE9A6-7FBD-4BA5-A9A4-A472071FB702}" destId="{BC56E3BA-DFFB-4A13-A846-E9477F94C6E9}" srcOrd="1" destOrd="1" presId="urn:microsoft.com/office/officeart/2005/8/layout/hProcess4"/>
    <dgm:cxn modelId="{5CA7A8CB-67BB-4F83-88B2-D5A0C9F78717}" srcId="{AC121AF1-B7E7-4813-AC6A-F48372D2DA7F}" destId="{ABE7855E-9F5B-4A6B-8E1C-23CAF4D06A3C}" srcOrd="0" destOrd="0" parTransId="{291A1BB4-5754-45CA-9867-7A431EB6054A}" sibTransId="{F8B4D305-B6CA-4019-B4B3-B4D5BDFDC731}"/>
    <dgm:cxn modelId="{C350BB77-A702-408C-BA55-61B29550055A}" srcId="{AC121AF1-B7E7-4813-AC6A-F48372D2DA7F}" destId="{6AD8E4B0-C1CF-45B2-8B7A-8F9B95BBB13C}" srcOrd="1" destOrd="0" parTransId="{790BE418-076A-4FC5-B341-92B9EF1FA9D8}" sibTransId="{186510EF-2583-429B-83F2-BF8C49FFC702}"/>
    <dgm:cxn modelId="{10FAEEA8-E541-4D89-A56F-766514D1E35F}" type="presOf" srcId="{C40669DB-C104-41B6-AEB1-5BFC0F4F9D0C}" destId="{3644D25F-8620-4BE4-B3BE-0356D9C71545}" srcOrd="0" destOrd="0" presId="urn:microsoft.com/office/officeart/2005/8/layout/hProcess4"/>
    <dgm:cxn modelId="{097059C6-79EE-45BB-B615-5CBBF6350AFC}" srcId="{80987941-511B-482F-9E7F-8D734D50938E}" destId="{2EE97C2D-2AD9-4125-8626-E185894CFE6B}" srcOrd="0" destOrd="0" parTransId="{ABB3D287-898F-40AE-8620-0818BF3ADB6C}" sibTransId="{1E1B93F5-3319-4AC4-86E8-393AD23FAA3F}"/>
    <dgm:cxn modelId="{35025FBE-00FA-4A11-ACFF-BE3132FD9EC1}" type="presParOf" srcId="{3644D25F-8620-4BE4-B3BE-0356D9C71545}" destId="{1A1B6054-BCAE-42FB-BBFF-27DA45DA6195}" srcOrd="0" destOrd="0" presId="urn:microsoft.com/office/officeart/2005/8/layout/hProcess4"/>
    <dgm:cxn modelId="{89F22618-BBC3-40A5-9ADB-97E5CB6AD054}" type="presParOf" srcId="{3644D25F-8620-4BE4-B3BE-0356D9C71545}" destId="{79D085A5-FAB9-48AD-9DD6-71BD0604D055}" srcOrd="1" destOrd="0" presId="urn:microsoft.com/office/officeart/2005/8/layout/hProcess4"/>
    <dgm:cxn modelId="{2EE39119-CEA3-4D5E-81C6-346B45F65C67}" type="presParOf" srcId="{3644D25F-8620-4BE4-B3BE-0356D9C71545}" destId="{72BC8FAD-0443-428E-A5FB-CA8000AABF6D}" srcOrd="2" destOrd="0" presId="urn:microsoft.com/office/officeart/2005/8/layout/hProcess4"/>
    <dgm:cxn modelId="{BFE0AA7C-B80C-4C47-BCC9-E98CFB1FE456}" type="presParOf" srcId="{72BC8FAD-0443-428E-A5FB-CA8000AABF6D}" destId="{97D80350-8AE2-4ACD-A3CF-EFB21D41D2A5}" srcOrd="0" destOrd="0" presId="urn:microsoft.com/office/officeart/2005/8/layout/hProcess4"/>
    <dgm:cxn modelId="{92D948E3-E400-45EC-9A17-F9234F1D6570}" type="presParOf" srcId="{97D80350-8AE2-4ACD-A3CF-EFB21D41D2A5}" destId="{30E7A6EA-4FE2-407F-984B-0917BE9BD2FA}" srcOrd="0" destOrd="0" presId="urn:microsoft.com/office/officeart/2005/8/layout/hProcess4"/>
    <dgm:cxn modelId="{E5BBA65F-05A4-4B1A-B6E0-35EBC1D95834}" type="presParOf" srcId="{97D80350-8AE2-4ACD-A3CF-EFB21D41D2A5}" destId="{B23344CB-4C2F-476B-A2EB-FA7FF32AFDAC}" srcOrd="1" destOrd="0" presId="urn:microsoft.com/office/officeart/2005/8/layout/hProcess4"/>
    <dgm:cxn modelId="{DCEE86CA-50F0-4431-8228-BA6909800F2F}" type="presParOf" srcId="{97D80350-8AE2-4ACD-A3CF-EFB21D41D2A5}" destId="{B1D8E7DB-1DFB-4E5E-A738-EE949FBC9EDF}" srcOrd="2" destOrd="0" presId="urn:microsoft.com/office/officeart/2005/8/layout/hProcess4"/>
    <dgm:cxn modelId="{C736FA05-CE82-4487-B705-1FD051B33C96}" type="presParOf" srcId="{97D80350-8AE2-4ACD-A3CF-EFB21D41D2A5}" destId="{78C88A28-C797-47D2-845B-DB7997ED1BF0}" srcOrd="3" destOrd="0" presId="urn:microsoft.com/office/officeart/2005/8/layout/hProcess4"/>
    <dgm:cxn modelId="{E98F588C-710F-44C4-892C-AA86FDA4222C}" type="presParOf" srcId="{97D80350-8AE2-4ACD-A3CF-EFB21D41D2A5}" destId="{E3F3F1C3-14AF-457D-AA22-0AF2C98285FC}" srcOrd="4" destOrd="0" presId="urn:microsoft.com/office/officeart/2005/8/layout/hProcess4"/>
    <dgm:cxn modelId="{C04B670D-14B8-4520-BF1F-D2CDA62664BF}" type="presParOf" srcId="{72BC8FAD-0443-428E-A5FB-CA8000AABF6D}" destId="{9B66B582-06E3-4DCF-BECC-F24F726394C5}" srcOrd="1" destOrd="0" presId="urn:microsoft.com/office/officeart/2005/8/layout/hProcess4"/>
    <dgm:cxn modelId="{EFCDA998-481B-424A-895B-A09A3BEBFEDD}" type="presParOf" srcId="{72BC8FAD-0443-428E-A5FB-CA8000AABF6D}" destId="{AD033345-7CFB-4F4A-900A-8197913E6BBA}" srcOrd="2" destOrd="0" presId="urn:microsoft.com/office/officeart/2005/8/layout/hProcess4"/>
    <dgm:cxn modelId="{89B1EEC4-E10E-4D0C-BAF5-E01001B012B9}" type="presParOf" srcId="{AD033345-7CFB-4F4A-900A-8197913E6BBA}" destId="{F52671D5-4237-4B9B-99C1-A5C14215BA10}" srcOrd="0" destOrd="0" presId="urn:microsoft.com/office/officeart/2005/8/layout/hProcess4"/>
    <dgm:cxn modelId="{6BB89935-BA63-4A24-BA79-8189B1131449}" type="presParOf" srcId="{AD033345-7CFB-4F4A-900A-8197913E6BBA}" destId="{6267D1A5-67B3-4C53-A1CA-A950F5D3535B}" srcOrd="1" destOrd="0" presId="urn:microsoft.com/office/officeart/2005/8/layout/hProcess4"/>
    <dgm:cxn modelId="{E68994D6-CF9D-4985-9762-0DB689E0A975}" type="presParOf" srcId="{AD033345-7CFB-4F4A-900A-8197913E6BBA}" destId="{8F6876E0-9273-44D0-86DB-9C3729D0E791}" srcOrd="2" destOrd="0" presId="urn:microsoft.com/office/officeart/2005/8/layout/hProcess4"/>
    <dgm:cxn modelId="{C86D4B7C-3233-480C-916A-0484C1157BF4}" type="presParOf" srcId="{AD033345-7CFB-4F4A-900A-8197913E6BBA}" destId="{BE25E0EE-49CF-41EE-B2C2-81A63E17B23F}" srcOrd="3" destOrd="0" presId="urn:microsoft.com/office/officeart/2005/8/layout/hProcess4"/>
    <dgm:cxn modelId="{F728EA72-1B70-46BE-826F-552C7571A9B4}" type="presParOf" srcId="{AD033345-7CFB-4F4A-900A-8197913E6BBA}" destId="{FC42FEC3-6440-4AF1-AD51-727ADC934FC3}" srcOrd="4" destOrd="0" presId="urn:microsoft.com/office/officeart/2005/8/layout/hProcess4"/>
    <dgm:cxn modelId="{E5D250B2-6F14-44E5-B05E-0B629CF4F49E}" type="presParOf" srcId="{72BC8FAD-0443-428E-A5FB-CA8000AABF6D}" destId="{97C4B2BE-8B7F-412B-8326-D5407D37A80B}" srcOrd="3" destOrd="0" presId="urn:microsoft.com/office/officeart/2005/8/layout/hProcess4"/>
    <dgm:cxn modelId="{FED2FEC8-E77F-4644-8CCC-397B04EBE8C5}" type="presParOf" srcId="{72BC8FAD-0443-428E-A5FB-CA8000AABF6D}" destId="{05F75D62-949E-43F8-A61B-3BCB9691929D}" srcOrd="4" destOrd="0" presId="urn:microsoft.com/office/officeart/2005/8/layout/hProcess4"/>
    <dgm:cxn modelId="{E19A27DD-C504-4673-896F-0A4585461808}" type="presParOf" srcId="{05F75D62-949E-43F8-A61B-3BCB9691929D}" destId="{90B1859D-035A-475F-AFF7-DD1004A6B1EB}" srcOrd="0" destOrd="0" presId="urn:microsoft.com/office/officeart/2005/8/layout/hProcess4"/>
    <dgm:cxn modelId="{CADF60B2-CF6D-4A1C-8D80-306498EFC729}" type="presParOf" srcId="{05F75D62-949E-43F8-A61B-3BCB9691929D}" destId="{5E38DB26-036E-42EE-8C6F-AE081762C1FE}" srcOrd="1" destOrd="0" presId="urn:microsoft.com/office/officeart/2005/8/layout/hProcess4"/>
    <dgm:cxn modelId="{031B529D-B7D0-4B2C-A632-B4EDB0F9C611}" type="presParOf" srcId="{05F75D62-949E-43F8-A61B-3BCB9691929D}" destId="{BC56E3BA-DFFB-4A13-A846-E9477F94C6E9}" srcOrd="2" destOrd="0" presId="urn:microsoft.com/office/officeart/2005/8/layout/hProcess4"/>
    <dgm:cxn modelId="{B30560EA-A256-496B-B117-4F5FF874D4A5}" type="presParOf" srcId="{05F75D62-949E-43F8-A61B-3BCB9691929D}" destId="{D0DD200A-244B-4A55-BE1C-AC115E149485}" srcOrd="3" destOrd="0" presId="urn:microsoft.com/office/officeart/2005/8/layout/hProcess4"/>
    <dgm:cxn modelId="{0096E6DD-4DF3-4DFB-8B5F-16EAA35F5113}" type="presParOf" srcId="{05F75D62-949E-43F8-A61B-3BCB9691929D}" destId="{DDCE3CC2-F175-4D10-98A4-ACDF6545B5F7}" srcOrd="4" destOrd="0" presId="urn:microsoft.com/office/officeart/2005/8/layout/hProcess4"/>
    <dgm:cxn modelId="{610EC2BF-721B-4506-9C4C-F38DB254F68F}" type="presParOf" srcId="{72BC8FAD-0443-428E-A5FB-CA8000AABF6D}" destId="{80B220A7-AA05-445A-B5F5-79C37CD9EB58}" srcOrd="5" destOrd="0" presId="urn:microsoft.com/office/officeart/2005/8/layout/hProcess4"/>
    <dgm:cxn modelId="{A0AB007D-62DF-4260-AFA8-F383F8FB107E}" type="presParOf" srcId="{72BC8FAD-0443-428E-A5FB-CA8000AABF6D}" destId="{72CBDEA6-A3CE-4531-916B-BFBDA55AA4EE}" srcOrd="6" destOrd="0" presId="urn:microsoft.com/office/officeart/2005/8/layout/hProcess4"/>
    <dgm:cxn modelId="{BF0A7D70-B3ED-4DC4-9A0F-0E648D4837A4}" type="presParOf" srcId="{72CBDEA6-A3CE-4531-916B-BFBDA55AA4EE}" destId="{8F1F21DA-EAF5-4E98-94B0-2C903E45A853}" srcOrd="0" destOrd="0" presId="urn:microsoft.com/office/officeart/2005/8/layout/hProcess4"/>
    <dgm:cxn modelId="{18DE12D6-172F-4791-9F98-8A84E0CD695F}" type="presParOf" srcId="{72CBDEA6-A3CE-4531-916B-BFBDA55AA4EE}" destId="{5F8E07E1-5BB6-40AB-B2D1-DEDB7BD04B46}" srcOrd="1" destOrd="0" presId="urn:microsoft.com/office/officeart/2005/8/layout/hProcess4"/>
    <dgm:cxn modelId="{855B1350-2668-46FA-92FD-4C795CA0CA83}" type="presParOf" srcId="{72CBDEA6-A3CE-4531-916B-BFBDA55AA4EE}" destId="{86B87920-09A1-49EE-AE64-17725651D731}" srcOrd="2" destOrd="0" presId="urn:microsoft.com/office/officeart/2005/8/layout/hProcess4"/>
    <dgm:cxn modelId="{D0D19BFA-62FF-4646-B164-2E4B993FE418}" type="presParOf" srcId="{72CBDEA6-A3CE-4531-916B-BFBDA55AA4EE}" destId="{CE2FF492-00C5-45E7-A9F4-968D9573F2F8}" srcOrd="3" destOrd="0" presId="urn:microsoft.com/office/officeart/2005/8/layout/hProcess4"/>
    <dgm:cxn modelId="{E54F8F94-8838-4DCA-9C19-FBB5BE1D3BD7}" type="presParOf" srcId="{72CBDEA6-A3CE-4531-916B-BFBDA55AA4EE}" destId="{6429230B-7EF3-4454-941B-9F638EE1214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C58D2A-4A9D-4FB5-B39E-4AC28478724B}" type="doc">
      <dgm:prSet loTypeId="urn:microsoft.com/office/officeart/2005/8/layout/radial1" loCatId="cycl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A89EE02D-7F4F-49E2-B686-388C1B5F77A5}">
      <dgm:prSet phldrT="[Текст]" phldr="1"/>
      <dgm:spPr/>
      <dgm:t>
        <a:bodyPr/>
        <a:lstStyle/>
        <a:p>
          <a:endParaRPr lang="ru-RU"/>
        </a:p>
      </dgm:t>
    </dgm:pt>
    <dgm:pt modelId="{856B4485-9CDE-483A-9AB6-2E60EDDF579A}" type="parTrans" cxnId="{E8541454-6289-4A93-A0B8-DA92F3E120DB}">
      <dgm:prSet/>
      <dgm:spPr/>
      <dgm:t>
        <a:bodyPr/>
        <a:lstStyle/>
        <a:p>
          <a:endParaRPr lang="ru-RU"/>
        </a:p>
      </dgm:t>
    </dgm:pt>
    <dgm:pt modelId="{BB9CC5A3-A1BD-4D7C-90D6-36B0A1870FBA}" type="sibTrans" cxnId="{E8541454-6289-4A93-A0B8-DA92F3E120DB}">
      <dgm:prSet/>
      <dgm:spPr/>
      <dgm:t>
        <a:bodyPr/>
        <a:lstStyle/>
        <a:p>
          <a:endParaRPr lang="ru-RU"/>
        </a:p>
      </dgm:t>
    </dgm:pt>
    <dgm:pt modelId="{12D4D715-FA3C-484B-BBA4-9072FAB5DA39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ДЕТСТВО</a:t>
          </a:r>
          <a:endParaRPr lang="ru-RU" dirty="0">
            <a:latin typeface="Russo One" panose="02000503050000020004" pitchFamily="2" charset="0"/>
          </a:endParaRPr>
        </a:p>
      </dgm:t>
    </dgm:pt>
    <dgm:pt modelId="{D90E90B7-DD06-43E0-A5E2-861804E7E82A}" type="parTrans" cxnId="{89C04FCD-1790-4CC1-B03C-2E3BB6F90C1D}">
      <dgm:prSet/>
      <dgm:spPr/>
      <dgm:t>
        <a:bodyPr/>
        <a:lstStyle/>
        <a:p>
          <a:endParaRPr lang="ru-RU"/>
        </a:p>
      </dgm:t>
    </dgm:pt>
    <dgm:pt modelId="{68CD2630-077E-46C1-AC88-D8B48CADA2F8}" type="sibTrans" cxnId="{89C04FCD-1790-4CC1-B03C-2E3BB6F90C1D}">
      <dgm:prSet/>
      <dgm:spPr/>
      <dgm:t>
        <a:bodyPr/>
        <a:lstStyle/>
        <a:p>
          <a:endParaRPr lang="ru-RU"/>
        </a:p>
      </dgm:t>
    </dgm:pt>
    <dgm:pt modelId="{EBF592F1-E1E4-4A95-B13E-3C6D9243D24B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СЧАСТЬЕ</a:t>
          </a:r>
          <a:endParaRPr lang="ru-RU" dirty="0">
            <a:latin typeface="Russo One" panose="02000503050000020004" pitchFamily="2" charset="0"/>
          </a:endParaRPr>
        </a:p>
      </dgm:t>
    </dgm:pt>
    <dgm:pt modelId="{FED5B28C-CC53-43B2-A1BD-9F6972EF292E}" type="parTrans" cxnId="{0493401C-83C5-4F91-A7BF-9D5A9BEBE9E8}">
      <dgm:prSet/>
      <dgm:spPr/>
      <dgm:t>
        <a:bodyPr/>
        <a:lstStyle/>
        <a:p>
          <a:endParaRPr lang="ru-RU"/>
        </a:p>
      </dgm:t>
    </dgm:pt>
    <dgm:pt modelId="{21AFDB6A-6AFF-4399-98DF-C99C28BCFE51}" type="sibTrans" cxnId="{0493401C-83C5-4F91-A7BF-9D5A9BEBE9E8}">
      <dgm:prSet/>
      <dgm:spPr/>
      <dgm:t>
        <a:bodyPr/>
        <a:lstStyle/>
        <a:p>
          <a:endParaRPr lang="ru-RU"/>
        </a:p>
      </dgm:t>
    </dgm:pt>
    <dgm:pt modelId="{E22115A7-1EA0-4A3D-B51F-280D0622A858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БОГАТСТВО</a:t>
          </a:r>
          <a:endParaRPr lang="ru-RU" dirty="0">
            <a:latin typeface="Russo One" panose="02000503050000020004" pitchFamily="2" charset="0"/>
          </a:endParaRPr>
        </a:p>
      </dgm:t>
    </dgm:pt>
    <dgm:pt modelId="{5B2F2768-E8C7-4F3A-990F-4D0E6B2AD1A3}" type="parTrans" cxnId="{5909851A-067C-4B86-A444-071E348D2441}">
      <dgm:prSet/>
      <dgm:spPr/>
      <dgm:t>
        <a:bodyPr/>
        <a:lstStyle/>
        <a:p>
          <a:endParaRPr lang="ru-RU"/>
        </a:p>
      </dgm:t>
    </dgm:pt>
    <dgm:pt modelId="{41E55C4C-F208-46B4-81FD-724B1B95449A}" type="sibTrans" cxnId="{5909851A-067C-4B86-A444-071E348D2441}">
      <dgm:prSet/>
      <dgm:spPr/>
      <dgm:t>
        <a:bodyPr/>
        <a:lstStyle/>
        <a:p>
          <a:endParaRPr lang="ru-RU"/>
        </a:p>
      </dgm:t>
    </dgm:pt>
    <dgm:pt modelId="{A5B77DAC-95F2-45A2-A8D1-BEED7E90D5B1}">
      <dgm:prSet phldrT="[Текст]"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НОСТАЛЬГИЯ</a:t>
          </a:r>
          <a:endParaRPr lang="ru-RU" dirty="0">
            <a:latin typeface="Russo One" panose="02000503050000020004" pitchFamily="2" charset="0"/>
          </a:endParaRPr>
        </a:p>
      </dgm:t>
    </dgm:pt>
    <dgm:pt modelId="{667927A5-ACEC-4805-B5E8-465CAC5CFAD8}" type="parTrans" cxnId="{6D9B9343-BA4E-4C21-AFE9-9D93C4E93C29}">
      <dgm:prSet/>
      <dgm:spPr/>
      <dgm:t>
        <a:bodyPr/>
        <a:lstStyle/>
        <a:p>
          <a:endParaRPr lang="ru-RU"/>
        </a:p>
      </dgm:t>
    </dgm:pt>
    <dgm:pt modelId="{723ECF47-7A9C-4F9C-B0DB-9E36F357A54C}" type="sibTrans" cxnId="{6D9B9343-BA4E-4C21-AFE9-9D93C4E93C29}">
      <dgm:prSet/>
      <dgm:spPr/>
      <dgm:t>
        <a:bodyPr/>
        <a:lstStyle/>
        <a:p>
          <a:endParaRPr lang="ru-RU"/>
        </a:p>
      </dgm:t>
    </dgm:pt>
    <dgm:pt modelId="{935B0EEB-4AAC-4FCB-847A-95F56301C08E}">
      <dgm:prSet/>
      <dgm:spPr/>
      <dgm:t>
        <a:bodyPr/>
        <a:lstStyle/>
        <a:p>
          <a:r>
            <a:rPr lang="ru-RU" dirty="0" smtClean="0">
              <a:latin typeface="Russo One" panose="02000503050000020004" pitchFamily="2" charset="0"/>
            </a:rPr>
            <a:t>ПРОШЛОЕ</a:t>
          </a:r>
          <a:endParaRPr lang="ru-RU" dirty="0">
            <a:latin typeface="Russo One" panose="02000503050000020004" pitchFamily="2" charset="0"/>
          </a:endParaRPr>
        </a:p>
      </dgm:t>
    </dgm:pt>
    <dgm:pt modelId="{2D65FC82-E874-4673-81B8-3379288D5E73}" type="parTrans" cxnId="{AA000D79-3F2F-4CE7-A430-9AEAE9C4CAAC}">
      <dgm:prSet/>
      <dgm:spPr/>
      <dgm:t>
        <a:bodyPr/>
        <a:lstStyle/>
        <a:p>
          <a:endParaRPr lang="ru-RU"/>
        </a:p>
      </dgm:t>
    </dgm:pt>
    <dgm:pt modelId="{0691154A-6BAB-4B26-AB05-7ECCD7EEBDE9}" type="sibTrans" cxnId="{AA000D79-3F2F-4CE7-A430-9AEAE9C4CAAC}">
      <dgm:prSet/>
      <dgm:spPr/>
      <dgm:t>
        <a:bodyPr/>
        <a:lstStyle/>
        <a:p>
          <a:endParaRPr lang="ru-RU"/>
        </a:p>
      </dgm:t>
    </dgm:pt>
    <dgm:pt modelId="{3EEE26E9-7A78-421F-833B-379EBD388127}">
      <dgm:prSet custT="1"/>
      <dgm:spPr/>
      <dgm:t>
        <a:bodyPr/>
        <a:lstStyle/>
        <a:p>
          <a:r>
            <a:rPr lang="ru-RU" sz="2400" dirty="0" smtClean="0">
              <a:latin typeface="Russo One" panose="02000503050000020004" pitchFamily="2" charset="0"/>
            </a:rPr>
            <a:t>РОССИЯ</a:t>
          </a:r>
          <a:endParaRPr lang="ru-RU" sz="2400" dirty="0">
            <a:latin typeface="Russo One" panose="02000503050000020004" pitchFamily="2" charset="0"/>
          </a:endParaRPr>
        </a:p>
      </dgm:t>
    </dgm:pt>
    <dgm:pt modelId="{B763231A-6547-427D-BC0C-AA25DF40CD90}" type="parTrans" cxnId="{2CFC3AE3-9798-4C56-AE30-9B9BBC046559}">
      <dgm:prSet/>
      <dgm:spPr/>
      <dgm:t>
        <a:bodyPr/>
        <a:lstStyle/>
        <a:p>
          <a:endParaRPr lang="ru-RU"/>
        </a:p>
      </dgm:t>
    </dgm:pt>
    <dgm:pt modelId="{6B3A0A2C-1169-491C-8AC4-AB7B58135B90}" type="sibTrans" cxnId="{2CFC3AE3-9798-4C56-AE30-9B9BBC046559}">
      <dgm:prSet/>
      <dgm:spPr/>
      <dgm:t>
        <a:bodyPr/>
        <a:lstStyle/>
        <a:p>
          <a:endParaRPr lang="ru-RU"/>
        </a:p>
      </dgm:t>
    </dgm:pt>
    <dgm:pt modelId="{28501F61-2AE8-47FD-B24A-DF07F938B74E}" type="pres">
      <dgm:prSet presAssocID="{EEC58D2A-4A9D-4FB5-B39E-4AC2847872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D86DAA-D34A-4C8F-9DC3-31B6D70C20AD}" type="pres">
      <dgm:prSet presAssocID="{A89EE02D-7F4F-49E2-B686-388C1B5F77A5}" presName="centerShape" presStyleLbl="node0" presStyleIdx="0" presStyleCnt="1"/>
      <dgm:spPr/>
      <dgm:t>
        <a:bodyPr/>
        <a:lstStyle/>
        <a:p>
          <a:endParaRPr lang="ru-RU"/>
        </a:p>
      </dgm:t>
    </dgm:pt>
    <dgm:pt modelId="{8004E55E-07E0-4883-ABE6-6912095D4866}" type="pres">
      <dgm:prSet presAssocID="{D90E90B7-DD06-43E0-A5E2-861804E7E82A}" presName="Name9" presStyleLbl="parChTrans1D2" presStyleIdx="0" presStyleCnt="6"/>
      <dgm:spPr/>
      <dgm:t>
        <a:bodyPr/>
        <a:lstStyle/>
        <a:p>
          <a:endParaRPr lang="ru-RU"/>
        </a:p>
      </dgm:t>
    </dgm:pt>
    <dgm:pt modelId="{2EBAF264-90D5-495B-A4B8-6C54F0958A81}" type="pres">
      <dgm:prSet presAssocID="{D90E90B7-DD06-43E0-A5E2-861804E7E82A}" presName="connTx" presStyleLbl="parChTrans1D2" presStyleIdx="0" presStyleCnt="6"/>
      <dgm:spPr/>
      <dgm:t>
        <a:bodyPr/>
        <a:lstStyle/>
        <a:p>
          <a:endParaRPr lang="ru-RU"/>
        </a:p>
      </dgm:t>
    </dgm:pt>
    <dgm:pt modelId="{B40390A0-AAA5-4743-842D-1F9D97410552}" type="pres">
      <dgm:prSet presAssocID="{12D4D715-FA3C-484B-BBA4-9072FAB5DA3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2F6A2-C53E-4EAB-9218-6DE36FA7EBBE}" type="pres">
      <dgm:prSet presAssocID="{2D65FC82-E874-4673-81B8-3379288D5E73}" presName="Name9" presStyleLbl="parChTrans1D2" presStyleIdx="1" presStyleCnt="6"/>
      <dgm:spPr/>
      <dgm:t>
        <a:bodyPr/>
        <a:lstStyle/>
        <a:p>
          <a:endParaRPr lang="ru-RU"/>
        </a:p>
      </dgm:t>
    </dgm:pt>
    <dgm:pt modelId="{E2911126-2A34-447D-98AC-A01BE97259FA}" type="pres">
      <dgm:prSet presAssocID="{2D65FC82-E874-4673-81B8-3379288D5E73}" presName="connTx" presStyleLbl="parChTrans1D2" presStyleIdx="1" presStyleCnt="6"/>
      <dgm:spPr/>
      <dgm:t>
        <a:bodyPr/>
        <a:lstStyle/>
        <a:p>
          <a:endParaRPr lang="ru-RU"/>
        </a:p>
      </dgm:t>
    </dgm:pt>
    <dgm:pt modelId="{87ABF298-D63A-428F-A6A3-B7202DD96A41}" type="pres">
      <dgm:prSet presAssocID="{935B0EEB-4AAC-4FCB-847A-95F56301C08E}" presName="node" presStyleLbl="node1" presStyleIdx="1" presStyleCnt="6" custRadScaleRad="102832" custRadScaleInc="-3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8BD3B-10CA-4E56-9C9D-DEBDE3EC39B9}" type="pres">
      <dgm:prSet presAssocID="{B763231A-6547-427D-BC0C-AA25DF40CD90}" presName="Name9" presStyleLbl="parChTrans1D2" presStyleIdx="2" presStyleCnt="6"/>
      <dgm:spPr/>
      <dgm:t>
        <a:bodyPr/>
        <a:lstStyle/>
        <a:p>
          <a:endParaRPr lang="ru-RU"/>
        </a:p>
      </dgm:t>
    </dgm:pt>
    <dgm:pt modelId="{9B2FAE9B-6A7B-440A-B856-2FC438ADE1E7}" type="pres">
      <dgm:prSet presAssocID="{B763231A-6547-427D-BC0C-AA25DF40CD90}" presName="connTx" presStyleLbl="parChTrans1D2" presStyleIdx="2" presStyleCnt="6"/>
      <dgm:spPr/>
      <dgm:t>
        <a:bodyPr/>
        <a:lstStyle/>
        <a:p>
          <a:endParaRPr lang="ru-RU"/>
        </a:p>
      </dgm:t>
    </dgm:pt>
    <dgm:pt modelId="{CEAA2BE1-3F0E-48D2-AEF6-2D0515BD2703}" type="pres">
      <dgm:prSet presAssocID="{3EEE26E9-7A78-421F-833B-379EBD38812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FEE65-8CC9-4E8A-9762-42FB3FDBF392}" type="pres">
      <dgm:prSet presAssocID="{FED5B28C-CC53-43B2-A1BD-9F6972EF292E}" presName="Name9" presStyleLbl="parChTrans1D2" presStyleIdx="3" presStyleCnt="6"/>
      <dgm:spPr/>
      <dgm:t>
        <a:bodyPr/>
        <a:lstStyle/>
        <a:p>
          <a:endParaRPr lang="ru-RU"/>
        </a:p>
      </dgm:t>
    </dgm:pt>
    <dgm:pt modelId="{E4ED74A3-F209-4203-BFE9-A25446948C05}" type="pres">
      <dgm:prSet presAssocID="{FED5B28C-CC53-43B2-A1BD-9F6972EF292E}" presName="connTx" presStyleLbl="parChTrans1D2" presStyleIdx="3" presStyleCnt="6"/>
      <dgm:spPr/>
      <dgm:t>
        <a:bodyPr/>
        <a:lstStyle/>
        <a:p>
          <a:endParaRPr lang="ru-RU"/>
        </a:p>
      </dgm:t>
    </dgm:pt>
    <dgm:pt modelId="{C6835940-9A4C-4A48-9277-7C07A3B6F9E5}" type="pres">
      <dgm:prSet presAssocID="{EBF592F1-E1E4-4A95-B13E-3C6D9243D24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9BAA3-0BF0-46C1-A059-B4C6374EF7C5}" type="pres">
      <dgm:prSet presAssocID="{5B2F2768-E8C7-4F3A-990F-4D0E6B2AD1A3}" presName="Name9" presStyleLbl="parChTrans1D2" presStyleIdx="4" presStyleCnt="6"/>
      <dgm:spPr/>
      <dgm:t>
        <a:bodyPr/>
        <a:lstStyle/>
        <a:p>
          <a:endParaRPr lang="ru-RU"/>
        </a:p>
      </dgm:t>
    </dgm:pt>
    <dgm:pt modelId="{3E4D7560-F2F7-4615-9220-68F317374717}" type="pres">
      <dgm:prSet presAssocID="{5B2F2768-E8C7-4F3A-990F-4D0E6B2AD1A3}" presName="connTx" presStyleLbl="parChTrans1D2" presStyleIdx="4" presStyleCnt="6"/>
      <dgm:spPr/>
      <dgm:t>
        <a:bodyPr/>
        <a:lstStyle/>
        <a:p>
          <a:endParaRPr lang="ru-RU"/>
        </a:p>
      </dgm:t>
    </dgm:pt>
    <dgm:pt modelId="{FE79E58D-12E5-4623-88D6-32580D82C02D}" type="pres">
      <dgm:prSet presAssocID="{E22115A7-1EA0-4A3D-B51F-280D0622A85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2D463-1CC8-4481-A2A2-0F282E4D21F5}" type="pres">
      <dgm:prSet presAssocID="{667927A5-ACEC-4805-B5E8-465CAC5CFAD8}" presName="Name9" presStyleLbl="parChTrans1D2" presStyleIdx="5" presStyleCnt="6"/>
      <dgm:spPr/>
      <dgm:t>
        <a:bodyPr/>
        <a:lstStyle/>
        <a:p>
          <a:endParaRPr lang="ru-RU"/>
        </a:p>
      </dgm:t>
    </dgm:pt>
    <dgm:pt modelId="{3825A9B0-937E-4F34-91DC-EAA41EC85E62}" type="pres">
      <dgm:prSet presAssocID="{667927A5-ACEC-4805-B5E8-465CAC5CFAD8}" presName="connTx" presStyleLbl="parChTrans1D2" presStyleIdx="5" presStyleCnt="6"/>
      <dgm:spPr/>
      <dgm:t>
        <a:bodyPr/>
        <a:lstStyle/>
        <a:p>
          <a:endParaRPr lang="ru-RU"/>
        </a:p>
      </dgm:t>
    </dgm:pt>
    <dgm:pt modelId="{AC4C505B-A0A1-4981-8578-2BDEA23C97BD}" type="pres">
      <dgm:prSet presAssocID="{A5B77DAC-95F2-45A2-A8D1-BEED7E90D5B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09851A-067C-4B86-A444-071E348D2441}" srcId="{A89EE02D-7F4F-49E2-B686-388C1B5F77A5}" destId="{E22115A7-1EA0-4A3D-B51F-280D0622A858}" srcOrd="4" destOrd="0" parTransId="{5B2F2768-E8C7-4F3A-990F-4D0E6B2AD1A3}" sibTransId="{41E55C4C-F208-46B4-81FD-724B1B95449A}"/>
    <dgm:cxn modelId="{A7320022-E449-45C6-94E5-878530C8F1DD}" type="presOf" srcId="{667927A5-ACEC-4805-B5E8-465CAC5CFAD8}" destId="{3825A9B0-937E-4F34-91DC-EAA41EC85E62}" srcOrd="1" destOrd="0" presId="urn:microsoft.com/office/officeart/2005/8/layout/radial1"/>
    <dgm:cxn modelId="{43D1A879-37E2-4CDD-94A3-6E0E0C797E7F}" type="presOf" srcId="{12D4D715-FA3C-484B-BBA4-9072FAB5DA39}" destId="{B40390A0-AAA5-4743-842D-1F9D97410552}" srcOrd="0" destOrd="0" presId="urn:microsoft.com/office/officeart/2005/8/layout/radial1"/>
    <dgm:cxn modelId="{6E01CEEF-B6EF-4B32-9727-44F17028257E}" type="presOf" srcId="{935B0EEB-4AAC-4FCB-847A-95F56301C08E}" destId="{87ABF298-D63A-428F-A6A3-B7202DD96A41}" srcOrd="0" destOrd="0" presId="urn:microsoft.com/office/officeart/2005/8/layout/radial1"/>
    <dgm:cxn modelId="{7A6E411F-B01A-4118-BFFE-C93145680A99}" type="presOf" srcId="{2D65FC82-E874-4673-81B8-3379288D5E73}" destId="{E8A2F6A2-C53E-4EAB-9218-6DE36FA7EBBE}" srcOrd="0" destOrd="0" presId="urn:microsoft.com/office/officeart/2005/8/layout/radial1"/>
    <dgm:cxn modelId="{EAC0A39B-295A-4D8B-B7C2-0C0FE77B5A8E}" type="presOf" srcId="{B763231A-6547-427D-BC0C-AA25DF40CD90}" destId="{9B2FAE9B-6A7B-440A-B856-2FC438ADE1E7}" srcOrd="1" destOrd="0" presId="urn:microsoft.com/office/officeart/2005/8/layout/radial1"/>
    <dgm:cxn modelId="{C3AA734D-8927-467E-BA84-9D98E99C7593}" type="presOf" srcId="{5B2F2768-E8C7-4F3A-990F-4D0E6B2AD1A3}" destId="{8A69BAA3-0BF0-46C1-A059-B4C6374EF7C5}" srcOrd="0" destOrd="0" presId="urn:microsoft.com/office/officeart/2005/8/layout/radial1"/>
    <dgm:cxn modelId="{8EAF18AB-7AF7-4D1C-A3A3-433F8312DE2D}" type="presOf" srcId="{EBF592F1-E1E4-4A95-B13E-3C6D9243D24B}" destId="{C6835940-9A4C-4A48-9277-7C07A3B6F9E5}" srcOrd="0" destOrd="0" presId="urn:microsoft.com/office/officeart/2005/8/layout/radial1"/>
    <dgm:cxn modelId="{E8541454-6289-4A93-A0B8-DA92F3E120DB}" srcId="{EEC58D2A-4A9D-4FB5-B39E-4AC28478724B}" destId="{A89EE02D-7F4F-49E2-B686-388C1B5F77A5}" srcOrd="0" destOrd="0" parTransId="{856B4485-9CDE-483A-9AB6-2E60EDDF579A}" sibTransId="{BB9CC5A3-A1BD-4D7C-90D6-36B0A1870FBA}"/>
    <dgm:cxn modelId="{22C70B26-2C9D-4B74-B3F2-ABA1E4DF2DA5}" type="presOf" srcId="{B763231A-6547-427D-BC0C-AA25DF40CD90}" destId="{C188BD3B-10CA-4E56-9C9D-DEBDE3EC39B9}" srcOrd="0" destOrd="0" presId="urn:microsoft.com/office/officeart/2005/8/layout/radial1"/>
    <dgm:cxn modelId="{FCF84517-FA9B-48F3-A3EC-443DA8923E3D}" type="presOf" srcId="{5B2F2768-E8C7-4F3A-990F-4D0E6B2AD1A3}" destId="{3E4D7560-F2F7-4615-9220-68F317374717}" srcOrd="1" destOrd="0" presId="urn:microsoft.com/office/officeart/2005/8/layout/radial1"/>
    <dgm:cxn modelId="{AA000D79-3F2F-4CE7-A430-9AEAE9C4CAAC}" srcId="{A89EE02D-7F4F-49E2-B686-388C1B5F77A5}" destId="{935B0EEB-4AAC-4FCB-847A-95F56301C08E}" srcOrd="1" destOrd="0" parTransId="{2D65FC82-E874-4673-81B8-3379288D5E73}" sibTransId="{0691154A-6BAB-4B26-AB05-7ECCD7EEBDE9}"/>
    <dgm:cxn modelId="{CF020AE9-8A97-4869-8E67-596B236771A7}" type="presOf" srcId="{D90E90B7-DD06-43E0-A5E2-861804E7E82A}" destId="{8004E55E-07E0-4883-ABE6-6912095D4866}" srcOrd="0" destOrd="0" presId="urn:microsoft.com/office/officeart/2005/8/layout/radial1"/>
    <dgm:cxn modelId="{A28B3F52-98A0-4001-B606-F337DBB06869}" type="presOf" srcId="{2D65FC82-E874-4673-81B8-3379288D5E73}" destId="{E2911126-2A34-447D-98AC-A01BE97259FA}" srcOrd="1" destOrd="0" presId="urn:microsoft.com/office/officeart/2005/8/layout/radial1"/>
    <dgm:cxn modelId="{6D9B9343-BA4E-4C21-AFE9-9D93C4E93C29}" srcId="{A89EE02D-7F4F-49E2-B686-388C1B5F77A5}" destId="{A5B77DAC-95F2-45A2-A8D1-BEED7E90D5B1}" srcOrd="5" destOrd="0" parTransId="{667927A5-ACEC-4805-B5E8-465CAC5CFAD8}" sibTransId="{723ECF47-7A9C-4F9C-B0DB-9E36F357A54C}"/>
    <dgm:cxn modelId="{A142923D-CA9D-4589-9E1C-B819427D1255}" type="presOf" srcId="{3EEE26E9-7A78-421F-833B-379EBD388127}" destId="{CEAA2BE1-3F0E-48D2-AEF6-2D0515BD2703}" srcOrd="0" destOrd="0" presId="urn:microsoft.com/office/officeart/2005/8/layout/radial1"/>
    <dgm:cxn modelId="{B4114593-DAAD-4F39-B65D-894261F23C1E}" type="presOf" srcId="{D90E90B7-DD06-43E0-A5E2-861804E7E82A}" destId="{2EBAF264-90D5-495B-A4B8-6C54F0958A81}" srcOrd="1" destOrd="0" presId="urn:microsoft.com/office/officeart/2005/8/layout/radial1"/>
    <dgm:cxn modelId="{0493401C-83C5-4F91-A7BF-9D5A9BEBE9E8}" srcId="{A89EE02D-7F4F-49E2-B686-388C1B5F77A5}" destId="{EBF592F1-E1E4-4A95-B13E-3C6D9243D24B}" srcOrd="3" destOrd="0" parTransId="{FED5B28C-CC53-43B2-A1BD-9F6972EF292E}" sibTransId="{21AFDB6A-6AFF-4399-98DF-C99C28BCFE51}"/>
    <dgm:cxn modelId="{13D6696F-51BD-4EB9-ADA9-CC46EEF25B4C}" type="presOf" srcId="{EEC58D2A-4A9D-4FB5-B39E-4AC28478724B}" destId="{28501F61-2AE8-47FD-B24A-DF07F938B74E}" srcOrd="0" destOrd="0" presId="urn:microsoft.com/office/officeart/2005/8/layout/radial1"/>
    <dgm:cxn modelId="{1BF4362F-F270-4343-ABFD-581986D1FE8E}" type="presOf" srcId="{A5B77DAC-95F2-45A2-A8D1-BEED7E90D5B1}" destId="{AC4C505B-A0A1-4981-8578-2BDEA23C97BD}" srcOrd="0" destOrd="0" presId="urn:microsoft.com/office/officeart/2005/8/layout/radial1"/>
    <dgm:cxn modelId="{89C04FCD-1790-4CC1-B03C-2E3BB6F90C1D}" srcId="{A89EE02D-7F4F-49E2-B686-388C1B5F77A5}" destId="{12D4D715-FA3C-484B-BBA4-9072FAB5DA39}" srcOrd="0" destOrd="0" parTransId="{D90E90B7-DD06-43E0-A5E2-861804E7E82A}" sibTransId="{68CD2630-077E-46C1-AC88-D8B48CADA2F8}"/>
    <dgm:cxn modelId="{C35851C1-0A13-4D97-9797-924FB7C8DA95}" type="presOf" srcId="{FED5B28C-CC53-43B2-A1BD-9F6972EF292E}" destId="{E4ED74A3-F209-4203-BFE9-A25446948C05}" srcOrd="1" destOrd="0" presId="urn:microsoft.com/office/officeart/2005/8/layout/radial1"/>
    <dgm:cxn modelId="{46D21123-B1BB-4D0C-8D52-89B3D33BF686}" type="presOf" srcId="{FED5B28C-CC53-43B2-A1BD-9F6972EF292E}" destId="{322FEE65-8CC9-4E8A-9762-42FB3FDBF392}" srcOrd="0" destOrd="0" presId="urn:microsoft.com/office/officeart/2005/8/layout/radial1"/>
    <dgm:cxn modelId="{CD307C16-B1F6-4850-8FA6-E2316501FFB0}" type="presOf" srcId="{A89EE02D-7F4F-49E2-B686-388C1B5F77A5}" destId="{4CD86DAA-D34A-4C8F-9DC3-31B6D70C20AD}" srcOrd="0" destOrd="0" presId="urn:microsoft.com/office/officeart/2005/8/layout/radial1"/>
    <dgm:cxn modelId="{6C8CB31A-952F-4D8D-9B35-2C7CF93EDAFE}" type="presOf" srcId="{667927A5-ACEC-4805-B5E8-465CAC5CFAD8}" destId="{3792D463-1CC8-4481-A2A2-0F282E4D21F5}" srcOrd="0" destOrd="0" presId="urn:microsoft.com/office/officeart/2005/8/layout/radial1"/>
    <dgm:cxn modelId="{2CFC3AE3-9798-4C56-AE30-9B9BBC046559}" srcId="{A89EE02D-7F4F-49E2-B686-388C1B5F77A5}" destId="{3EEE26E9-7A78-421F-833B-379EBD388127}" srcOrd="2" destOrd="0" parTransId="{B763231A-6547-427D-BC0C-AA25DF40CD90}" sibTransId="{6B3A0A2C-1169-491C-8AC4-AB7B58135B90}"/>
    <dgm:cxn modelId="{76B2A66A-1C1A-4218-A793-D507D2432024}" type="presOf" srcId="{E22115A7-1EA0-4A3D-B51F-280D0622A858}" destId="{FE79E58D-12E5-4623-88D6-32580D82C02D}" srcOrd="0" destOrd="0" presId="urn:microsoft.com/office/officeart/2005/8/layout/radial1"/>
    <dgm:cxn modelId="{2D143311-F805-40A1-B283-3EE743C3DDFC}" type="presParOf" srcId="{28501F61-2AE8-47FD-B24A-DF07F938B74E}" destId="{4CD86DAA-D34A-4C8F-9DC3-31B6D70C20AD}" srcOrd="0" destOrd="0" presId="urn:microsoft.com/office/officeart/2005/8/layout/radial1"/>
    <dgm:cxn modelId="{885063C2-55E5-4153-AC9A-2EC81CAC7EB1}" type="presParOf" srcId="{28501F61-2AE8-47FD-B24A-DF07F938B74E}" destId="{8004E55E-07E0-4883-ABE6-6912095D4866}" srcOrd="1" destOrd="0" presId="urn:microsoft.com/office/officeart/2005/8/layout/radial1"/>
    <dgm:cxn modelId="{87B37820-432A-430B-8985-109ABD8B47B9}" type="presParOf" srcId="{8004E55E-07E0-4883-ABE6-6912095D4866}" destId="{2EBAF264-90D5-495B-A4B8-6C54F0958A81}" srcOrd="0" destOrd="0" presId="urn:microsoft.com/office/officeart/2005/8/layout/radial1"/>
    <dgm:cxn modelId="{7CEC6F4E-4639-464E-AE19-485232A2AFAA}" type="presParOf" srcId="{28501F61-2AE8-47FD-B24A-DF07F938B74E}" destId="{B40390A0-AAA5-4743-842D-1F9D97410552}" srcOrd="2" destOrd="0" presId="urn:microsoft.com/office/officeart/2005/8/layout/radial1"/>
    <dgm:cxn modelId="{0C5F7343-1DF7-4207-B09C-23A8A50A51C1}" type="presParOf" srcId="{28501F61-2AE8-47FD-B24A-DF07F938B74E}" destId="{E8A2F6A2-C53E-4EAB-9218-6DE36FA7EBBE}" srcOrd="3" destOrd="0" presId="urn:microsoft.com/office/officeart/2005/8/layout/radial1"/>
    <dgm:cxn modelId="{F814275B-D395-4E54-AB2B-75B2C6F91BC5}" type="presParOf" srcId="{E8A2F6A2-C53E-4EAB-9218-6DE36FA7EBBE}" destId="{E2911126-2A34-447D-98AC-A01BE97259FA}" srcOrd="0" destOrd="0" presId="urn:microsoft.com/office/officeart/2005/8/layout/radial1"/>
    <dgm:cxn modelId="{46D7064A-238A-4662-8049-6E0498A8790A}" type="presParOf" srcId="{28501F61-2AE8-47FD-B24A-DF07F938B74E}" destId="{87ABF298-D63A-428F-A6A3-B7202DD96A41}" srcOrd="4" destOrd="0" presId="urn:microsoft.com/office/officeart/2005/8/layout/radial1"/>
    <dgm:cxn modelId="{C835C09A-3A10-4EB7-B43F-F96FEA4C3023}" type="presParOf" srcId="{28501F61-2AE8-47FD-B24A-DF07F938B74E}" destId="{C188BD3B-10CA-4E56-9C9D-DEBDE3EC39B9}" srcOrd="5" destOrd="0" presId="urn:microsoft.com/office/officeart/2005/8/layout/radial1"/>
    <dgm:cxn modelId="{B2C0AF44-D739-4D1B-AB90-B12337C7473D}" type="presParOf" srcId="{C188BD3B-10CA-4E56-9C9D-DEBDE3EC39B9}" destId="{9B2FAE9B-6A7B-440A-B856-2FC438ADE1E7}" srcOrd="0" destOrd="0" presId="urn:microsoft.com/office/officeart/2005/8/layout/radial1"/>
    <dgm:cxn modelId="{9E59CEA0-890E-497B-B138-D6931A7FEDF8}" type="presParOf" srcId="{28501F61-2AE8-47FD-B24A-DF07F938B74E}" destId="{CEAA2BE1-3F0E-48D2-AEF6-2D0515BD2703}" srcOrd="6" destOrd="0" presId="urn:microsoft.com/office/officeart/2005/8/layout/radial1"/>
    <dgm:cxn modelId="{17B14385-189D-4DE9-8D18-77B0F4510E12}" type="presParOf" srcId="{28501F61-2AE8-47FD-B24A-DF07F938B74E}" destId="{322FEE65-8CC9-4E8A-9762-42FB3FDBF392}" srcOrd="7" destOrd="0" presId="urn:microsoft.com/office/officeart/2005/8/layout/radial1"/>
    <dgm:cxn modelId="{E475E613-9A7C-40D0-B895-0B5C9FCB1F52}" type="presParOf" srcId="{322FEE65-8CC9-4E8A-9762-42FB3FDBF392}" destId="{E4ED74A3-F209-4203-BFE9-A25446948C05}" srcOrd="0" destOrd="0" presId="urn:microsoft.com/office/officeart/2005/8/layout/radial1"/>
    <dgm:cxn modelId="{286504B1-9A9D-4858-9301-C37FF4C42CBE}" type="presParOf" srcId="{28501F61-2AE8-47FD-B24A-DF07F938B74E}" destId="{C6835940-9A4C-4A48-9277-7C07A3B6F9E5}" srcOrd="8" destOrd="0" presId="urn:microsoft.com/office/officeart/2005/8/layout/radial1"/>
    <dgm:cxn modelId="{55CF04D4-7F8C-49A9-B721-C58FE4625DB8}" type="presParOf" srcId="{28501F61-2AE8-47FD-B24A-DF07F938B74E}" destId="{8A69BAA3-0BF0-46C1-A059-B4C6374EF7C5}" srcOrd="9" destOrd="0" presId="urn:microsoft.com/office/officeart/2005/8/layout/radial1"/>
    <dgm:cxn modelId="{F9D3D984-DE6B-4670-A494-C7C23A871993}" type="presParOf" srcId="{8A69BAA3-0BF0-46C1-A059-B4C6374EF7C5}" destId="{3E4D7560-F2F7-4615-9220-68F317374717}" srcOrd="0" destOrd="0" presId="urn:microsoft.com/office/officeart/2005/8/layout/radial1"/>
    <dgm:cxn modelId="{77FCE171-3F80-49FE-855A-137721BCE26B}" type="presParOf" srcId="{28501F61-2AE8-47FD-B24A-DF07F938B74E}" destId="{FE79E58D-12E5-4623-88D6-32580D82C02D}" srcOrd="10" destOrd="0" presId="urn:microsoft.com/office/officeart/2005/8/layout/radial1"/>
    <dgm:cxn modelId="{F9F0933D-E6E4-4C74-95A0-4ABA43E950B5}" type="presParOf" srcId="{28501F61-2AE8-47FD-B24A-DF07F938B74E}" destId="{3792D463-1CC8-4481-A2A2-0F282E4D21F5}" srcOrd="11" destOrd="0" presId="urn:microsoft.com/office/officeart/2005/8/layout/radial1"/>
    <dgm:cxn modelId="{C7DC6729-282B-421B-8F0B-237C43D4BA8E}" type="presParOf" srcId="{3792D463-1CC8-4481-A2A2-0F282E4D21F5}" destId="{3825A9B0-937E-4F34-91DC-EAA41EC85E62}" srcOrd="0" destOrd="0" presId="urn:microsoft.com/office/officeart/2005/8/layout/radial1"/>
    <dgm:cxn modelId="{3A18DAD5-5339-4262-A710-D7582DFF3B02}" type="presParOf" srcId="{28501F61-2AE8-47FD-B24A-DF07F938B74E}" destId="{AC4C505B-A0A1-4981-8578-2BDEA23C97BD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A7468A-E3F1-4CBA-A2A2-BA949D531FB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34D5B42-0251-4187-A01A-E5300061C5A7}">
      <dgm:prSet phldrT="[Текст]" custT="1"/>
      <dgm:spPr/>
      <dgm:t>
        <a:bodyPr/>
        <a:lstStyle/>
        <a:p>
          <a:r>
            <a:rPr lang="ru-RU" sz="3600" dirty="0" smtClean="0">
              <a:latin typeface="Russo One" panose="02000503050000020004" pitchFamily="2" charset="0"/>
            </a:rPr>
            <a:t>ДЕТАЛИ</a:t>
          </a:r>
          <a:endParaRPr lang="ru-RU" sz="3600" dirty="0">
            <a:latin typeface="Russo One" panose="02000503050000020004" pitchFamily="2" charset="0"/>
          </a:endParaRPr>
        </a:p>
      </dgm:t>
    </dgm:pt>
    <dgm:pt modelId="{85FC63AB-D266-450D-80D3-96D99EF3421F}" type="parTrans" cxnId="{632BBB03-2ECE-4A26-B8BD-E18C40BC6490}">
      <dgm:prSet/>
      <dgm:spPr/>
      <dgm:t>
        <a:bodyPr/>
        <a:lstStyle/>
        <a:p>
          <a:endParaRPr lang="ru-RU"/>
        </a:p>
      </dgm:t>
    </dgm:pt>
    <dgm:pt modelId="{7E5037CF-CBC6-4B6D-AF3A-BF3A32EFBF24}" type="sibTrans" cxnId="{632BBB03-2ECE-4A26-B8BD-E18C40BC6490}">
      <dgm:prSet/>
      <dgm:spPr/>
      <dgm:t>
        <a:bodyPr/>
        <a:lstStyle/>
        <a:p>
          <a:endParaRPr lang="ru-RU"/>
        </a:p>
      </dgm:t>
    </dgm:pt>
    <dgm:pt modelId="{FEAC05A7-4B17-42F0-ADB6-6F407BC79AA7}">
      <dgm:prSet phldrT="[Текст]" custT="1"/>
      <dgm:spPr/>
      <dgm:t>
        <a:bodyPr/>
        <a:lstStyle/>
        <a:p>
          <a:r>
            <a:rPr lang="ru-RU" sz="2800" dirty="0" smtClean="0">
              <a:latin typeface="Russo One" panose="02000503050000020004" pitchFamily="2" charset="0"/>
            </a:rPr>
            <a:t>ЗАПАХ</a:t>
          </a:r>
          <a:endParaRPr lang="ru-RU" sz="2800" dirty="0">
            <a:latin typeface="Russo One" panose="02000503050000020004" pitchFamily="2" charset="0"/>
          </a:endParaRPr>
        </a:p>
      </dgm:t>
    </dgm:pt>
    <dgm:pt modelId="{E2A78ED2-D091-4589-ADCB-D5B90544D706}" type="parTrans" cxnId="{3E798206-EB97-418D-A5BB-6415C73B2F85}">
      <dgm:prSet/>
      <dgm:spPr/>
      <dgm:t>
        <a:bodyPr/>
        <a:lstStyle/>
        <a:p>
          <a:endParaRPr lang="ru-RU"/>
        </a:p>
      </dgm:t>
    </dgm:pt>
    <dgm:pt modelId="{A4C1C0DC-85AF-47E2-ABCB-8BFFCD60AF2C}" type="sibTrans" cxnId="{3E798206-EB97-418D-A5BB-6415C73B2F85}">
      <dgm:prSet/>
      <dgm:spPr/>
      <dgm:t>
        <a:bodyPr/>
        <a:lstStyle/>
        <a:p>
          <a:endParaRPr lang="ru-RU"/>
        </a:p>
      </dgm:t>
    </dgm:pt>
    <dgm:pt modelId="{A0BA6BB9-B1F0-4FD6-BA09-4DF060017D17}">
      <dgm:prSet phldrT="[Текст]" custT="1"/>
      <dgm:spPr/>
      <dgm:t>
        <a:bodyPr/>
        <a:lstStyle/>
        <a:p>
          <a:r>
            <a:rPr lang="ru-RU" sz="2800" dirty="0" smtClean="0">
              <a:latin typeface="Russo One" panose="02000503050000020004" pitchFamily="2" charset="0"/>
            </a:rPr>
            <a:t>ДОМ</a:t>
          </a:r>
          <a:endParaRPr lang="ru-RU" sz="2800" dirty="0">
            <a:latin typeface="Russo One" panose="02000503050000020004" pitchFamily="2" charset="0"/>
          </a:endParaRPr>
        </a:p>
      </dgm:t>
    </dgm:pt>
    <dgm:pt modelId="{6EE32D9E-9C51-4FC5-96C6-1D97D010BF91}" type="parTrans" cxnId="{F29C0291-CCC6-43E0-BE3F-1CEAF3B900C8}">
      <dgm:prSet/>
      <dgm:spPr/>
      <dgm:t>
        <a:bodyPr/>
        <a:lstStyle/>
        <a:p>
          <a:endParaRPr lang="ru-RU"/>
        </a:p>
      </dgm:t>
    </dgm:pt>
    <dgm:pt modelId="{97D5AFC5-7D18-48C2-A657-F30EF808E703}" type="sibTrans" cxnId="{F29C0291-CCC6-43E0-BE3F-1CEAF3B900C8}">
      <dgm:prSet/>
      <dgm:spPr/>
      <dgm:t>
        <a:bodyPr/>
        <a:lstStyle/>
        <a:p>
          <a:endParaRPr lang="ru-RU"/>
        </a:p>
      </dgm:t>
    </dgm:pt>
    <dgm:pt modelId="{B3720CF5-19CC-4BB7-AD71-9773E89C1861}">
      <dgm:prSet phldrT="[Текст]" custT="1"/>
      <dgm:spPr/>
      <dgm:t>
        <a:bodyPr/>
        <a:lstStyle/>
        <a:p>
          <a:r>
            <a:rPr lang="ru-RU" sz="2800" dirty="0" smtClean="0">
              <a:latin typeface="Russo One" panose="02000503050000020004" pitchFamily="2" charset="0"/>
            </a:rPr>
            <a:t>УСАДЬБА</a:t>
          </a:r>
          <a:endParaRPr lang="ru-RU" sz="2800" dirty="0">
            <a:latin typeface="Russo One" panose="02000503050000020004" pitchFamily="2" charset="0"/>
          </a:endParaRPr>
        </a:p>
      </dgm:t>
    </dgm:pt>
    <dgm:pt modelId="{B1EF616B-6FF9-4B77-981C-3AE438718F07}" type="parTrans" cxnId="{040362A2-A7E8-493B-A479-29654F3EF175}">
      <dgm:prSet/>
      <dgm:spPr/>
      <dgm:t>
        <a:bodyPr/>
        <a:lstStyle/>
        <a:p>
          <a:endParaRPr lang="ru-RU"/>
        </a:p>
      </dgm:t>
    </dgm:pt>
    <dgm:pt modelId="{A8284114-AD43-4BEE-9C6E-E597BA674CD3}" type="sibTrans" cxnId="{040362A2-A7E8-493B-A479-29654F3EF175}">
      <dgm:prSet/>
      <dgm:spPr/>
      <dgm:t>
        <a:bodyPr/>
        <a:lstStyle/>
        <a:p>
          <a:endParaRPr lang="ru-RU"/>
        </a:p>
      </dgm:t>
    </dgm:pt>
    <dgm:pt modelId="{B866888F-498E-4130-872F-B41D30C10752}">
      <dgm:prSet custT="1"/>
      <dgm:spPr/>
      <dgm:t>
        <a:bodyPr/>
        <a:lstStyle/>
        <a:p>
          <a:r>
            <a:rPr lang="ru-RU" sz="2800" dirty="0" smtClean="0">
              <a:latin typeface="Russo One" panose="02000503050000020004" pitchFamily="2" charset="0"/>
            </a:rPr>
            <a:t>САД</a:t>
          </a:r>
          <a:endParaRPr lang="ru-RU" sz="2800" dirty="0">
            <a:latin typeface="Russo One" panose="02000503050000020004" pitchFamily="2" charset="0"/>
          </a:endParaRPr>
        </a:p>
      </dgm:t>
    </dgm:pt>
    <dgm:pt modelId="{7DDC85E3-6F28-447A-8EFE-5D0CE62E2397}" type="parTrans" cxnId="{132889A5-ACF9-4E86-8D00-8B68FC8A64FA}">
      <dgm:prSet/>
      <dgm:spPr/>
      <dgm:t>
        <a:bodyPr/>
        <a:lstStyle/>
        <a:p>
          <a:endParaRPr lang="ru-RU"/>
        </a:p>
      </dgm:t>
    </dgm:pt>
    <dgm:pt modelId="{37E95447-2D40-4E55-AAE0-5FAAF76E71C0}" type="sibTrans" cxnId="{132889A5-ACF9-4E86-8D00-8B68FC8A64FA}">
      <dgm:prSet/>
      <dgm:spPr/>
      <dgm:t>
        <a:bodyPr/>
        <a:lstStyle/>
        <a:p>
          <a:endParaRPr lang="ru-RU"/>
        </a:p>
      </dgm:t>
    </dgm:pt>
    <dgm:pt modelId="{4FFD1D32-1443-4360-A796-544FB17BBFDD}">
      <dgm:prSet custT="1"/>
      <dgm:spPr/>
      <dgm:t>
        <a:bodyPr/>
        <a:lstStyle/>
        <a:p>
          <a:r>
            <a:rPr lang="ru-RU" sz="2800" dirty="0" smtClean="0">
              <a:latin typeface="Russo One" panose="02000503050000020004" pitchFamily="2" charset="0"/>
            </a:rPr>
            <a:t>ЗВУК</a:t>
          </a:r>
          <a:endParaRPr lang="ru-RU" sz="2800" dirty="0">
            <a:latin typeface="Russo One" panose="02000503050000020004" pitchFamily="2" charset="0"/>
          </a:endParaRPr>
        </a:p>
      </dgm:t>
    </dgm:pt>
    <dgm:pt modelId="{407B95C3-DB24-4A0A-A9F4-5512179B8A61}" type="parTrans" cxnId="{20D8E15D-D73B-4AF3-B278-D7810B78217B}">
      <dgm:prSet/>
      <dgm:spPr/>
      <dgm:t>
        <a:bodyPr/>
        <a:lstStyle/>
        <a:p>
          <a:endParaRPr lang="ru-RU"/>
        </a:p>
      </dgm:t>
    </dgm:pt>
    <dgm:pt modelId="{C9BDEC01-79CB-4E4E-9E81-C9DB4FED16F4}" type="sibTrans" cxnId="{20D8E15D-D73B-4AF3-B278-D7810B78217B}">
      <dgm:prSet/>
      <dgm:spPr/>
      <dgm:t>
        <a:bodyPr/>
        <a:lstStyle/>
        <a:p>
          <a:endParaRPr lang="ru-RU"/>
        </a:p>
      </dgm:t>
    </dgm:pt>
    <dgm:pt modelId="{E28F64D7-D0E6-4819-9EA6-C6A3717FADAA}">
      <dgm:prSet custT="1"/>
      <dgm:spPr/>
      <dgm:t>
        <a:bodyPr/>
        <a:lstStyle/>
        <a:p>
          <a:r>
            <a:rPr lang="ru-RU" sz="2800" dirty="0" smtClean="0">
              <a:latin typeface="Russo One" panose="02000503050000020004" pitchFamily="2" charset="0"/>
            </a:rPr>
            <a:t>ЦВЕТ</a:t>
          </a:r>
          <a:endParaRPr lang="ru-RU" sz="2800" dirty="0">
            <a:latin typeface="Russo One" panose="02000503050000020004" pitchFamily="2" charset="0"/>
          </a:endParaRPr>
        </a:p>
      </dgm:t>
    </dgm:pt>
    <dgm:pt modelId="{A6DE6AEB-FA17-4FC4-98A7-0CC4F7604BEB}" type="parTrans" cxnId="{165470CD-553B-44BD-96F6-3EB2C64EFEF0}">
      <dgm:prSet/>
      <dgm:spPr/>
      <dgm:t>
        <a:bodyPr/>
        <a:lstStyle/>
        <a:p>
          <a:endParaRPr lang="ru-RU"/>
        </a:p>
      </dgm:t>
    </dgm:pt>
    <dgm:pt modelId="{986DD08D-08D6-445D-871B-78956F3AF14D}" type="sibTrans" cxnId="{165470CD-553B-44BD-96F6-3EB2C64EFEF0}">
      <dgm:prSet/>
      <dgm:spPr/>
      <dgm:t>
        <a:bodyPr/>
        <a:lstStyle/>
        <a:p>
          <a:endParaRPr lang="ru-RU"/>
        </a:p>
      </dgm:t>
    </dgm:pt>
    <dgm:pt modelId="{3CF170FC-612D-4C7D-9CF9-A8FCEB3EB9FE}" type="pres">
      <dgm:prSet presAssocID="{42A7468A-E3F1-4CBA-A2A2-BA949D531FB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59CB8E-8D0C-4B70-AA63-024D2F93369F}" type="pres">
      <dgm:prSet presAssocID="{C34D5B42-0251-4187-A01A-E5300061C5A7}" presName="root1" presStyleCnt="0"/>
      <dgm:spPr/>
    </dgm:pt>
    <dgm:pt modelId="{BFE2C7AF-AB8D-4DBA-A4E2-8AD352A87941}" type="pres">
      <dgm:prSet presAssocID="{C34D5B42-0251-4187-A01A-E5300061C5A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216732-5036-459D-8B8C-11B53AB4CA5B}" type="pres">
      <dgm:prSet presAssocID="{C34D5B42-0251-4187-A01A-E5300061C5A7}" presName="level2hierChild" presStyleCnt="0"/>
      <dgm:spPr/>
    </dgm:pt>
    <dgm:pt modelId="{1D997224-F73A-468D-B8A8-A1BE71C408DB}" type="pres">
      <dgm:prSet presAssocID="{E2A78ED2-D091-4589-ADCB-D5B90544D706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C9708A56-F497-447B-844A-2DCCA4F0C96A}" type="pres">
      <dgm:prSet presAssocID="{E2A78ED2-D091-4589-ADCB-D5B90544D706}" presName="connTx" presStyleLbl="parChTrans1D2" presStyleIdx="0" presStyleCnt="6"/>
      <dgm:spPr/>
      <dgm:t>
        <a:bodyPr/>
        <a:lstStyle/>
        <a:p>
          <a:endParaRPr lang="ru-RU"/>
        </a:p>
      </dgm:t>
    </dgm:pt>
    <dgm:pt modelId="{F90408C5-C7E7-4CC9-9F98-998E8901F4E4}" type="pres">
      <dgm:prSet presAssocID="{FEAC05A7-4B17-42F0-ADB6-6F407BC79AA7}" presName="root2" presStyleCnt="0"/>
      <dgm:spPr/>
    </dgm:pt>
    <dgm:pt modelId="{9A3F75D1-438F-4A7C-A20D-682E9709ECD0}" type="pres">
      <dgm:prSet presAssocID="{FEAC05A7-4B17-42F0-ADB6-6F407BC79AA7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F7A58F-9AB8-44F8-A337-C8E2D5D37B87}" type="pres">
      <dgm:prSet presAssocID="{FEAC05A7-4B17-42F0-ADB6-6F407BC79AA7}" presName="level3hierChild" presStyleCnt="0"/>
      <dgm:spPr/>
    </dgm:pt>
    <dgm:pt modelId="{F0DEE688-1F47-41A5-9D7B-AC7BC356F6DB}" type="pres">
      <dgm:prSet presAssocID="{A6DE6AEB-FA17-4FC4-98A7-0CC4F7604BEB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54ADE91D-72E9-4CE9-BAD9-18FD3C7B7950}" type="pres">
      <dgm:prSet presAssocID="{A6DE6AEB-FA17-4FC4-98A7-0CC4F7604BEB}" presName="connTx" presStyleLbl="parChTrans1D2" presStyleIdx="1" presStyleCnt="6"/>
      <dgm:spPr/>
      <dgm:t>
        <a:bodyPr/>
        <a:lstStyle/>
        <a:p>
          <a:endParaRPr lang="ru-RU"/>
        </a:p>
      </dgm:t>
    </dgm:pt>
    <dgm:pt modelId="{E2B84FF5-3ED5-446C-9DC8-B141A9BAB3BB}" type="pres">
      <dgm:prSet presAssocID="{E28F64D7-D0E6-4819-9EA6-C6A3717FADAA}" presName="root2" presStyleCnt="0"/>
      <dgm:spPr/>
    </dgm:pt>
    <dgm:pt modelId="{885063F2-9AE8-4D2F-BB1E-E2BFFAC4ED23}" type="pres">
      <dgm:prSet presAssocID="{E28F64D7-D0E6-4819-9EA6-C6A3717FADAA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7F5EBD-703A-4CE8-86CB-2BB428EEB1B8}" type="pres">
      <dgm:prSet presAssocID="{E28F64D7-D0E6-4819-9EA6-C6A3717FADAA}" presName="level3hierChild" presStyleCnt="0"/>
      <dgm:spPr/>
    </dgm:pt>
    <dgm:pt modelId="{373E5001-10B4-4405-92D2-B72105DAA7EF}" type="pres">
      <dgm:prSet presAssocID="{407B95C3-DB24-4A0A-A9F4-5512179B8A61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9A63994D-56C9-4E1F-9B12-DD44F514A4E0}" type="pres">
      <dgm:prSet presAssocID="{407B95C3-DB24-4A0A-A9F4-5512179B8A61}" presName="connTx" presStyleLbl="parChTrans1D2" presStyleIdx="2" presStyleCnt="6"/>
      <dgm:spPr/>
      <dgm:t>
        <a:bodyPr/>
        <a:lstStyle/>
        <a:p>
          <a:endParaRPr lang="ru-RU"/>
        </a:p>
      </dgm:t>
    </dgm:pt>
    <dgm:pt modelId="{40B57A59-FBC8-4C17-8981-E1AAD645AFB3}" type="pres">
      <dgm:prSet presAssocID="{4FFD1D32-1443-4360-A796-544FB17BBFDD}" presName="root2" presStyleCnt="0"/>
      <dgm:spPr/>
    </dgm:pt>
    <dgm:pt modelId="{5218A654-6BBB-4B1A-8A2B-0DD90371CEF1}" type="pres">
      <dgm:prSet presAssocID="{4FFD1D32-1443-4360-A796-544FB17BBFDD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BA34FE-4A44-454F-909F-8351512519F4}" type="pres">
      <dgm:prSet presAssocID="{4FFD1D32-1443-4360-A796-544FB17BBFDD}" presName="level3hierChild" presStyleCnt="0"/>
      <dgm:spPr/>
    </dgm:pt>
    <dgm:pt modelId="{58820C60-6985-4AF5-982C-7AC698581166}" type="pres">
      <dgm:prSet presAssocID="{7DDC85E3-6F28-447A-8EFE-5D0CE62E2397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6A00190E-AF3F-4910-98E7-7A4DC7B5AC52}" type="pres">
      <dgm:prSet presAssocID="{7DDC85E3-6F28-447A-8EFE-5D0CE62E2397}" presName="connTx" presStyleLbl="parChTrans1D2" presStyleIdx="3" presStyleCnt="6"/>
      <dgm:spPr/>
      <dgm:t>
        <a:bodyPr/>
        <a:lstStyle/>
        <a:p>
          <a:endParaRPr lang="ru-RU"/>
        </a:p>
      </dgm:t>
    </dgm:pt>
    <dgm:pt modelId="{5EB20C49-44D0-4736-A62B-221C4A746C32}" type="pres">
      <dgm:prSet presAssocID="{B866888F-498E-4130-872F-B41D30C10752}" presName="root2" presStyleCnt="0"/>
      <dgm:spPr/>
    </dgm:pt>
    <dgm:pt modelId="{98F8660C-21B3-4442-892F-800DD5160004}" type="pres">
      <dgm:prSet presAssocID="{B866888F-498E-4130-872F-B41D30C10752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BD2392-1405-4A9E-AA81-98A1C54D550D}" type="pres">
      <dgm:prSet presAssocID="{B866888F-498E-4130-872F-B41D30C10752}" presName="level3hierChild" presStyleCnt="0"/>
      <dgm:spPr/>
    </dgm:pt>
    <dgm:pt modelId="{A68F5568-13F5-49B1-AF55-A48EDC1C6F4D}" type="pres">
      <dgm:prSet presAssocID="{6EE32D9E-9C51-4FC5-96C6-1D97D010BF91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DBF403D6-965C-47BE-BB20-538F6EF3613D}" type="pres">
      <dgm:prSet presAssocID="{6EE32D9E-9C51-4FC5-96C6-1D97D010BF91}" presName="connTx" presStyleLbl="parChTrans1D2" presStyleIdx="4" presStyleCnt="6"/>
      <dgm:spPr/>
      <dgm:t>
        <a:bodyPr/>
        <a:lstStyle/>
        <a:p>
          <a:endParaRPr lang="ru-RU"/>
        </a:p>
      </dgm:t>
    </dgm:pt>
    <dgm:pt modelId="{39EE05E5-1A5E-41CB-A223-ACC0FA21E3D1}" type="pres">
      <dgm:prSet presAssocID="{A0BA6BB9-B1F0-4FD6-BA09-4DF060017D17}" presName="root2" presStyleCnt="0"/>
      <dgm:spPr/>
    </dgm:pt>
    <dgm:pt modelId="{CC674003-3D35-417A-A518-7B73D141CA10}" type="pres">
      <dgm:prSet presAssocID="{A0BA6BB9-B1F0-4FD6-BA09-4DF060017D17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DBCBB3-3E6D-4BE9-A180-4A6E88933E2C}" type="pres">
      <dgm:prSet presAssocID="{A0BA6BB9-B1F0-4FD6-BA09-4DF060017D17}" presName="level3hierChild" presStyleCnt="0"/>
      <dgm:spPr/>
    </dgm:pt>
    <dgm:pt modelId="{66C11FC2-BAC0-4D86-8046-A99879C7FC04}" type="pres">
      <dgm:prSet presAssocID="{B1EF616B-6FF9-4B77-981C-3AE438718F07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EF6843F0-3632-4B3C-BB59-10ED39CFC7F8}" type="pres">
      <dgm:prSet presAssocID="{B1EF616B-6FF9-4B77-981C-3AE438718F07}" presName="connTx" presStyleLbl="parChTrans1D2" presStyleIdx="5" presStyleCnt="6"/>
      <dgm:spPr/>
      <dgm:t>
        <a:bodyPr/>
        <a:lstStyle/>
        <a:p>
          <a:endParaRPr lang="ru-RU"/>
        </a:p>
      </dgm:t>
    </dgm:pt>
    <dgm:pt modelId="{AFBF803F-D0D8-436D-A846-6E3E671E056C}" type="pres">
      <dgm:prSet presAssocID="{B3720CF5-19CC-4BB7-AD71-9773E89C1861}" presName="root2" presStyleCnt="0"/>
      <dgm:spPr/>
    </dgm:pt>
    <dgm:pt modelId="{4007A41B-3741-44FE-83D4-E7D695D65C48}" type="pres">
      <dgm:prSet presAssocID="{B3720CF5-19CC-4BB7-AD71-9773E89C1861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672878-9260-4FEF-8A64-73C23A777D84}" type="pres">
      <dgm:prSet presAssocID="{B3720CF5-19CC-4BB7-AD71-9773E89C1861}" presName="level3hierChild" presStyleCnt="0"/>
      <dgm:spPr/>
    </dgm:pt>
  </dgm:ptLst>
  <dgm:cxnLst>
    <dgm:cxn modelId="{907CE0F6-05FF-4C87-B56F-50A7A2854DE2}" type="presOf" srcId="{B866888F-498E-4130-872F-B41D30C10752}" destId="{98F8660C-21B3-4442-892F-800DD5160004}" srcOrd="0" destOrd="0" presId="urn:microsoft.com/office/officeart/2008/layout/HorizontalMultiLevelHierarchy"/>
    <dgm:cxn modelId="{858FD060-C8F4-4F5A-9BF5-0B8A457AF67A}" type="presOf" srcId="{B1EF616B-6FF9-4B77-981C-3AE438718F07}" destId="{EF6843F0-3632-4B3C-BB59-10ED39CFC7F8}" srcOrd="1" destOrd="0" presId="urn:microsoft.com/office/officeart/2008/layout/HorizontalMultiLevelHierarchy"/>
    <dgm:cxn modelId="{41158495-BB99-4AC9-AA6B-FD251D14E5D0}" type="presOf" srcId="{407B95C3-DB24-4A0A-A9F4-5512179B8A61}" destId="{9A63994D-56C9-4E1F-9B12-DD44F514A4E0}" srcOrd="1" destOrd="0" presId="urn:microsoft.com/office/officeart/2008/layout/HorizontalMultiLevelHierarchy"/>
    <dgm:cxn modelId="{040362A2-A7E8-493B-A479-29654F3EF175}" srcId="{C34D5B42-0251-4187-A01A-E5300061C5A7}" destId="{B3720CF5-19CC-4BB7-AD71-9773E89C1861}" srcOrd="5" destOrd="0" parTransId="{B1EF616B-6FF9-4B77-981C-3AE438718F07}" sibTransId="{A8284114-AD43-4BEE-9C6E-E597BA674CD3}"/>
    <dgm:cxn modelId="{371FBB28-C701-4D84-A614-9F0099278BCD}" type="presOf" srcId="{A6DE6AEB-FA17-4FC4-98A7-0CC4F7604BEB}" destId="{54ADE91D-72E9-4CE9-BAD9-18FD3C7B7950}" srcOrd="1" destOrd="0" presId="urn:microsoft.com/office/officeart/2008/layout/HorizontalMultiLevelHierarchy"/>
    <dgm:cxn modelId="{D1874803-1796-4CB4-A211-5AA94CD7EDB0}" type="presOf" srcId="{7DDC85E3-6F28-447A-8EFE-5D0CE62E2397}" destId="{6A00190E-AF3F-4910-98E7-7A4DC7B5AC52}" srcOrd="1" destOrd="0" presId="urn:microsoft.com/office/officeart/2008/layout/HorizontalMultiLevelHierarchy"/>
    <dgm:cxn modelId="{02878A0D-FE47-4658-95CF-087ECBCE7BB5}" type="presOf" srcId="{6EE32D9E-9C51-4FC5-96C6-1D97D010BF91}" destId="{A68F5568-13F5-49B1-AF55-A48EDC1C6F4D}" srcOrd="0" destOrd="0" presId="urn:microsoft.com/office/officeart/2008/layout/HorizontalMultiLevelHierarchy"/>
    <dgm:cxn modelId="{C0D3F859-7CB7-45C7-9990-CFB7F6F914BB}" type="presOf" srcId="{42A7468A-E3F1-4CBA-A2A2-BA949D531FB2}" destId="{3CF170FC-612D-4C7D-9CF9-A8FCEB3EB9FE}" srcOrd="0" destOrd="0" presId="urn:microsoft.com/office/officeart/2008/layout/HorizontalMultiLevelHierarchy"/>
    <dgm:cxn modelId="{165470CD-553B-44BD-96F6-3EB2C64EFEF0}" srcId="{C34D5B42-0251-4187-A01A-E5300061C5A7}" destId="{E28F64D7-D0E6-4819-9EA6-C6A3717FADAA}" srcOrd="1" destOrd="0" parTransId="{A6DE6AEB-FA17-4FC4-98A7-0CC4F7604BEB}" sibTransId="{986DD08D-08D6-445D-871B-78956F3AF14D}"/>
    <dgm:cxn modelId="{E093F388-9107-4B70-8D89-8196BADEC7A2}" type="presOf" srcId="{C34D5B42-0251-4187-A01A-E5300061C5A7}" destId="{BFE2C7AF-AB8D-4DBA-A4E2-8AD352A87941}" srcOrd="0" destOrd="0" presId="urn:microsoft.com/office/officeart/2008/layout/HorizontalMultiLevelHierarchy"/>
    <dgm:cxn modelId="{76FB0329-DDD3-4334-B3F0-08AB0F654A97}" type="presOf" srcId="{FEAC05A7-4B17-42F0-ADB6-6F407BC79AA7}" destId="{9A3F75D1-438F-4A7C-A20D-682E9709ECD0}" srcOrd="0" destOrd="0" presId="urn:microsoft.com/office/officeart/2008/layout/HorizontalMultiLevelHierarchy"/>
    <dgm:cxn modelId="{74CE653A-3978-4575-9519-3CED77B8375E}" type="presOf" srcId="{B3720CF5-19CC-4BB7-AD71-9773E89C1861}" destId="{4007A41B-3741-44FE-83D4-E7D695D65C48}" srcOrd="0" destOrd="0" presId="urn:microsoft.com/office/officeart/2008/layout/HorizontalMultiLevelHierarchy"/>
    <dgm:cxn modelId="{132889A5-ACF9-4E86-8D00-8B68FC8A64FA}" srcId="{C34D5B42-0251-4187-A01A-E5300061C5A7}" destId="{B866888F-498E-4130-872F-B41D30C10752}" srcOrd="3" destOrd="0" parTransId="{7DDC85E3-6F28-447A-8EFE-5D0CE62E2397}" sibTransId="{37E95447-2D40-4E55-AAE0-5FAAF76E71C0}"/>
    <dgm:cxn modelId="{F29C0291-CCC6-43E0-BE3F-1CEAF3B900C8}" srcId="{C34D5B42-0251-4187-A01A-E5300061C5A7}" destId="{A0BA6BB9-B1F0-4FD6-BA09-4DF060017D17}" srcOrd="4" destOrd="0" parTransId="{6EE32D9E-9C51-4FC5-96C6-1D97D010BF91}" sibTransId="{97D5AFC5-7D18-48C2-A657-F30EF808E703}"/>
    <dgm:cxn modelId="{3E798206-EB97-418D-A5BB-6415C73B2F85}" srcId="{C34D5B42-0251-4187-A01A-E5300061C5A7}" destId="{FEAC05A7-4B17-42F0-ADB6-6F407BC79AA7}" srcOrd="0" destOrd="0" parTransId="{E2A78ED2-D091-4589-ADCB-D5B90544D706}" sibTransId="{A4C1C0DC-85AF-47E2-ABCB-8BFFCD60AF2C}"/>
    <dgm:cxn modelId="{3AFD81AC-EA32-4779-9531-9CB54E05632F}" type="presOf" srcId="{E28F64D7-D0E6-4819-9EA6-C6A3717FADAA}" destId="{885063F2-9AE8-4D2F-BB1E-E2BFFAC4ED23}" srcOrd="0" destOrd="0" presId="urn:microsoft.com/office/officeart/2008/layout/HorizontalMultiLevelHierarchy"/>
    <dgm:cxn modelId="{11D48014-A8EB-4AC1-9B24-ACE5109BE7F1}" type="presOf" srcId="{A6DE6AEB-FA17-4FC4-98A7-0CC4F7604BEB}" destId="{F0DEE688-1F47-41A5-9D7B-AC7BC356F6DB}" srcOrd="0" destOrd="0" presId="urn:microsoft.com/office/officeart/2008/layout/HorizontalMultiLevelHierarchy"/>
    <dgm:cxn modelId="{45408D54-9DF6-4D16-8822-8E2114EC3E0D}" type="presOf" srcId="{7DDC85E3-6F28-447A-8EFE-5D0CE62E2397}" destId="{58820C60-6985-4AF5-982C-7AC698581166}" srcOrd="0" destOrd="0" presId="urn:microsoft.com/office/officeart/2008/layout/HorizontalMultiLevelHierarchy"/>
    <dgm:cxn modelId="{4C02BA43-BC7B-405D-A74D-DC68E3E96A5D}" type="presOf" srcId="{A0BA6BB9-B1F0-4FD6-BA09-4DF060017D17}" destId="{CC674003-3D35-417A-A518-7B73D141CA10}" srcOrd="0" destOrd="0" presId="urn:microsoft.com/office/officeart/2008/layout/HorizontalMultiLevelHierarchy"/>
    <dgm:cxn modelId="{20D8E15D-D73B-4AF3-B278-D7810B78217B}" srcId="{C34D5B42-0251-4187-A01A-E5300061C5A7}" destId="{4FFD1D32-1443-4360-A796-544FB17BBFDD}" srcOrd="2" destOrd="0" parTransId="{407B95C3-DB24-4A0A-A9F4-5512179B8A61}" sibTransId="{C9BDEC01-79CB-4E4E-9E81-C9DB4FED16F4}"/>
    <dgm:cxn modelId="{1F05ECF1-9523-4FB4-8456-C969D75A3132}" type="presOf" srcId="{E2A78ED2-D091-4589-ADCB-D5B90544D706}" destId="{1D997224-F73A-468D-B8A8-A1BE71C408DB}" srcOrd="0" destOrd="0" presId="urn:microsoft.com/office/officeart/2008/layout/HorizontalMultiLevelHierarchy"/>
    <dgm:cxn modelId="{72498B21-3584-4A8C-A075-436156E057DF}" type="presOf" srcId="{E2A78ED2-D091-4589-ADCB-D5B90544D706}" destId="{C9708A56-F497-447B-844A-2DCCA4F0C96A}" srcOrd="1" destOrd="0" presId="urn:microsoft.com/office/officeart/2008/layout/HorizontalMultiLevelHierarchy"/>
    <dgm:cxn modelId="{9FAF087E-8A2B-4EF4-8D75-2A7D1E4E020C}" type="presOf" srcId="{407B95C3-DB24-4A0A-A9F4-5512179B8A61}" destId="{373E5001-10B4-4405-92D2-B72105DAA7EF}" srcOrd="0" destOrd="0" presId="urn:microsoft.com/office/officeart/2008/layout/HorizontalMultiLevelHierarchy"/>
    <dgm:cxn modelId="{A5DE0697-9D38-45F5-AF2D-6961C0508061}" type="presOf" srcId="{4FFD1D32-1443-4360-A796-544FB17BBFDD}" destId="{5218A654-6BBB-4B1A-8A2B-0DD90371CEF1}" srcOrd="0" destOrd="0" presId="urn:microsoft.com/office/officeart/2008/layout/HorizontalMultiLevelHierarchy"/>
    <dgm:cxn modelId="{A8B6A8EA-38A2-42A9-87A2-535C63B6A04F}" type="presOf" srcId="{B1EF616B-6FF9-4B77-981C-3AE438718F07}" destId="{66C11FC2-BAC0-4D86-8046-A99879C7FC04}" srcOrd="0" destOrd="0" presId="urn:microsoft.com/office/officeart/2008/layout/HorizontalMultiLevelHierarchy"/>
    <dgm:cxn modelId="{12DDFDC1-04DA-4873-B454-A08FDFC5F483}" type="presOf" srcId="{6EE32D9E-9C51-4FC5-96C6-1D97D010BF91}" destId="{DBF403D6-965C-47BE-BB20-538F6EF3613D}" srcOrd="1" destOrd="0" presId="urn:microsoft.com/office/officeart/2008/layout/HorizontalMultiLevelHierarchy"/>
    <dgm:cxn modelId="{632BBB03-2ECE-4A26-B8BD-E18C40BC6490}" srcId="{42A7468A-E3F1-4CBA-A2A2-BA949D531FB2}" destId="{C34D5B42-0251-4187-A01A-E5300061C5A7}" srcOrd="0" destOrd="0" parTransId="{85FC63AB-D266-450D-80D3-96D99EF3421F}" sibTransId="{7E5037CF-CBC6-4B6D-AF3A-BF3A32EFBF24}"/>
    <dgm:cxn modelId="{311890B5-4126-4654-9131-3DDA12C821E3}" type="presParOf" srcId="{3CF170FC-612D-4C7D-9CF9-A8FCEB3EB9FE}" destId="{D359CB8E-8D0C-4B70-AA63-024D2F93369F}" srcOrd="0" destOrd="0" presId="urn:microsoft.com/office/officeart/2008/layout/HorizontalMultiLevelHierarchy"/>
    <dgm:cxn modelId="{8EE11D2A-D1B0-4197-B93C-13EFCFFDC6EE}" type="presParOf" srcId="{D359CB8E-8D0C-4B70-AA63-024D2F93369F}" destId="{BFE2C7AF-AB8D-4DBA-A4E2-8AD352A87941}" srcOrd="0" destOrd="0" presId="urn:microsoft.com/office/officeart/2008/layout/HorizontalMultiLevelHierarchy"/>
    <dgm:cxn modelId="{26A13AD0-D25F-4017-94E9-D44246D53407}" type="presParOf" srcId="{D359CB8E-8D0C-4B70-AA63-024D2F93369F}" destId="{B4216732-5036-459D-8B8C-11B53AB4CA5B}" srcOrd="1" destOrd="0" presId="urn:microsoft.com/office/officeart/2008/layout/HorizontalMultiLevelHierarchy"/>
    <dgm:cxn modelId="{5CE39127-B532-4A98-8017-78282890CF59}" type="presParOf" srcId="{B4216732-5036-459D-8B8C-11B53AB4CA5B}" destId="{1D997224-F73A-468D-B8A8-A1BE71C408DB}" srcOrd="0" destOrd="0" presId="urn:microsoft.com/office/officeart/2008/layout/HorizontalMultiLevelHierarchy"/>
    <dgm:cxn modelId="{D4107962-90A7-4B4B-AE18-4A9C4A4107D4}" type="presParOf" srcId="{1D997224-F73A-468D-B8A8-A1BE71C408DB}" destId="{C9708A56-F497-447B-844A-2DCCA4F0C96A}" srcOrd="0" destOrd="0" presId="urn:microsoft.com/office/officeart/2008/layout/HorizontalMultiLevelHierarchy"/>
    <dgm:cxn modelId="{C6E1CE4A-C4FF-461D-A07F-8EC1631AF68C}" type="presParOf" srcId="{B4216732-5036-459D-8B8C-11B53AB4CA5B}" destId="{F90408C5-C7E7-4CC9-9F98-998E8901F4E4}" srcOrd="1" destOrd="0" presId="urn:microsoft.com/office/officeart/2008/layout/HorizontalMultiLevelHierarchy"/>
    <dgm:cxn modelId="{D4D4D076-53FE-417E-9111-3D741C4D4AF5}" type="presParOf" srcId="{F90408C5-C7E7-4CC9-9F98-998E8901F4E4}" destId="{9A3F75D1-438F-4A7C-A20D-682E9709ECD0}" srcOrd="0" destOrd="0" presId="urn:microsoft.com/office/officeart/2008/layout/HorizontalMultiLevelHierarchy"/>
    <dgm:cxn modelId="{BEB314C6-1D94-4409-90C9-EABB622727A2}" type="presParOf" srcId="{F90408C5-C7E7-4CC9-9F98-998E8901F4E4}" destId="{84F7A58F-9AB8-44F8-A337-C8E2D5D37B87}" srcOrd="1" destOrd="0" presId="urn:microsoft.com/office/officeart/2008/layout/HorizontalMultiLevelHierarchy"/>
    <dgm:cxn modelId="{12A3ADAF-6227-4109-AE32-2E436E209DEF}" type="presParOf" srcId="{B4216732-5036-459D-8B8C-11B53AB4CA5B}" destId="{F0DEE688-1F47-41A5-9D7B-AC7BC356F6DB}" srcOrd="2" destOrd="0" presId="urn:microsoft.com/office/officeart/2008/layout/HorizontalMultiLevelHierarchy"/>
    <dgm:cxn modelId="{2C85344F-6AFE-4B12-B71B-43B4D0F3DE4C}" type="presParOf" srcId="{F0DEE688-1F47-41A5-9D7B-AC7BC356F6DB}" destId="{54ADE91D-72E9-4CE9-BAD9-18FD3C7B7950}" srcOrd="0" destOrd="0" presId="urn:microsoft.com/office/officeart/2008/layout/HorizontalMultiLevelHierarchy"/>
    <dgm:cxn modelId="{349BEE66-02FF-43F8-ADAD-D862B1802730}" type="presParOf" srcId="{B4216732-5036-459D-8B8C-11B53AB4CA5B}" destId="{E2B84FF5-3ED5-446C-9DC8-B141A9BAB3BB}" srcOrd="3" destOrd="0" presId="urn:microsoft.com/office/officeart/2008/layout/HorizontalMultiLevelHierarchy"/>
    <dgm:cxn modelId="{4AFF058A-FFF6-49CF-BB9B-ED63BF43D0E0}" type="presParOf" srcId="{E2B84FF5-3ED5-446C-9DC8-B141A9BAB3BB}" destId="{885063F2-9AE8-4D2F-BB1E-E2BFFAC4ED23}" srcOrd="0" destOrd="0" presId="urn:microsoft.com/office/officeart/2008/layout/HorizontalMultiLevelHierarchy"/>
    <dgm:cxn modelId="{DB8B3968-19A5-466B-BE0C-22569C650A22}" type="presParOf" srcId="{E2B84FF5-3ED5-446C-9DC8-B141A9BAB3BB}" destId="{527F5EBD-703A-4CE8-86CB-2BB428EEB1B8}" srcOrd="1" destOrd="0" presId="urn:microsoft.com/office/officeart/2008/layout/HorizontalMultiLevelHierarchy"/>
    <dgm:cxn modelId="{658ED170-F51F-4EBD-BC7B-5E815188EE9F}" type="presParOf" srcId="{B4216732-5036-459D-8B8C-11B53AB4CA5B}" destId="{373E5001-10B4-4405-92D2-B72105DAA7EF}" srcOrd="4" destOrd="0" presId="urn:microsoft.com/office/officeart/2008/layout/HorizontalMultiLevelHierarchy"/>
    <dgm:cxn modelId="{5CA46E58-58B4-46C4-91AF-7318E0D416D1}" type="presParOf" srcId="{373E5001-10B4-4405-92D2-B72105DAA7EF}" destId="{9A63994D-56C9-4E1F-9B12-DD44F514A4E0}" srcOrd="0" destOrd="0" presId="urn:microsoft.com/office/officeart/2008/layout/HorizontalMultiLevelHierarchy"/>
    <dgm:cxn modelId="{0C9A0423-8DC3-428E-9C67-3A5889BD102B}" type="presParOf" srcId="{B4216732-5036-459D-8B8C-11B53AB4CA5B}" destId="{40B57A59-FBC8-4C17-8981-E1AAD645AFB3}" srcOrd="5" destOrd="0" presId="urn:microsoft.com/office/officeart/2008/layout/HorizontalMultiLevelHierarchy"/>
    <dgm:cxn modelId="{B78B3E6C-FFC8-4D6B-8547-AC3580482EDA}" type="presParOf" srcId="{40B57A59-FBC8-4C17-8981-E1AAD645AFB3}" destId="{5218A654-6BBB-4B1A-8A2B-0DD90371CEF1}" srcOrd="0" destOrd="0" presId="urn:microsoft.com/office/officeart/2008/layout/HorizontalMultiLevelHierarchy"/>
    <dgm:cxn modelId="{69EE181A-BBB8-400E-8A16-4543E0A42064}" type="presParOf" srcId="{40B57A59-FBC8-4C17-8981-E1AAD645AFB3}" destId="{B0BA34FE-4A44-454F-909F-8351512519F4}" srcOrd="1" destOrd="0" presId="urn:microsoft.com/office/officeart/2008/layout/HorizontalMultiLevelHierarchy"/>
    <dgm:cxn modelId="{E8894784-9405-47AF-AC16-9C5E6B70A16F}" type="presParOf" srcId="{B4216732-5036-459D-8B8C-11B53AB4CA5B}" destId="{58820C60-6985-4AF5-982C-7AC698581166}" srcOrd="6" destOrd="0" presId="urn:microsoft.com/office/officeart/2008/layout/HorizontalMultiLevelHierarchy"/>
    <dgm:cxn modelId="{53BE906D-5BBA-4D2F-86B3-C2095106E84B}" type="presParOf" srcId="{58820C60-6985-4AF5-982C-7AC698581166}" destId="{6A00190E-AF3F-4910-98E7-7A4DC7B5AC52}" srcOrd="0" destOrd="0" presId="urn:microsoft.com/office/officeart/2008/layout/HorizontalMultiLevelHierarchy"/>
    <dgm:cxn modelId="{4C1F0619-8CC3-49BA-9BEB-53AE837BD49D}" type="presParOf" srcId="{B4216732-5036-459D-8B8C-11B53AB4CA5B}" destId="{5EB20C49-44D0-4736-A62B-221C4A746C32}" srcOrd="7" destOrd="0" presId="urn:microsoft.com/office/officeart/2008/layout/HorizontalMultiLevelHierarchy"/>
    <dgm:cxn modelId="{226B25CF-A61B-4FFB-9981-B8A590F3C7BD}" type="presParOf" srcId="{5EB20C49-44D0-4736-A62B-221C4A746C32}" destId="{98F8660C-21B3-4442-892F-800DD5160004}" srcOrd="0" destOrd="0" presId="urn:microsoft.com/office/officeart/2008/layout/HorizontalMultiLevelHierarchy"/>
    <dgm:cxn modelId="{1D79CB8E-832B-4C02-9E6E-7C6CFD4203CF}" type="presParOf" srcId="{5EB20C49-44D0-4736-A62B-221C4A746C32}" destId="{DEBD2392-1405-4A9E-AA81-98A1C54D550D}" srcOrd="1" destOrd="0" presId="urn:microsoft.com/office/officeart/2008/layout/HorizontalMultiLevelHierarchy"/>
    <dgm:cxn modelId="{47E8DDB4-F87A-47E8-A3B3-45060B63D0D8}" type="presParOf" srcId="{B4216732-5036-459D-8B8C-11B53AB4CA5B}" destId="{A68F5568-13F5-49B1-AF55-A48EDC1C6F4D}" srcOrd="8" destOrd="0" presId="urn:microsoft.com/office/officeart/2008/layout/HorizontalMultiLevelHierarchy"/>
    <dgm:cxn modelId="{A9CB6B1D-CA7D-40FB-A0A3-B39CBA1DF2B3}" type="presParOf" srcId="{A68F5568-13F5-49B1-AF55-A48EDC1C6F4D}" destId="{DBF403D6-965C-47BE-BB20-538F6EF3613D}" srcOrd="0" destOrd="0" presId="urn:microsoft.com/office/officeart/2008/layout/HorizontalMultiLevelHierarchy"/>
    <dgm:cxn modelId="{AEA01EF3-5979-48DA-B0B7-644DCFD9AE2E}" type="presParOf" srcId="{B4216732-5036-459D-8B8C-11B53AB4CA5B}" destId="{39EE05E5-1A5E-41CB-A223-ACC0FA21E3D1}" srcOrd="9" destOrd="0" presId="urn:microsoft.com/office/officeart/2008/layout/HorizontalMultiLevelHierarchy"/>
    <dgm:cxn modelId="{6157D03B-F814-438D-839A-9D3CEFB2A0BF}" type="presParOf" srcId="{39EE05E5-1A5E-41CB-A223-ACC0FA21E3D1}" destId="{CC674003-3D35-417A-A518-7B73D141CA10}" srcOrd="0" destOrd="0" presId="urn:microsoft.com/office/officeart/2008/layout/HorizontalMultiLevelHierarchy"/>
    <dgm:cxn modelId="{742B3CA1-63E8-450D-A45F-4235D579FF53}" type="presParOf" srcId="{39EE05E5-1A5E-41CB-A223-ACC0FA21E3D1}" destId="{A1DBCBB3-3E6D-4BE9-A180-4A6E88933E2C}" srcOrd="1" destOrd="0" presId="urn:microsoft.com/office/officeart/2008/layout/HorizontalMultiLevelHierarchy"/>
    <dgm:cxn modelId="{7A34C0D5-698C-4991-96FA-BF6562A0D958}" type="presParOf" srcId="{B4216732-5036-459D-8B8C-11B53AB4CA5B}" destId="{66C11FC2-BAC0-4D86-8046-A99879C7FC04}" srcOrd="10" destOrd="0" presId="urn:microsoft.com/office/officeart/2008/layout/HorizontalMultiLevelHierarchy"/>
    <dgm:cxn modelId="{E22AFA8B-2E3B-4C4B-BA87-42744AE3DF49}" type="presParOf" srcId="{66C11FC2-BAC0-4D86-8046-A99879C7FC04}" destId="{EF6843F0-3632-4B3C-BB59-10ED39CFC7F8}" srcOrd="0" destOrd="0" presId="urn:microsoft.com/office/officeart/2008/layout/HorizontalMultiLevelHierarchy"/>
    <dgm:cxn modelId="{253E4BAE-E2B4-4AB7-BB76-7C17D056D57B}" type="presParOf" srcId="{B4216732-5036-459D-8B8C-11B53AB4CA5B}" destId="{AFBF803F-D0D8-436D-A846-6E3E671E056C}" srcOrd="11" destOrd="0" presId="urn:microsoft.com/office/officeart/2008/layout/HorizontalMultiLevelHierarchy"/>
    <dgm:cxn modelId="{922C4E67-B449-4697-A3A6-28480B421566}" type="presParOf" srcId="{AFBF803F-D0D8-436D-A846-6E3E671E056C}" destId="{4007A41B-3741-44FE-83D4-E7D695D65C48}" srcOrd="0" destOrd="0" presId="urn:microsoft.com/office/officeart/2008/layout/HorizontalMultiLevelHierarchy"/>
    <dgm:cxn modelId="{4F641A27-5737-4C5B-828E-567E5E735EE8}" type="presParOf" srcId="{AFBF803F-D0D8-436D-A846-6E3E671E056C}" destId="{7B672878-9260-4FEF-8A64-73C23A777D8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B612C-C88A-47A4-B527-D1A29DD11F48}">
      <dsp:nvSpPr>
        <dsp:cNvPr id="0" name=""/>
        <dsp:cNvSpPr/>
      </dsp:nvSpPr>
      <dsp:spPr>
        <a:xfrm>
          <a:off x="2254496" y="944611"/>
          <a:ext cx="5630978" cy="5630978"/>
        </a:xfrm>
        <a:prstGeom prst="blockArc">
          <a:avLst>
            <a:gd name="adj1" fmla="val 9000000"/>
            <a:gd name="adj2" fmla="val 16200000"/>
            <a:gd name="adj3" fmla="val 4639"/>
          </a:avLst>
        </a:prstGeom>
        <a:solidFill>
          <a:schemeClr val="accent4">
            <a:shade val="90000"/>
            <a:hueOff val="-634169"/>
            <a:satOff val="0"/>
            <a:lumOff val="3903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3E600-99D2-48B9-81EC-21CA15F4F4C2}">
      <dsp:nvSpPr>
        <dsp:cNvPr id="0" name=""/>
        <dsp:cNvSpPr/>
      </dsp:nvSpPr>
      <dsp:spPr>
        <a:xfrm>
          <a:off x="2254496" y="944611"/>
          <a:ext cx="5630978" cy="5630978"/>
        </a:xfrm>
        <a:prstGeom prst="blockArc">
          <a:avLst>
            <a:gd name="adj1" fmla="val 1800000"/>
            <a:gd name="adj2" fmla="val 9000000"/>
            <a:gd name="adj3" fmla="val 4639"/>
          </a:avLst>
        </a:prstGeom>
        <a:solidFill>
          <a:schemeClr val="accent4">
            <a:shade val="90000"/>
            <a:hueOff val="-317085"/>
            <a:satOff val="0"/>
            <a:lumOff val="1951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0216B-D01A-42E6-9017-413EB9A4F153}">
      <dsp:nvSpPr>
        <dsp:cNvPr id="0" name=""/>
        <dsp:cNvSpPr/>
      </dsp:nvSpPr>
      <dsp:spPr>
        <a:xfrm>
          <a:off x="2254496" y="944611"/>
          <a:ext cx="5630978" cy="5630978"/>
        </a:xfrm>
        <a:prstGeom prst="blockArc">
          <a:avLst>
            <a:gd name="adj1" fmla="val 16200000"/>
            <a:gd name="adj2" fmla="val 1800000"/>
            <a:gd name="adj3" fmla="val 4639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D16A02-980C-4516-B653-0036A29F0511}">
      <dsp:nvSpPr>
        <dsp:cNvPr id="0" name=""/>
        <dsp:cNvSpPr/>
      </dsp:nvSpPr>
      <dsp:spPr>
        <a:xfrm>
          <a:off x="3774257" y="2464372"/>
          <a:ext cx="2591456" cy="2591456"/>
        </a:xfrm>
        <a:prstGeom prst="ellipse">
          <a:avLst/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Russo One" panose="02000503050000020004" pitchFamily="2" charset="0"/>
            </a:rPr>
            <a:t>ТЕМЫ РАССКАЗА</a:t>
          </a:r>
          <a:endParaRPr lang="ru-RU" sz="2600" kern="1200" dirty="0">
            <a:latin typeface="Russo One" panose="02000503050000020004" pitchFamily="2" charset="0"/>
          </a:endParaRPr>
        </a:p>
      </dsp:txBody>
      <dsp:txXfrm>
        <a:off x="4153767" y="2843882"/>
        <a:ext cx="1832436" cy="1832436"/>
      </dsp:txXfrm>
    </dsp:sp>
    <dsp:sp modelId="{31370904-93E1-4157-8401-E162A2F98C76}">
      <dsp:nvSpPr>
        <dsp:cNvPr id="0" name=""/>
        <dsp:cNvSpPr/>
      </dsp:nvSpPr>
      <dsp:spPr>
        <a:xfrm>
          <a:off x="3964576" y="-98631"/>
          <a:ext cx="2210818" cy="2217094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ЧЕЛОВЕК И ПРИРОДА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4288343" y="226055"/>
        <a:ext cx="1563284" cy="1567722"/>
      </dsp:txXfrm>
    </dsp:sp>
    <dsp:sp modelId="{38D9F5E7-1DC3-4B28-A35E-230DC5EF0FC0}">
      <dsp:nvSpPr>
        <dsp:cNvPr id="0" name=""/>
        <dsp:cNvSpPr/>
      </dsp:nvSpPr>
      <dsp:spPr>
        <a:xfrm>
          <a:off x="6313299" y="3998636"/>
          <a:ext cx="2276830" cy="2273111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ВРЕМЯ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6646733" y="4331525"/>
        <a:ext cx="1609962" cy="1607333"/>
      </dsp:txXfrm>
    </dsp:sp>
    <dsp:sp modelId="{F03B0CDC-6871-46E8-BA7B-298FE92E3D04}">
      <dsp:nvSpPr>
        <dsp:cNvPr id="0" name=""/>
        <dsp:cNvSpPr/>
      </dsp:nvSpPr>
      <dsp:spPr>
        <a:xfrm>
          <a:off x="1557677" y="3962066"/>
          <a:ext cx="2261157" cy="2346253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ПАМЯТЬ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1888816" y="4305667"/>
        <a:ext cx="1598879" cy="16590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344CB-4C2F-476B-A2EB-FA7FF32AFDAC}">
      <dsp:nvSpPr>
        <dsp:cNvPr id="0" name=""/>
        <dsp:cNvSpPr/>
      </dsp:nvSpPr>
      <dsp:spPr>
        <a:xfrm>
          <a:off x="3996" y="2470755"/>
          <a:ext cx="2323606" cy="1916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ПОГОЖАЯ ОСЕНЬ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АВГУСТ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АВТОР-РЕБЕНОК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</dsp:txBody>
      <dsp:txXfrm>
        <a:off x="48100" y="2514859"/>
        <a:ext cx="2235398" cy="1417605"/>
      </dsp:txXfrm>
    </dsp:sp>
    <dsp:sp modelId="{9B66B582-06E3-4DCF-BECC-F24F726394C5}">
      <dsp:nvSpPr>
        <dsp:cNvPr id="0" name=""/>
        <dsp:cNvSpPr/>
      </dsp:nvSpPr>
      <dsp:spPr>
        <a:xfrm>
          <a:off x="1328747" y="2995241"/>
          <a:ext cx="2461994" cy="2461994"/>
        </a:xfrm>
        <a:prstGeom prst="leftCircularArrow">
          <a:avLst>
            <a:gd name="adj1" fmla="val 2749"/>
            <a:gd name="adj2" fmla="val 335092"/>
            <a:gd name="adj3" fmla="val 2110603"/>
            <a:gd name="adj4" fmla="val 9024489"/>
            <a:gd name="adj5" fmla="val 320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88A28-C797-47D2-845B-DB7997ED1BF0}">
      <dsp:nvSpPr>
        <dsp:cNvPr id="0" name=""/>
        <dsp:cNvSpPr/>
      </dsp:nvSpPr>
      <dsp:spPr>
        <a:xfrm>
          <a:off x="520353" y="3976568"/>
          <a:ext cx="2065428" cy="8213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СУЕТА В САДУ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544410" y="4000625"/>
        <a:ext cx="2017314" cy="773238"/>
      </dsp:txXfrm>
    </dsp:sp>
    <dsp:sp modelId="{6267D1A5-67B3-4C53-A1CA-A950F5D3535B}">
      <dsp:nvSpPr>
        <dsp:cNvPr id="0" name=""/>
        <dsp:cNvSpPr/>
      </dsp:nvSpPr>
      <dsp:spPr>
        <a:xfrm>
          <a:off x="2908065" y="2470755"/>
          <a:ext cx="2323606" cy="1916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УРОЖАЙНЫЙ ГОД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СЕНТЯБРЬ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АВТОР-ЮНОША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</dsp:txBody>
      <dsp:txXfrm>
        <a:off x="2952169" y="2925535"/>
        <a:ext cx="2235398" cy="1417605"/>
      </dsp:txXfrm>
    </dsp:sp>
    <dsp:sp modelId="{97C4B2BE-8B7F-412B-8326-D5407D37A80B}">
      <dsp:nvSpPr>
        <dsp:cNvPr id="0" name=""/>
        <dsp:cNvSpPr/>
      </dsp:nvSpPr>
      <dsp:spPr>
        <a:xfrm>
          <a:off x="4213452" y="1325619"/>
          <a:ext cx="2758899" cy="2758899"/>
        </a:xfrm>
        <a:prstGeom prst="circularArrow">
          <a:avLst>
            <a:gd name="adj1" fmla="val 2453"/>
            <a:gd name="adj2" fmla="val 296981"/>
            <a:gd name="adj3" fmla="val 19527509"/>
            <a:gd name="adj4" fmla="val 12575511"/>
            <a:gd name="adj5" fmla="val 2862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5E0EE-49CF-41EE-B2C2-81A63E17B23F}">
      <dsp:nvSpPr>
        <dsp:cNvPr id="0" name=""/>
        <dsp:cNvSpPr/>
      </dsp:nvSpPr>
      <dsp:spPr>
        <a:xfrm>
          <a:off x="3424422" y="2060078"/>
          <a:ext cx="2065428" cy="821352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ТИШИНА В САДУ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3448479" y="2084135"/>
        <a:ext cx="2017314" cy="773238"/>
      </dsp:txXfrm>
    </dsp:sp>
    <dsp:sp modelId="{5E38DB26-036E-42EE-8C6F-AE081762C1FE}">
      <dsp:nvSpPr>
        <dsp:cNvPr id="0" name=""/>
        <dsp:cNvSpPr/>
      </dsp:nvSpPr>
      <dsp:spPr>
        <a:xfrm>
          <a:off x="5812133" y="2470755"/>
          <a:ext cx="2323606" cy="1916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ОХОТА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ОКТЯБРЬ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АВТОР-ВЗРОСЛЫЙ ЧЕЛОВЕК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</dsp:txBody>
      <dsp:txXfrm>
        <a:off x="5856237" y="2514859"/>
        <a:ext cx="2235398" cy="1417605"/>
      </dsp:txXfrm>
    </dsp:sp>
    <dsp:sp modelId="{80B220A7-AA05-445A-B5F5-79C37CD9EB58}">
      <dsp:nvSpPr>
        <dsp:cNvPr id="0" name=""/>
        <dsp:cNvSpPr/>
      </dsp:nvSpPr>
      <dsp:spPr>
        <a:xfrm>
          <a:off x="7136883" y="2995241"/>
          <a:ext cx="2461994" cy="2461994"/>
        </a:xfrm>
        <a:prstGeom prst="leftCircularArrow">
          <a:avLst>
            <a:gd name="adj1" fmla="val 2749"/>
            <a:gd name="adj2" fmla="val 335092"/>
            <a:gd name="adj3" fmla="val 2110603"/>
            <a:gd name="adj4" fmla="val 9024489"/>
            <a:gd name="adj5" fmla="val 3207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DD200A-244B-4A55-BE1C-AC115E149485}">
      <dsp:nvSpPr>
        <dsp:cNvPr id="0" name=""/>
        <dsp:cNvSpPr/>
      </dsp:nvSpPr>
      <dsp:spPr>
        <a:xfrm>
          <a:off x="6328490" y="3976568"/>
          <a:ext cx="2065428" cy="821352"/>
        </a:xfrm>
        <a:prstGeom prst="roundRect">
          <a:avLst>
            <a:gd name="adj" fmla="val 1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Russo One" panose="02000503050000020004" pitchFamily="2" charset="0"/>
            </a:rPr>
            <a:t>БУРЯ В САДУ</a:t>
          </a:r>
          <a:endParaRPr lang="ru-RU" sz="2000" kern="1200" dirty="0">
            <a:latin typeface="Russo One" panose="02000503050000020004" pitchFamily="2" charset="0"/>
          </a:endParaRPr>
        </a:p>
      </dsp:txBody>
      <dsp:txXfrm>
        <a:off x="6352547" y="4000625"/>
        <a:ext cx="2017314" cy="773238"/>
      </dsp:txXfrm>
    </dsp:sp>
    <dsp:sp modelId="{5F8E07E1-5BB6-40AB-B2D1-DEDB7BD04B46}">
      <dsp:nvSpPr>
        <dsp:cNvPr id="0" name=""/>
        <dsp:cNvSpPr/>
      </dsp:nvSpPr>
      <dsp:spPr>
        <a:xfrm>
          <a:off x="8716201" y="2470755"/>
          <a:ext cx="2323606" cy="1916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ГЛУБОКАЯ ОСЕНЬ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НОЯБРЬ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C00000"/>
              </a:solidFill>
              <a:latin typeface="Russo One" panose="02000503050000020004" pitchFamily="2" charset="0"/>
            </a:rPr>
            <a:t>АВТОР - СТАРИК</a:t>
          </a:r>
          <a:endParaRPr lang="ru-RU" sz="1800" kern="1200" dirty="0">
            <a:solidFill>
              <a:srgbClr val="C00000"/>
            </a:solidFill>
            <a:latin typeface="Russo One" panose="02000503050000020004" pitchFamily="2" charset="0"/>
          </a:endParaRPr>
        </a:p>
      </dsp:txBody>
      <dsp:txXfrm>
        <a:off x="8760305" y="2925535"/>
        <a:ext cx="2235398" cy="1417605"/>
      </dsp:txXfrm>
    </dsp:sp>
    <dsp:sp modelId="{CE2FF492-00C5-45E7-A9F4-968D9573F2F8}">
      <dsp:nvSpPr>
        <dsp:cNvPr id="0" name=""/>
        <dsp:cNvSpPr/>
      </dsp:nvSpPr>
      <dsp:spPr>
        <a:xfrm>
          <a:off x="9232558" y="2060078"/>
          <a:ext cx="2065428" cy="821352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Russo One" panose="02000503050000020004" pitchFamily="2" charset="0"/>
            </a:rPr>
            <a:t>ВЫРУБЛЕННЫЙ САД</a:t>
          </a:r>
          <a:endParaRPr lang="ru-RU" sz="1800" kern="1200" dirty="0">
            <a:latin typeface="Russo One" panose="02000503050000020004" pitchFamily="2" charset="0"/>
          </a:endParaRPr>
        </a:p>
      </dsp:txBody>
      <dsp:txXfrm>
        <a:off x="9256615" y="2084135"/>
        <a:ext cx="2017314" cy="7732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86DAA-D34A-4C8F-9DC3-31B6D70C20AD}">
      <dsp:nvSpPr>
        <dsp:cNvPr id="0" name=""/>
        <dsp:cNvSpPr/>
      </dsp:nvSpPr>
      <dsp:spPr>
        <a:xfrm>
          <a:off x="4109732" y="2454668"/>
          <a:ext cx="1884655" cy="1884655"/>
        </a:xfrm>
        <a:prstGeom prst="ellipse">
          <a:avLst/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385733" y="2730669"/>
        <a:ext cx="1332653" cy="1332653"/>
      </dsp:txXfrm>
    </dsp:sp>
    <dsp:sp modelId="{8004E55E-07E0-4883-ABE6-6912095D4866}">
      <dsp:nvSpPr>
        <dsp:cNvPr id="0" name=""/>
        <dsp:cNvSpPr/>
      </dsp:nvSpPr>
      <dsp:spPr>
        <a:xfrm rot="16200000">
          <a:off x="4768310" y="2154132"/>
          <a:ext cx="567498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567498" y="1678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37872" y="2156731"/>
        <a:ext cx="28374" cy="28374"/>
      </dsp:txXfrm>
    </dsp:sp>
    <dsp:sp modelId="{B40390A0-AAA5-4743-842D-1F9D97410552}">
      <dsp:nvSpPr>
        <dsp:cNvPr id="0" name=""/>
        <dsp:cNvSpPr/>
      </dsp:nvSpPr>
      <dsp:spPr>
        <a:xfrm>
          <a:off x="4109732" y="2514"/>
          <a:ext cx="1884655" cy="188465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Russo One" panose="02000503050000020004" pitchFamily="2" charset="0"/>
            </a:rPr>
            <a:t>ДЕТСТВО</a:t>
          </a:r>
          <a:endParaRPr lang="ru-RU" sz="1500" kern="1200" dirty="0">
            <a:latin typeface="Russo One" panose="02000503050000020004" pitchFamily="2" charset="0"/>
          </a:endParaRPr>
        </a:p>
      </dsp:txBody>
      <dsp:txXfrm>
        <a:off x="4385733" y="278515"/>
        <a:ext cx="1332653" cy="1332653"/>
      </dsp:txXfrm>
    </dsp:sp>
    <dsp:sp modelId="{E8A2F6A2-C53E-4EAB-9218-6DE36FA7EBBE}">
      <dsp:nvSpPr>
        <dsp:cNvPr id="0" name=""/>
        <dsp:cNvSpPr/>
      </dsp:nvSpPr>
      <dsp:spPr>
        <a:xfrm rot="19736730">
          <a:off x="5813686" y="2729821"/>
          <a:ext cx="636943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636943" y="1678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116234" y="2730685"/>
        <a:ext cx="31847" cy="31847"/>
      </dsp:txXfrm>
    </dsp:sp>
    <dsp:sp modelId="{87ABF298-D63A-428F-A6A3-B7202DD96A41}">
      <dsp:nvSpPr>
        <dsp:cNvPr id="0" name=""/>
        <dsp:cNvSpPr/>
      </dsp:nvSpPr>
      <dsp:spPr>
        <a:xfrm>
          <a:off x="6269928" y="1153893"/>
          <a:ext cx="1884655" cy="188465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Russo One" panose="02000503050000020004" pitchFamily="2" charset="0"/>
            </a:rPr>
            <a:t>ПРОШЛОЕ</a:t>
          </a:r>
          <a:endParaRPr lang="ru-RU" sz="1500" kern="1200" dirty="0">
            <a:latin typeface="Russo One" panose="02000503050000020004" pitchFamily="2" charset="0"/>
          </a:endParaRPr>
        </a:p>
      </dsp:txBody>
      <dsp:txXfrm>
        <a:off x="6545929" y="1429894"/>
        <a:ext cx="1332653" cy="1332653"/>
      </dsp:txXfrm>
    </dsp:sp>
    <dsp:sp modelId="{C188BD3B-10CA-4E56-9C9D-DEBDE3EC39B9}">
      <dsp:nvSpPr>
        <dsp:cNvPr id="0" name=""/>
        <dsp:cNvSpPr/>
      </dsp:nvSpPr>
      <dsp:spPr>
        <a:xfrm rot="1800000">
          <a:off x="5830124" y="3993247"/>
          <a:ext cx="567498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567498" y="1678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099686" y="3995846"/>
        <a:ext cx="28374" cy="28374"/>
      </dsp:txXfrm>
    </dsp:sp>
    <dsp:sp modelId="{CEAA2BE1-3F0E-48D2-AEF6-2D0515BD2703}">
      <dsp:nvSpPr>
        <dsp:cNvPr id="0" name=""/>
        <dsp:cNvSpPr/>
      </dsp:nvSpPr>
      <dsp:spPr>
        <a:xfrm>
          <a:off x="6233359" y="3680745"/>
          <a:ext cx="1884655" cy="188465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Russo One" panose="02000503050000020004" pitchFamily="2" charset="0"/>
            </a:rPr>
            <a:t>РОССИЯ</a:t>
          </a:r>
          <a:endParaRPr lang="ru-RU" sz="2400" kern="1200" dirty="0">
            <a:latin typeface="Russo One" panose="02000503050000020004" pitchFamily="2" charset="0"/>
          </a:endParaRPr>
        </a:p>
      </dsp:txBody>
      <dsp:txXfrm>
        <a:off x="6509360" y="3956746"/>
        <a:ext cx="1332653" cy="1332653"/>
      </dsp:txXfrm>
    </dsp:sp>
    <dsp:sp modelId="{322FEE65-8CC9-4E8A-9762-42FB3FDBF392}">
      <dsp:nvSpPr>
        <dsp:cNvPr id="0" name=""/>
        <dsp:cNvSpPr/>
      </dsp:nvSpPr>
      <dsp:spPr>
        <a:xfrm rot="5400000">
          <a:off x="4768310" y="4606285"/>
          <a:ext cx="567498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567498" y="1678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37872" y="4608885"/>
        <a:ext cx="28374" cy="28374"/>
      </dsp:txXfrm>
    </dsp:sp>
    <dsp:sp modelId="{C6835940-9A4C-4A48-9277-7C07A3B6F9E5}">
      <dsp:nvSpPr>
        <dsp:cNvPr id="0" name=""/>
        <dsp:cNvSpPr/>
      </dsp:nvSpPr>
      <dsp:spPr>
        <a:xfrm>
          <a:off x="4109732" y="4906822"/>
          <a:ext cx="1884655" cy="188465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Russo One" panose="02000503050000020004" pitchFamily="2" charset="0"/>
            </a:rPr>
            <a:t>СЧАСТЬЕ</a:t>
          </a:r>
          <a:endParaRPr lang="ru-RU" sz="1500" kern="1200" dirty="0">
            <a:latin typeface="Russo One" panose="02000503050000020004" pitchFamily="2" charset="0"/>
          </a:endParaRPr>
        </a:p>
      </dsp:txBody>
      <dsp:txXfrm>
        <a:off x="4385733" y="5182823"/>
        <a:ext cx="1332653" cy="1332653"/>
      </dsp:txXfrm>
    </dsp:sp>
    <dsp:sp modelId="{8A69BAA3-0BF0-46C1-A059-B4C6374EF7C5}">
      <dsp:nvSpPr>
        <dsp:cNvPr id="0" name=""/>
        <dsp:cNvSpPr/>
      </dsp:nvSpPr>
      <dsp:spPr>
        <a:xfrm rot="9000000">
          <a:off x="3706496" y="3993247"/>
          <a:ext cx="567498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567498" y="1678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976058" y="3995846"/>
        <a:ext cx="28374" cy="28374"/>
      </dsp:txXfrm>
    </dsp:sp>
    <dsp:sp modelId="{FE79E58D-12E5-4623-88D6-32580D82C02D}">
      <dsp:nvSpPr>
        <dsp:cNvPr id="0" name=""/>
        <dsp:cNvSpPr/>
      </dsp:nvSpPr>
      <dsp:spPr>
        <a:xfrm>
          <a:off x="1986104" y="3680745"/>
          <a:ext cx="1884655" cy="188465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Russo One" panose="02000503050000020004" pitchFamily="2" charset="0"/>
            </a:rPr>
            <a:t>БОГАТСТВО</a:t>
          </a:r>
          <a:endParaRPr lang="ru-RU" sz="1500" kern="1200" dirty="0">
            <a:latin typeface="Russo One" panose="02000503050000020004" pitchFamily="2" charset="0"/>
          </a:endParaRPr>
        </a:p>
      </dsp:txBody>
      <dsp:txXfrm>
        <a:off x="2262105" y="3956746"/>
        <a:ext cx="1332653" cy="1332653"/>
      </dsp:txXfrm>
    </dsp:sp>
    <dsp:sp modelId="{3792D463-1CC8-4481-A2A2-0F282E4D21F5}">
      <dsp:nvSpPr>
        <dsp:cNvPr id="0" name=""/>
        <dsp:cNvSpPr/>
      </dsp:nvSpPr>
      <dsp:spPr>
        <a:xfrm rot="12600000">
          <a:off x="3706496" y="2767170"/>
          <a:ext cx="567498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567498" y="1678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976058" y="2769770"/>
        <a:ext cx="28374" cy="28374"/>
      </dsp:txXfrm>
    </dsp:sp>
    <dsp:sp modelId="{AC4C505B-A0A1-4981-8578-2BDEA23C97BD}">
      <dsp:nvSpPr>
        <dsp:cNvPr id="0" name=""/>
        <dsp:cNvSpPr/>
      </dsp:nvSpPr>
      <dsp:spPr>
        <a:xfrm>
          <a:off x="1986104" y="1228591"/>
          <a:ext cx="1884655" cy="188465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Russo One" panose="02000503050000020004" pitchFamily="2" charset="0"/>
            </a:rPr>
            <a:t>НОСТАЛЬГИЯ</a:t>
          </a:r>
          <a:endParaRPr lang="ru-RU" sz="1500" kern="1200" dirty="0">
            <a:latin typeface="Russo One" panose="02000503050000020004" pitchFamily="2" charset="0"/>
          </a:endParaRPr>
        </a:p>
      </dsp:txBody>
      <dsp:txXfrm>
        <a:off x="2262105" y="1504592"/>
        <a:ext cx="1332653" cy="13326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11FC2-BAC0-4D86-8046-A99879C7FC04}">
      <dsp:nvSpPr>
        <dsp:cNvPr id="0" name=""/>
        <dsp:cNvSpPr/>
      </dsp:nvSpPr>
      <dsp:spPr>
        <a:xfrm>
          <a:off x="3379323" y="3000587"/>
          <a:ext cx="542728" cy="2585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364" y="0"/>
              </a:lnTo>
              <a:lnTo>
                <a:pt x="271364" y="2585405"/>
              </a:lnTo>
              <a:lnTo>
                <a:pt x="542728" y="258540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584644" y="4227245"/>
        <a:ext cx="132087" cy="132087"/>
      </dsp:txXfrm>
    </dsp:sp>
    <dsp:sp modelId="{A68F5568-13F5-49B1-AF55-A48EDC1C6F4D}">
      <dsp:nvSpPr>
        <dsp:cNvPr id="0" name=""/>
        <dsp:cNvSpPr/>
      </dsp:nvSpPr>
      <dsp:spPr>
        <a:xfrm>
          <a:off x="3379323" y="3000587"/>
          <a:ext cx="542728" cy="1551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364" y="0"/>
              </a:lnTo>
              <a:lnTo>
                <a:pt x="271364" y="1551243"/>
              </a:lnTo>
              <a:lnTo>
                <a:pt x="542728" y="15512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09601" y="3735122"/>
        <a:ext cx="82172" cy="82172"/>
      </dsp:txXfrm>
    </dsp:sp>
    <dsp:sp modelId="{58820C60-6985-4AF5-982C-7AC698581166}">
      <dsp:nvSpPr>
        <dsp:cNvPr id="0" name=""/>
        <dsp:cNvSpPr/>
      </dsp:nvSpPr>
      <dsp:spPr>
        <a:xfrm>
          <a:off x="3379323" y="3000587"/>
          <a:ext cx="542728" cy="517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364" y="0"/>
              </a:lnTo>
              <a:lnTo>
                <a:pt x="271364" y="517081"/>
              </a:lnTo>
              <a:lnTo>
                <a:pt x="542728" y="51708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31947" y="3240387"/>
        <a:ext cx="37480" cy="37480"/>
      </dsp:txXfrm>
    </dsp:sp>
    <dsp:sp modelId="{373E5001-10B4-4405-92D2-B72105DAA7EF}">
      <dsp:nvSpPr>
        <dsp:cNvPr id="0" name=""/>
        <dsp:cNvSpPr/>
      </dsp:nvSpPr>
      <dsp:spPr>
        <a:xfrm>
          <a:off x="3379323" y="2483505"/>
          <a:ext cx="542728" cy="517081"/>
        </a:xfrm>
        <a:custGeom>
          <a:avLst/>
          <a:gdLst/>
          <a:ahLst/>
          <a:cxnLst/>
          <a:rect l="0" t="0" r="0" b="0"/>
          <a:pathLst>
            <a:path>
              <a:moveTo>
                <a:pt x="0" y="517081"/>
              </a:moveTo>
              <a:lnTo>
                <a:pt x="271364" y="517081"/>
              </a:lnTo>
              <a:lnTo>
                <a:pt x="271364" y="0"/>
              </a:lnTo>
              <a:lnTo>
                <a:pt x="54272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31947" y="2723305"/>
        <a:ext cx="37480" cy="37480"/>
      </dsp:txXfrm>
    </dsp:sp>
    <dsp:sp modelId="{F0DEE688-1F47-41A5-9D7B-AC7BC356F6DB}">
      <dsp:nvSpPr>
        <dsp:cNvPr id="0" name=""/>
        <dsp:cNvSpPr/>
      </dsp:nvSpPr>
      <dsp:spPr>
        <a:xfrm>
          <a:off x="3379323" y="1449343"/>
          <a:ext cx="542728" cy="1551243"/>
        </a:xfrm>
        <a:custGeom>
          <a:avLst/>
          <a:gdLst/>
          <a:ahLst/>
          <a:cxnLst/>
          <a:rect l="0" t="0" r="0" b="0"/>
          <a:pathLst>
            <a:path>
              <a:moveTo>
                <a:pt x="0" y="1551243"/>
              </a:moveTo>
              <a:lnTo>
                <a:pt x="271364" y="1551243"/>
              </a:lnTo>
              <a:lnTo>
                <a:pt x="271364" y="0"/>
              </a:lnTo>
              <a:lnTo>
                <a:pt x="54272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09601" y="2183879"/>
        <a:ext cx="82172" cy="82172"/>
      </dsp:txXfrm>
    </dsp:sp>
    <dsp:sp modelId="{1D997224-F73A-468D-B8A8-A1BE71C408DB}">
      <dsp:nvSpPr>
        <dsp:cNvPr id="0" name=""/>
        <dsp:cNvSpPr/>
      </dsp:nvSpPr>
      <dsp:spPr>
        <a:xfrm>
          <a:off x="3379323" y="415181"/>
          <a:ext cx="542728" cy="2585405"/>
        </a:xfrm>
        <a:custGeom>
          <a:avLst/>
          <a:gdLst/>
          <a:ahLst/>
          <a:cxnLst/>
          <a:rect l="0" t="0" r="0" b="0"/>
          <a:pathLst>
            <a:path>
              <a:moveTo>
                <a:pt x="0" y="2585405"/>
              </a:moveTo>
              <a:lnTo>
                <a:pt x="271364" y="2585405"/>
              </a:lnTo>
              <a:lnTo>
                <a:pt x="271364" y="0"/>
              </a:lnTo>
              <a:lnTo>
                <a:pt x="54272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584644" y="1641840"/>
        <a:ext cx="132087" cy="132087"/>
      </dsp:txXfrm>
    </dsp:sp>
    <dsp:sp modelId="{BFE2C7AF-AB8D-4DBA-A4E2-8AD352A87941}">
      <dsp:nvSpPr>
        <dsp:cNvPr id="0" name=""/>
        <dsp:cNvSpPr/>
      </dsp:nvSpPr>
      <dsp:spPr>
        <a:xfrm rot="16200000">
          <a:off x="788475" y="2586922"/>
          <a:ext cx="4354367" cy="8273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Russo One" panose="02000503050000020004" pitchFamily="2" charset="0"/>
            </a:rPr>
            <a:t>ДЕТАЛИ</a:t>
          </a:r>
          <a:endParaRPr lang="ru-RU" sz="3600" kern="1200" dirty="0">
            <a:latin typeface="Russo One" panose="02000503050000020004" pitchFamily="2" charset="0"/>
          </a:endParaRPr>
        </a:p>
      </dsp:txBody>
      <dsp:txXfrm>
        <a:off x="788475" y="2586922"/>
        <a:ext cx="4354367" cy="827329"/>
      </dsp:txXfrm>
    </dsp:sp>
    <dsp:sp modelId="{9A3F75D1-438F-4A7C-A20D-682E9709ECD0}">
      <dsp:nvSpPr>
        <dsp:cNvPr id="0" name=""/>
        <dsp:cNvSpPr/>
      </dsp:nvSpPr>
      <dsp:spPr>
        <a:xfrm>
          <a:off x="3922052" y="1516"/>
          <a:ext cx="2713641" cy="8273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Russo One" panose="02000503050000020004" pitchFamily="2" charset="0"/>
            </a:rPr>
            <a:t>ЗАПАХ</a:t>
          </a:r>
          <a:endParaRPr lang="ru-RU" sz="2800" kern="1200" dirty="0">
            <a:latin typeface="Russo One" panose="02000503050000020004" pitchFamily="2" charset="0"/>
          </a:endParaRPr>
        </a:p>
      </dsp:txBody>
      <dsp:txXfrm>
        <a:off x="3922052" y="1516"/>
        <a:ext cx="2713641" cy="827329"/>
      </dsp:txXfrm>
    </dsp:sp>
    <dsp:sp modelId="{885063F2-9AE8-4D2F-BB1E-E2BFFAC4ED23}">
      <dsp:nvSpPr>
        <dsp:cNvPr id="0" name=""/>
        <dsp:cNvSpPr/>
      </dsp:nvSpPr>
      <dsp:spPr>
        <a:xfrm>
          <a:off x="3922052" y="1035678"/>
          <a:ext cx="2713641" cy="8273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Russo One" panose="02000503050000020004" pitchFamily="2" charset="0"/>
            </a:rPr>
            <a:t>ЦВЕТ</a:t>
          </a:r>
          <a:endParaRPr lang="ru-RU" sz="2800" kern="1200" dirty="0">
            <a:latin typeface="Russo One" panose="02000503050000020004" pitchFamily="2" charset="0"/>
          </a:endParaRPr>
        </a:p>
      </dsp:txBody>
      <dsp:txXfrm>
        <a:off x="3922052" y="1035678"/>
        <a:ext cx="2713641" cy="827329"/>
      </dsp:txXfrm>
    </dsp:sp>
    <dsp:sp modelId="{5218A654-6BBB-4B1A-8A2B-0DD90371CEF1}">
      <dsp:nvSpPr>
        <dsp:cNvPr id="0" name=""/>
        <dsp:cNvSpPr/>
      </dsp:nvSpPr>
      <dsp:spPr>
        <a:xfrm>
          <a:off x="3922052" y="2069840"/>
          <a:ext cx="2713641" cy="8273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Russo One" panose="02000503050000020004" pitchFamily="2" charset="0"/>
            </a:rPr>
            <a:t>ЗВУК</a:t>
          </a:r>
          <a:endParaRPr lang="ru-RU" sz="2800" kern="1200" dirty="0">
            <a:latin typeface="Russo One" panose="02000503050000020004" pitchFamily="2" charset="0"/>
          </a:endParaRPr>
        </a:p>
      </dsp:txBody>
      <dsp:txXfrm>
        <a:off x="3922052" y="2069840"/>
        <a:ext cx="2713641" cy="827329"/>
      </dsp:txXfrm>
    </dsp:sp>
    <dsp:sp modelId="{98F8660C-21B3-4442-892F-800DD5160004}">
      <dsp:nvSpPr>
        <dsp:cNvPr id="0" name=""/>
        <dsp:cNvSpPr/>
      </dsp:nvSpPr>
      <dsp:spPr>
        <a:xfrm>
          <a:off x="3922052" y="3104003"/>
          <a:ext cx="2713641" cy="8273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Russo One" panose="02000503050000020004" pitchFamily="2" charset="0"/>
            </a:rPr>
            <a:t>САД</a:t>
          </a:r>
          <a:endParaRPr lang="ru-RU" sz="2800" kern="1200" dirty="0">
            <a:latin typeface="Russo One" panose="02000503050000020004" pitchFamily="2" charset="0"/>
          </a:endParaRPr>
        </a:p>
      </dsp:txBody>
      <dsp:txXfrm>
        <a:off x="3922052" y="3104003"/>
        <a:ext cx="2713641" cy="827329"/>
      </dsp:txXfrm>
    </dsp:sp>
    <dsp:sp modelId="{CC674003-3D35-417A-A518-7B73D141CA10}">
      <dsp:nvSpPr>
        <dsp:cNvPr id="0" name=""/>
        <dsp:cNvSpPr/>
      </dsp:nvSpPr>
      <dsp:spPr>
        <a:xfrm>
          <a:off x="3922052" y="4138165"/>
          <a:ext cx="2713641" cy="8273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Russo One" panose="02000503050000020004" pitchFamily="2" charset="0"/>
            </a:rPr>
            <a:t>ДОМ</a:t>
          </a:r>
          <a:endParaRPr lang="ru-RU" sz="2800" kern="1200" dirty="0">
            <a:latin typeface="Russo One" panose="02000503050000020004" pitchFamily="2" charset="0"/>
          </a:endParaRPr>
        </a:p>
      </dsp:txBody>
      <dsp:txXfrm>
        <a:off x="3922052" y="4138165"/>
        <a:ext cx="2713641" cy="827329"/>
      </dsp:txXfrm>
    </dsp:sp>
    <dsp:sp modelId="{4007A41B-3741-44FE-83D4-E7D695D65C48}">
      <dsp:nvSpPr>
        <dsp:cNvPr id="0" name=""/>
        <dsp:cNvSpPr/>
      </dsp:nvSpPr>
      <dsp:spPr>
        <a:xfrm>
          <a:off x="3922052" y="5172327"/>
          <a:ext cx="2713641" cy="8273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Russo One" panose="02000503050000020004" pitchFamily="2" charset="0"/>
            </a:rPr>
            <a:t>УСАДЬБА</a:t>
          </a:r>
          <a:endParaRPr lang="ru-RU" sz="2800" kern="1200" dirty="0">
            <a:latin typeface="Russo One" panose="02000503050000020004" pitchFamily="2" charset="0"/>
          </a:endParaRPr>
        </a:p>
      </dsp:txBody>
      <dsp:txXfrm>
        <a:off x="3922052" y="5172327"/>
        <a:ext cx="2713641" cy="827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58FA6-B3E1-4B26-A3E3-49674F1D133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F09C9-012D-4D27-A4BD-2ABA5F8D9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275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F09C9-012D-4D27-A4BD-2ABA5F8D917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61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8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004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812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7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86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21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06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6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74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0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57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12FAB-3A23-42F6-9D8B-8CD3318CB22D}" type="datetimeFigureOut">
              <a:rPr lang="ru-RU" smtClean="0"/>
              <a:t>25.09.2022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134BF-CA55-4650-B0FE-3E26E1FFDB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 r="1422" b="20022"/>
          <a:stretch/>
        </p:blipFill>
        <p:spPr>
          <a:xfrm>
            <a:off x="-64008" y="0"/>
            <a:ext cx="122871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64008" y="5257799"/>
            <a:ext cx="12384024" cy="1060704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40533" y="5372653"/>
            <a:ext cx="9627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ХУДОЖЕСТВЕННЫЕ ОСОБЕННОСТИ РАССКАЗА И.А. БУНИНА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«АНТОНОВСКИЕ ЯБЛОКИ»</a:t>
            </a:r>
            <a:endParaRPr lang="ru-RU" sz="24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94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03" y="0"/>
            <a:ext cx="9140734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81031044"/>
              </p:ext>
            </p:extLst>
          </p:nvPr>
        </p:nvGraphicFramePr>
        <p:xfrm>
          <a:off x="3813048" y="64008"/>
          <a:ext cx="10104120" cy="6793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24" y="1395350"/>
            <a:ext cx="2849973" cy="3414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33701" y="3102546"/>
            <a:ext cx="22252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ОБРАЗ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АНТОНОВСКИХ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ЯБЛОК</a:t>
            </a:r>
            <a:endParaRPr lang="ru-RU" sz="20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9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71323"/>
            <a:ext cx="7507224" cy="185404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16352" y="193846"/>
            <a:ext cx="4590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ДЕТАЛИ В РАССКАЗЕ</a:t>
            </a:r>
            <a:endParaRPr lang="ru-RU" sz="32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98842662"/>
              </p:ext>
            </p:extLst>
          </p:nvPr>
        </p:nvGraphicFramePr>
        <p:xfrm>
          <a:off x="4702048" y="527642"/>
          <a:ext cx="9187688" cy="6001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6727"/>
            <a:ext cx="6973252" cy="523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" t="6383" r="4400" b="2985"/>
          <a:stretch/>
        </p:blipFill>
        <p:spPr>
          <a:xfrm>
            <a:off x="265175" y="0"/>
            <a:ext cx="9509761" cy="68617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98208" y="4892040"/>
            <a:ext cx="5193792" cy="1965960"/>
          </a:xfrm>
          <a:prstGeom prst="rect">
            <a:avLst/>
          </a:prstGeom>
          <a:solidFill>
            <a:srgbClr val="FF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79540" y="4965192"/>
            <a:ext cx="444480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САД ДЛЯ БУНИНА ПРЕЖДЕ ВСЕГО – ЭТО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ДВОРЯНСКИЕ ГНЕЗДА, НЕДАВНО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ПЕРЕЖИВАВШИЕ ПЕРИОД РАСЦВЕТА, А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ТЕПЕРЬ ПРИШЕДШИЕ В УПАДОК.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САД У БУНИНА – ЭТО ЗЕРКАЛО,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ОТРАЖАЮЩЕЕ ТО, ЧТО ПРОИСХОДИТ С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ПОМЕСТЬЯМИ И ИХ ОБИТАТЕЛЯМИ</a:t>
            </a:r>
            <a:endParaRPr lang="ru-RU" sz="1600" dirty="0" smtClean="0">
              <a:solidFill>
                <a:srgbClr val="FF0000"/>
              </a:solidFill>
              <a:latin typeface="Russo One" panose="02000503050000020004" pitchFamily="2" charset="0"/>
            </a:endParaRPr>
          </a:p>
          <a:p>
            <a:endParaRPr lang="ru-RU" sz="1600" dirty="0">
              <a:solidFill>
                <a:srgbClr val="C00000"/>
              </a:solidFill>
              <a:latin typeface="Russo One" panose="02000503050000020004" pitchFamily="2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7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" t="6731" r="5726" b="9139"/>
          <a:stretch/>
        </p:blipFill>
        <p:spPr>
          <a:xfrm>
            <a:off x="0" y="-128016"/>
            <a:ext cx="8906257" cy="58422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40864" y="4654296"/>
            <a:ext cx="9851136" cy="2203704"/>
          </a:xfrm>
          <a:prstGeom prst="rect">
            <a:avLst/>
          </a:prstGeom>
          <a:solidFill>
            <a:srgbClr val="FF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69796" y="4745736"/>
            <a:ext cx="91339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 В ПОСЛЕДНЕЙ ГЛАВЕ САД ОПУСТЕВШИЙ И УНЫЛЫЙ. НА ПОРОГЕ НОВОГО ВЕКА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ОСТАЛИСЬ ОДНИ ВОСПОМИНАНИЯ О НЕКОГДА БЛИСТАЮЩЕМ САДЕ. МОТИВЫ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ПОКИНУТОЙ ДВОРЯНСКОЙ УСАДЬБЫ СОЗВУЧНЫ СО СТИХОТВОРЕНИЕМ БУНИНА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«ЗАПУСТЕНИЕ»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Russo One" panose="02000503050000020004" pitchFamily="2" charset="0"/>
              </a:rPr>
              <a:t>ТОМИТ МЕНЯ НЕМАЯ ТИШИНА,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Russo One" panose="02000503050000020004" pitchFamily="2" charset="0"/>
              </a:rPr>
              <a:t>ТОМИТ ГНЕЗДА РОДНОГО ЗАПУСТЕНЬЕ,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Russo One" panose="02000503050000020004" pitchFamily="2" charset="0"/>
              </a:rPr>
              <a:t>Я ВЫРОС ЗДЕСЬ. НО СМОТРИТ ИЗ ОКНА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Russo One" panose="02000503050000020004" pitchFamily="2" charset="0"/>
              </a:rPr>
              <a:t>ЗАГЛОХШИЙ САД. НАД ДОМОМ ВЕЕТ ТЛЕНЬЕ… </a:t>
            </a:r>
          </a:p>
          <a:p>
            <a:endParaRPr lang="ru-RU" sz="1600" dirty="0">
              <a:solidFill>
                <a:srgbClr val="C00000"/>
              </a:solidFill>
              <a:latin typeface="Russo One" panose="02000503050000020004" pitchFamily="2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9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232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715000"/>
            <a:ext cx="12192000" cy="950976"/>
          </a:xfrm>
          <a:prstGeom prst="rect">
            <a:avLst/>
          </a:prstGeom>
          <a:solidFill>
            <a:srgbClr val="FF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07141" y="5836545"/>
            <a:ext cx="11019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БУНИНА БУДУТ НАЗЫВАТЬ ПТЕНЦОМ, ВЫЛЕТЕВШИМ ИЗ ДВОРЯНСКОГО ГНЕЗДА, </a:t>
            </a:r>
          </a:p>
          <a:p>
            <a:pPr algn="r"/>
            <a:r>
              <a:rPr lang="ru-RU" sz="20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КОТОРЫЙ ПРОПЕЛ РЕКВИЕМ УСАДЕБНОЙ ЖИЗНИ</a:t>
            </a:r>
            <a:endParaRPr lang="ru-RU" sz="20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44"/>
          <a:stretch/>
        </p:blipFill>
        <p:spPr>
          <a:xfrm>
            <a:off x="722376" y="0"/>
            <a:ext cx="10789920" cy="68537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864608"/>
            <a:ext cx="12192000" cy="1755648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88781" y="5157216"/>
            <a:ext cx="8623515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КРАСКА РОЖДАЕТ ЗАПАХ, СВЕТ – КРАСКУ, А ЗВУК ВОССТАНАВЛИВАЕТ 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РЯД УДИВИТЕЛЬНО ТОЧНЫХ КАРТИН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К. ПАУСТОВСКИЙ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ИВАН БУНИН, КАК МОЛОДОЙ БОГ, СПЕЛ. КРАСИВО, СОЧНО, ДУШЕВНО…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М. ГОРЬКИЙ</a:t>
            </a:r>
          </a:p>
          <a:p>
            <a:pPr algn="r"/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15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04339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6492240" y="1208532"/>
            <a:ext cx="3471735" cy="3499104"/>
          </a:xfrm>
          <a:prstGeom prst="ellipse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9090"/>
            <a:ext cx="7507224" cy="530352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247120" y="0"/>
            <a:ext cx="944880" cy="68580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4776" y="5053584"/>
            <a:ext cx="7507224" cy="530352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3736" y="434989"/>
            <a:ext cx="631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Russo One" panose="02000503050000020004" pitchFamily="2" charset="0"/>
              </a:rPr>
              <a:t>«…ВСПОМИНАЕТСЯ МНЕ РАННЯЯ ПОГОЖАЯ ОСЕНЬ».</a:t>
            </a:r>
            <a:endParaRPr lang="ru-RU" b="1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7552" y="5149483"/>
            <a:ext cx="5488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Russo One" panose="02000503050000020004" pitchFamily="2" charset="0"/>
              </a:rPr>
              <a:t>«БЕЛЫМ СНЕГОМ ПУТЬ-ДОРОГУ ЗАМЕТАЛ…»</a:t>
            </a:r>
            <a:endParaRPr lang="ru-RU" b="1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22062" y="2340226"/>
            <a:ext cx="20120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1900</a:t>
            </a:r>
            <a:endParaRPr lang="ru-RU" sz="60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032" y="754678"/>
            <a:ext cx="2256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УХОДЯЩАЯ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ПАТРИАРХАЛЬНАЯ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РОССИЯ</a:t>
            </a:r>
            <a:endParaRPr lang="ru-RU" sz="16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7256" y="4186773"/>
            <a:ext cx="24963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ПОНИМАНИЕ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КАТАСТРОФИЧНОСТИ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ПЕРЕМЕН</a:t>
            </a:r>
            <a:endParaRPr lang="ru-RU" sz="16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925312"/>
            <a:ext cx="12192000" cy="694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97494" y="6133945"/>
            <a:ext cx="1006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РАССКАЗ НЕ НАЧАТ И НЕ ЗАКОНЧЕН, ОН БУДЕТ ЗВУЧАТЬ ВЕЧНО, КАК САМА ЖИЗНЬ</a:t>
            </a:r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5131" y="5992892"/>
            <a:ext cx="73152" cy="49199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87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 t="1731" r="1496" b="4497"/>
          <a:stretch/>
        </p:blipFill>
        <p:spPr>
          <a:xfrm>
            <a:off x="1859280" y="0"/>
            <a:ext cx="10332720" cy="6855266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39889279"/>
              </p:ext>
            </p:extLst>
          </p:nvPr>
        </p:nvGraphicFramePr>
        <p:xfrm>
          <a:off x="-1369568" y="116162"/>
          <a:ext cx="10147808" cy="6842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0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54275016"/>
              </p:ext>
            </p:extLst>
          </p:nvPr>
        </p:nvGraphicFramePr>
        <p:xfrm>
          <a:off x="393192" y="923544"/>
          <a:ext cx="1130198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871323"/>
            <a:ext cx="7507224" cy="185404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2224" y="344531"/>
            <a:ext cx="4180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КОМПОЗИЦИЯ РАССКАЗА</a:t>
            </a:r>
            <a:endParaRPr lang="ru-RU" sz="24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12" y="5397508"/>
            <a:ext cx="1130436" cy="13543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2934" y="5828490"/>
            <a:ext cx="4651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1</a:t>
            </a:r>
            <a:endParaRPr lang="ru-RU" sz="54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576" y="1919240"/>
            <a:ext cx="1130436" cy="13543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83078" y="2228683"/>
            <a:ext cx="593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2</a:t>
            </a:r>
            <a:endParaRPr lang="ru-RU" sz="54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343" y="5414879"/>
            <a:ext cx="1130436" cy="13543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04965" y="5750159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3</a:t>
            </a:r>
            <a:endParaRPr lang="ru-RU" sz="54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017" y="1919240"/>
            <a:ext cx="1130436" cy="13543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78680" y="2271950"/>
            <a:ext cx="635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4</a:t>
            </a:r>
            <a:endParaRPr lang="ru-RU" sz="54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26073" y="901398"/>
            <a:ext cx="855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РАССКАЗ ПОСТРОЕН КАК МОЗАИКА ВПЕЧАТЛЕНИЙ, ВОСПОМИНАНИЙ,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ЛИРИЧЕСКИХ ОТКРОВЕНИЙ И ФИЛОСОФСКИХ РАЗДУМИЙ</a:t>
            </a:r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26073" y="861461"/>
            <a:ext cx="54864" cy="656791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5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2" t="1867" r="1042" b="4266"/>
          <a:stretch/>
        </p:blipFill>
        <p:spPr>
          <a:xfrm>
            <a:off x="171189" y="0"/>
            <a:ext cx="46748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47120" y="0"/>
            <a:ext cx="944880" cy="68580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271" y="5038344"/>
            <a:ext cx="1335677" cy="160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38130" y="5585751"/>
            <a:ext cx="873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1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ЧАСТЬ</a:t>
            </a:r>
            <a:endParaRPr lang="ru-RU" sz="1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8350" y="4576000"/>
            <a:ext cx="54014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РАННЯЯ ОСЕНЬ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МНОГО НАРОДНЫХ ПРИМЕТ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ВОССОЗДАНИЕ ДЕРЕВЕНСКОЙ ЖИЗНИ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ПОЯВЛЕНИЕ ОБРАЗА АНТОНОВСКИХ ЯБЛОК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АРОМАТ И ХРУСТ ЯБЛОК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ОПИСАНИЕ ЯРМАРКИ</a:t>
            </a:r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59985" y="4651830"/>
            <a:ext cx="45719" cy="16327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13554" y="436625"/>
            <a:ext cx="62335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«Помню раннее, свежее, тихое утро… Помню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большой, весь золотой, подсохший и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оредевший сад, помню кленовые аллеи,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помню…»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0301" y="2226785"/>
            <a:ext cx="4536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ПЕРВАЯ ЧАСТЬ НАПОЛНЕНА ЗАПАХАМИ,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БЛАГОУХАНИЯМИ</a:t>
            </a:r>
            <a:endParaRPr lang="ru-RU" sz="1600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48350" y="2811560"/>
            <a:ext cx="50048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C000"/>
                </a:solidFill>
                <a:latin typeface="Russo One" panose="02000503050000020004" pitchFamily="2" charset="0"/>
              </a:rPr>
              <a:t>ЕЛОВЫЙ ДЫМ ОТ  ГРЕЮЩЕГО САМОВАРА</a:t>
            </a:r>
          </a:p>
          <a:p>
            <a:r>
              <a:rPr lang="ru-RU" sz="1600" b="1" dirty="0">
                <a:solidFill>
                  <a:srgbClr val="FFC000"/>
                </a:solidFill>
                <a:latin typeface="Russo One" panose="02000503050000020004" pitchFamily="2" charset="0"/>
              </a:rPr>
              <a:t> </a:t>
            </a:r>
            <a:r>
              <a:rPr lang="ru-RU" sz="1600" b="1" dirty="0" smtClean="0">
                <a:solidFill>
                  <a:srgbClr val="FFC000"/>
                </a:solidFill>
                <a:latin typeface="Russo One" panose="02000503050000020004" pitchFamily="2" charset="0"/>
              </a:rPr>
              <a:t>     ТОЛЬКО ЧТО ИСПЕЧЕННЫЙ РЖАНОЙ ХЛЕБ</a:t>
            </a:r>
          </a:p>
          <a:p>
            <a:r>
              <a:rPr lang="ru-RU" sz="1600" b="1" dirty="0">
                <a:solidFill>
                  <a:srgbClr val="FFC000"/>
                </a:solidFill>
                <a:latin typeface="Russo One" panose="02000503050000020004" pitchFamily="2" charset="0"/>
              </a:rPr>
              <a:t> </a:t>
            </a:r>
            <a:r>
              <a:rPr lang="ru-RU" sz="1600" b="1" dirty="0" smtClean="0">
                <a:solidFill>
                  <a:srgbClr val="FFC000"/>
                </a:solidFill>
                <a:latin typeface="Russo One" panose="02000503050000020004" pitchFamily="2" charset="0"/>
              </a:rPr>
              <a:t>  СВЕЖЕСКОШЕННАЯ ТРАВА</a:t>
            </a:r>
          </a:p>
          <a:p>
            <a:r>
              <a:rPr lang="ru-RU" sz="1600" b="1" dirty="0">
                <a:solidFill>
                  <a:srgbClr val="FFC000"/>
                </a:solidFill>
                <a:latin typeface="Russo One" panose="02000503050000020004" pitchFamily="2" charset="0"/>
              </a:rPr>
              <a:t> </a:t>
            </a:r>
            <a:r>
              <a:rPr lang="ru-RU" sz="1600" b="1" dirty="0" smtClean="0">
                <a:solidFill>
                  <a:srgbClr val="FFC000"/>
                </a:solidFill>
                <a:latin typeface="Russo One" panose="02000503050000020004" pitchFamily="2" charset="0"/>
              </a:rPr>
              <a:t>ЗАПАХ МЕДА, ОСЕННЕЙ СВЕЖЕСТИ</a:t>
            </a:r>
          </a:p>
          <a:p>
            <a:r>
              <a:rPr lang="ru-RU" sz="1600" b="1" dirty="0">
                <a:solidFill>
                  <a:srgbClr val="FFC000"/>
                </a:solidFill>
                <a:latin typeface="Russo One" panose="02000503050000020004" pitchFamily="2" charset="0"/>
              </a:rPr>
              <a:t> </a:t>
            </a:r>
            <a:r>
              <a:rPr lang="ru-RU" sz="1600" b="1" dirty="0" smtClean="0">
                <a:solidFill>
                  <a:srgbClr val="FFC000"/>
                </a:solidFill>
                <a:latin typeface="Russo One" panose="02000503050000020004" pitchFamily="2" charset="0"/>
              </a:rPr>
              <a:t> ЗАПАХ АНТОНОВСКИХ ЯБЛОК</a:t>
            </a:r>
            <a:endParaRPr lang="ru-RU" sz="1600" b="1" dirty="0">
              <a:solidFill>
                <a:srgbClr val="FFC000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2" t="1867" r="1042" b="4266"/>
          <a:stretch/>
        </p:blipFill>
        <p:spPr>
          <a:xfrm>
            <a:off x="171189" y="0"/>
            <a:ext cx="46748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47120" y="0"/>
            <a:ext cx="944880" cy="68580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79" y="81295"/>
            <a:ext cx="3505681" cy="41999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7730" y="1773936"/>
            <a:ext cx="17379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2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ЧАСТЬ</a:t>
            </a:r>
            <a:endParaRPr lang="ru-RU" sz="36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0707" y="4807279"/>
            <a:ext cx="51908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ЖИЗНЬ БОГАТЫХ КРЕСТЬЯН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РАССКАЗ О СТАРИКАХ-ДОЛГОЖИТЕЛЯХ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УСАДЬБА ТЕТКИ АННЫ ГЕРАСИМОВНЫ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ЯДРЕНАЯ АНТОНОВКА, ИЗОБИЛИЕ ЯБЛОК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УЮТ В ДОМЕ ОТ ЗАПАХА ЯБЛОК</a:t>
            </a:r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9398" y="4897544"/>
            <a:ext cx="52944" cy="13441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2" t="1867" r="1042" b="4266"/>
          <a:stretch/>
        </p:blipFill>
        <p:spPr>
          <a:xfrm>
            <a:off x="171189" y="0"/>
            <a:ext cx="46748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47120" y="0"/>
            <a:ext cx="944880" cy="68580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048" y="5084278"/>
            <a:ext cx="1420522" cy="1701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35902" y="5635812"/>
            <a:ext cx="10486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3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ЧАСТЬ</a:t>
            </a:r>
            <a:endParaRPr lang="ru-RU" sz="20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2419" y="5084278"/>
            <a:ext cx="54717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РАССКАЗ ОБ ОХОТЕ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ВЕЧЕРНЕЕ ЗАСТОЛЬЕ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ПОМЕЩИК АРСЕНИЙ СЕМЕНОВИЧ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НАЙДЕНО «ЗАБЫТОЕ, ХОЛОДНОЕ И МОКРОЕ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ЯБЛОКО»</a:t>
            </a:r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64441" y="5084278"/>
            <a:ext cx="47639" cy="14773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61399" y="2705311"/>
            <a:ext cx="59703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«Нет троек, нет гончих и борзых собак, нет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дворни, и нет и самого обладателя всего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этого…»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32124" y="4181407"/>
            <a:ext cx="49037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C000"/>
                </a:solidFill>
                <a:latin typeface="Russo One" panose="02000503050000020004" pitchFamily="2" charset="0"/>
              </a:rPr>
              <a:t>ТРЕТЬЯ ГЛАВА – ПЕРЕЛОМНАЯ В РАССКАЗЕ.</a:t>
            </a:r>
          </a:p>
          <a:p>
            <a:r>
              <a:rPr lang="ru-RU" sz="1600" dirty="0" smtClean="0">
                <a:solidFill>
                  <a:srgbClr val="FFC000"/>
                </a:solidFill>
                <a:latin typeface="Russo One" panose="02000503050000020004" pitchFamily="2" charset="0"/>
              </a:rPr>
              <a:t>ЭПОХА ДВОРЯНСТВА ЕЩЕ НЕ УШЛА, НО</a:t>
            </a:r>
          </a:p>
          <a:p>
            <a:r>
              <a:rPr lang="ru-RU" sz="1600" dirty="0" smtClean="0">
                <a:solidFill>
                  <a:srgbClr val="FFC000"/>
                </a:solidFill>
                <a:latin typeface="Russo One" panose="02000503050000020004" pitchFamily="2" charset="0"/>
              </a:rPr>
              <a:t>ПОСТЕПЕННО УГАСАЕТ</a:t>
            </a:r>
            <a:endParaRPr lang="ru-RU" sz="1600" dirty="0">
              <a:solidFill>
                <a:srgbClr val="FFC000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3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2" t="1867" r="1042" b="4266"/>
          <a:stretch/>
        </p:blipFill>
        <p:spPr>
          <a:xfrm>
            <a:off x="171189" y="0"/>
            <a:ext cx="46748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47120" y="0"/>
            <a:ext cx="944880" cy="68580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488" y="4931053"/>
            <a:ext cx="1429512" cy="1712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52901" y="5441670"/>
            <a:ext cx="10486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4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Russo One" panose="02000503050000020004" pitchFamily="2" charset="0"/>
              </a:rPr>
              <a:t>ЧАСТЬ</a:t>
            </a:r>
            <a:endParaRPr lang="ru-RU" sz="2000" dirty="0">
              <a:solidFill>
                <a:schemeClr val="bg1"/>
              </a:solidFill>
              <a:latin typeface="Russo One" panose="02000503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2419" y="5084278"/>
            <a:ext cx="55322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СМЕРТЬ ТЕТКИ АННЫ ГЕРСИМОВНЫ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СМЕРТЬ ПОМЕЩИКА АРСЕНИЯ СЕМЕНОВИЧА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ОПИСАНИЕ МЕЛКОПОМЕСТНОГО БЫТА</a:t>
            </a:r>
          </a:p>
          <a:p>
            <a:r>
              <a:rPr lang="ru-RU" dirty="0" smtClean="0">
                <a:solidFill>
                  <a:srgbClr val="C00000"/>
                </a:solidFill>
                <a:latin typeface="Russo One" panose="02000503050000020004" pitchFamily="2" charset="0"/>
              </a:rPr>
              <a:t>ИСЧЕЗАЕТ ЗАПАХ ЯБЛОК</a:t>
            </a:r>
            <a:endParaRPr lang="ru-RU" dirty="0">
              <a:solidFill>
                <a:srgbClr val="C00000"/>
              </a:solidFill>
              <a:latin typeface="Russo One" panose="02000503050000020004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2728" y="5205829"/>
            <a:ext cx="45719" cy="10787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56342" y="2839498"/>
            <a:ext cx="52652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запертых сенях пахнет псиной…»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«Запах плесени и грибной сырости…»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«Запах антоновских яблок исчез…»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2354" y="4269665"/>
            <a:ext cx="5510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C000"/>
                </a:solidFill>
                <a:latin typeface="Russo One" panose="02000503050000020004" pitchFamily="2" charset="0"/>
              </a:rPr>
              <a:t>ИСЧЕЗ ЗАПАХ ЯБЛОК, УШЛА ДВОРЯНСКАЯ ЭПОХА,</a:t>
            </a:r>
          </a:p>
          <a:p>
            <a:r>
              <a:rPr lang="ru-RU" sz="1600" dirty="0" smtClean="0">
                <a:solidFill>
                  <a:srgbClr val="FFC000"/>
                </a:solidFill>
                <a:latin typeface="Russo One" panose="02000503050000020004" pitchFamily="2" charset="0"/>
              </a:rPr>
              <a:t>ВРЕМЯ БЕЗЗАБОТНОГО ДЕТСТВА ГЕРОЯ</a:t>
            </a:r>
            <a:endParaRPr lang="ru-RU" sz="1600" dirty="0">
              <a:solidFill>
                <a:srgbClr val="FFC000"/>
              </a:solidFill>
              <a:latin typeface="Russo One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3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472</Words>
  <Application>Microsoft Office PowerPoint</Application>
  <PresentationFormat>Произвольный</PresentationFormat>
  <Paragraphs>133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user</cp:lastModifiedBy>
  <cp:revision>23</cp:revision>
  <dcterms:created xsi:type="dcterms:W3CDTF">2020-10-03T05:20:47Z</dcterms:created>
  <dcterms:modified xsi:type="dcterms:W3CDTF">2022-09-25T17:11:54Z</dcterms:modified>
</cp:coreProperties>
</file>