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B78A697-9D75-4DE8-8C28-1296A6CF43C1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9144" y="4956048"/>
            <a:ext cx="2990088" cy="914400"/>
          </a:xfrm>
          <a:noFill/>
        </p:spPr>
        <p:txBody>
          <a:bodyPr wrap="square" rtlCol="0">
            <a:spAutoFit/>
          </a:bodyPr>
          <a:lstStyle>
            <a:lvl1pPr>
              <a:defRPr lang="en-US" sz="4200" dirty="0"/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224362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075A-B3CA-4308-8288-4AA3FDE33D80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0414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74B8D-FEEF-4ACC-AE11-BD533592BCDC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1480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6006-7E0B-4944-9FC8-8FFECA54B11C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556030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3413-B80B-4905-8668-7292F4C8B0D5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09042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9662-C6A4-45F9-A235-129F0C1DEF43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59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BB764-976A-4040-BDCA-252C91CEE939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83077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C935-CE77-4008-BAD9-6108F00BE393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83124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562D5-4244-4B26-B385-E71032EABECD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1941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D967-1B7E-40AA-AAF7-BA98E0E039F7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1363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1490F-3E6A-4544-9694-22B6007FE3C6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948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F9620-38BC-4982-922B-C904A70C41DD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26308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56FC6-E80E-40CB-B83C-A6FFE3EF0BA6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1573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863F-52DC-41B2-9D00-5A4E5632AC32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89843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5614-3909-43DC-A067-7F9842F8B81D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1880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29323-6A73-409C-86A6-9EAF0F851121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80398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0176-F1D3-49EC-82F4-0915A3AC4184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65029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50172865-FBF0-458A-BAFF-4F75173770F5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8552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>
              <a:lumMod val="60000"/>
              <a:lumOff val="4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B6522A-FC5A-4F71-ACFB-17929C5A60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9000" dirty="0"/>
              <a:t>былины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2E7F98C-2024-46E6-ABC8-5086BD60DF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3600" dirty="0"/>
              <a:t>Иллюстрированный альбом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3F55644-0201-40F7-80C0-8A529EEEC631}"/>
              </a:ext>
            </a:extLst>
          </p:cNvPr>
          <p:cNvSpPr txBox="1"/>
          <p:nvPr/>
        </p:nvSpPr>
        <p:spPr>
          <a:xfrm rot="21430494">
            <a:off x="4117639" y="4821898"/>
            <a:ext cx="3799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Подготовила учитель русского языка и литературы </a:t>
            </a:r>
            <a:r>
              <a:rPr lang="ru-RU" dirty="0" err="1">
                <a:solidFill>
                  <a:schemeClr val="bg1"/>
                </a:solidFill>
              </a:rPr>
              <a:t>Карпилова</a:t>
            </a:r>
            <a:r>
              <a:rPr lang="ru-RU" dirty="0">
                <a:solidFill>
                  <a:schemeClr val="bg1"/>
                </a:solidFill>
              </a:rPr>
              <a:t> Т.Ю.</a:t>
            </a:r>
          </a:p>
        </p:txBody>
      </p:sp>
    </p:spTree>
    <p:extLst>
      <p:ext uri="{BB962C8B-B14F-4D97-AF65-F5344CB8AC3E}">
        <p14:creationId xmlns:p14="http://schemas.microsoft.com/office/powerpoint/2010/main" xmlns="" val="3792076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2669826-77EC-4BD3-A67B-AFE7C76AE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66" y="364419"/>
            <a:ext cx="3524094" cy="48839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24B46FA-3B20-4BAA-AB58-FA2BB884F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495" y="371534"/>
            <a:ext cx="3480816" cy="4876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B57CC4B-5C26-4D61-A64B-4F2060BE98F4}"/>
              </a:ext>
            </a:extLst>
          </p:cNvPr>
          <p:cNvSpPr txBox="1"/>
          <p:nvPr/>
        </p:nvSpPr>
        <p:spPr>
          <a:xfrm>
            <a:off x="579309" y="5753337"/>
            <a:ext cx="3492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СВЯТОГОР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3C2DCF2-180E-49BB-AC31-F5C1C34277A9}"/>
              </a:ext>
            </a:extLst>
          </p:cNvPr>
          <p:cNvSpPr txBox="1"/>
          <p:nvPr/>
        </p:nvSpPr>
        <p:spPr>
          <a:xfrm>
            <a:off x="4853495" y="5713580"/>
            <a:ext cx="3492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КОЛОВРАТ</a:t>
            </a:r>
          </a:p>
        </p:txBody>
      </p:sp>
    </p:spTree>
    <p:extLst>
      <p:ext uri="{BB962C8B-B14F-4D97-AF65-F5344CB8AC3E}">
        <p14:creationId xmlns:p14="http://schemas.microsoft.com/office/powerpoint/2010/main" xmlns="" val="3283435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479F857-F573-484B-961F-489760A1F4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38" t="7204" r="9412" b="7081"/>
          <a:stretch/>
        </p:blipFill>
        <p:spPr>
          <a:xfrm>
            <a:off x="435686" y="124949"/>
            <a:ext cx="3897775" cy="54296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E4B54D6-06CD-44CF-899D-DD72D3035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541" y="170872"/>
            <a:ext cx="3480061" cy="52331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6BCFF0B-1D47-4D38-96B1-F20608411E90}"/>
              </a:ext>
            </a:extLst>
          </p:cNvPr>
          <p:cNvSpPr txBox="1"/>
          <p:nvPr/>
        </p:nvSpPr>
        <p:spPr>
          <a:xfrm>
            <a:off x="2384573" y="5776055"/>
            <a:ext cx="4084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САДКО</a:t>
            </a:r>
          </a:p>
        </p:txBody>
      </p:sp>
    </p:spTree>
    <p:extLst>
      <p:ext uri="{BB962C8B-B14F-4D97-AF65-F5344CB8AC3E}">
        <p14:creationId xmlns:p14="http://schemas.microsoft.com/office/powerpoint/2010/main" xmlns="" val="3047085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23C4A3A-E0B3-404E-9545-F2E395788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237" y="181744"/>
            <a:ext cx="7913262" cy="52425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CA15B46-E0B8-44FB-B09D-E7A0796DE635}"/>
              </a:ext>
            </a:extLst>
          </p:cNvPr>
          <p:cNvSpPr txBox="1"/>
          <p:nvPr/>
        </p:nvSpPr>
        <p:spPr>
          <a:xfrm>
            <a:off x="619066" y="5741978"/>
            <a:ext cx="790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В. М. Васнецов. «Богатыри»</a:t>
            </a:r>
          </a:p>
        </p:txBody>
      </p:sp>
    </p:spTree>
    <p:extLst>
      <p:ext uri="{BB962C8B-B14F-4D97-AF65-F5344CB8AC3E}">
        <p14:creationId xmlns:p14="http://schemas.microsoft.com/office/powerpoint/2010/main" xmlns="" val="2916297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291B640-5005-482F-83BF-2E26DC1D7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31" y="686924"/>
            <a:ext cx="7871791" cy="41296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93F424E-3515-4347-98BC-91272F191055}"/>
              </a:ext>
            </a:extLst>
          </p:cNvPr>
          <p:cNvSpPr txBox="1"/>
          <p:nvPr/>
        </p:nvSpPr>
        <p:spPr>
          <a:xfrm>
            <a:off x="613386" y="5502325"/>
            <a:ext cx="7763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В.ВАСНЕЦОВ «После побоища Игоря Святославича с половцами»</a:t>
            </a:r>
          </a:p>
        </p:txBody>
      </p:sp>
    </p:spTree>
    <p:extLst>
      <p:ext uri="{BB962C8B-B14F-4D97-AF65-F5344CB8AC3E}">
        <p14:creationId xmlns:p14="http://schemas.microsoft.com/office/powerpoint/2010/main" xmlns="" val="3933946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89813EA-66AC-4D83-A6FA-9EE2BEB1B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318" y="522515"/>
            <a:ext cx="7775843" cy="43050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D9F5F1E-39DD-460E-A10C-944284667127}"/>
              </a:ext>
            </a:extLst>
          </p:cNvPr>
          <p:cNvSpPr txBox="1"/>
          <p:nvPr/>
        </p:nvSpPr>
        <p:spPr>
          <a:xfrm>
            <a:off x="528194" y="5741978"/>
            <a:ext cx="7843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В. М. Васнецов. «Витязь на распутье»</a:t>
            </a:r>
          </a:p>
        </p:txBody>
      </p:sp>
    </p:spTree>
    <p:extLst>
      <p:ext uri="{BB962C8B-B14F-4D97-AF65-F5344CB8AC3E}">
        <p14:creationId xmlns:p14="http://schemas.microsoft.com/office/powerpoint/2010/main" xmlns="" val="383480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450210D-6423-4EC5-AAD0-708495AFB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27" y="477078"/>
            <a:ext cx="7648031" cy="46252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A91392D-6729-49D5-9F38-0F138974908D}"/>
              </a:ext>
            </a:extLst>
          </p:cNvPr>
          <p:cNvSpPr txBox="1"/>
          <p:nvPr/>
        </p:nvSpPr>
        <p:spPr>
          <a:xfrm>
            <a:off x="590668" y="5603609"/>
            <a:ext cx="7655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М. Авилов «Поединок </a:t>
            </a:r>
            <a:r>
              <a:rPr lang="ru-RU" sz="2400" dirty="0" err="1"/>
              <a:t>Пересвета</a:t>
            </a:r>
            <a:r>
              <a:rPr lang="ru-RU" sz="2400" dirty="0"/>
              <a:t> с </a:t>
            </a:r>
            <a:r>
              <a:rPr lang="ru-RU" sz="2400" dirty="0" err="1"/>
              <a:t>Челубеем</a:t>
            </a:r>
            <a:r>
              <a:rPr lang="ru-RU" sz="2400" dirty="0"/>
              <a:t> на Куликовом поле»</a:t>
            </a:r>
          </a:p>
        </p:txBody>
      </p:sp>
    </p:spTree>
    <p:extLst>
      <p:ext uri="{BB962C8B-B14F-4D97-AF65-F5344CB8AC3E}">
        <p14:creationId xmlns:p14="http://schemas.microsoft.com/office/powerpoint/2010/main" xmlns="" val="1232835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AD61AE0-447A-44B1-8D91-BEAB83AD4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831" y="90873"/>
            <a:ext cx="3784173" cy="53245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E371A6A-A3EC-4002-8632-ED850B3A1867}"/>
              </a:ext>
            </a:extLst>
          </p:cNvPr>
          <p:cNvSpPr txBox="1"/>
          <p:nvPr/>
        </p:nvSpPr>
        <p:spPr>
          <a:xfrm>
            <a:off x="2425148" y="5798773"/>
            <a:ext cx="3600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И.РЕПИН «САДКО»</a:t>
            </a:r>
          </a:p>
        </p:txBody>
      </p:sp>
    </p:spTree>
    <p:extLst>
      <p:ext uri="{BB962C8B-B14F-4D97-AF65-F5344CB8AC3E}">
        <p14:creationId xmlns:p14="http://schemas.microsoft.com/office/powerpoint/2010/main" xmlns="" val="1470582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96DA597-8D8A-4A66-9419-D970A67B0C68}"/>
              </a:ext>
            </a:extLst>
          </p:cNvPr>
          <p:cNvSpPr txBox="1"/>
          <p:nvPr/>
        </p:nvSpPr>
        <p:spPr>
          <a:xfrm>
            <a:off x="584989" y="221501"/>
            <a:ext cx="827503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Словарь устаревших слов</a:t>
            </a:r>
          </a:p>
          <a:p>
            <a:endParaRPr lang="ru-RU" dirty="0"/>
          </a:p>
          <a:p>
            <a:r>
              <a:rPr lang="ru-RU" dirty="0"/>
              <a:t>Утехи = утешение, забава.</a:t>
            </a:r>
          </a:p>
          <a:p>
            <a:r>
              <a:rPr lang="ru-RU" dirty="0"/>
              <a:t>Аль = или.</a:t>
            </a:r>
          </a:p>
          <a:p>
            <a:r>
              <a:rPr lang="ru-RU" dirty="0"/>
              <a:t>Заклад = залог, спор.</a:t>
            </a:r>
          </a:p>
          <a:p>
            <a:r>
              <a:rPr lang="ru-RU" dirty="0"/>
              <a:t>Тонька = невод.</a:t>
            </a:r>
          </a:p>
          <a:p>
            <a:r>
              <a:rPr lang="ru-RU" dirty="0"/>
              <a:t>Барыши = прибыль.</a:t>
            </a:r>
          </a:p>
          <a:p>
            <a:r>
              <a:rPr lang="ru-RU" dirty="0"/>
              <a:t>Палаты. Комнаты во дворце, или богатом доме.</a:t>
            </a:r>
          </a:p>
          <a:p>
            <a:r>
              <a:rPr lang="ru-RU" dirty="0"/>
              <a:t>Дружина. Отряд воинов, слуг, окружающий князя, служащий ему.</a:t>
            </a:r>
          </a:p>
          <a:p>
            <a:r>
              <a:rPr lang="ru-RU" dirty="0" err="1"/>
              <a:t>Черленый</a:t>
            </a:r>
            <a:r>
              <a:rPr lang="ru-RU" dirty="0"/>
              <a:t> = ярко-красный.</a:t>
            </a:r>
          </a:p>
          <a:p>
            <a:r>
              <a:rPr lang="ru-RU" dirty="0"/>
              <a:t>Хоробрая = храбрая.</a:t>
            </a:r>
          </a:p>
          <a:p>
            <a:r>
              <a:rPr lang="ru-RU" dirty="0"/>
              <a:t>Дань = налог, плата.</a:t>
            </a:r>
          </a:p>
          <a:p>
            <a:r>
              <a:rPr lang="ru-RU" dirty="0" err="1"/>
              <a:t>Вольжаный</a:t>
            </a:r>
            <a:r>
              <a:rPr lang="ru-RU" dirty="0"/>
              <a:t> = деревянный</a:t>
            </a:r>
          </a:p>
          <a:p>
            <a:r>
              <a:rPr lang="ru-RU" dirty="0"/>
              <a:t>Вальяжный = красивый, прочный, изящный.</a:t>
            </a:r>
          </a:p>
          <a:p>
            <a:r>
              <a:rPr lang="ru-RU" dirty="0" err="1"/>
              <a:t>Ажно</a:t>
            </a:r>
            <a:r>
              <a:rPr lang="ru-RU" dirty="0"/>
              <a:t> = даже.</a:t>
            </a:r>
          </a:p>
          <a:p>
            <a:r>
              <a:rPr lang="ru-RU" dirty="0" err="1"/>
              <a:t>Шпенечки</a:t>
            </a:r>
            <a:r>
              <a:rPr lang="ru-RU" dirty="0"/>
              <a:t> - то, на чем струны держатся.</a:t>
            </a:r>
          </a:p>
          <a:p>
            <a:r>
              <a:rPr lang="ru-RU" dirty="0"/>
              <a:t>Столованье = пир, обед.</a:t>
            </a:r>
          </a:p>
          <a:p>
            <a:r>
              <a:rPr lang="ru-RU" dirty="0"/>
              <a:t>Кряж - в тексте со словами река и крутой в значении берег.</a:t>
            </a:r>
          </a:p>
          <a:p>
            <a:r>
              <a:rPr lang="ru-RU" dirty="0" err="1"/>
              <a:t>Сдивоваться</a:t>
            </a:r>
            <a:r>
              <a:rPr lang="ru-RU" dirty="0"/>
              <a:t> = изумиться, удивиться.</a:t>
            </a:r>
          </a:p>
        </p:txBody>
      </p:sp>
    </p:spTree>
    <p:extLst>
      <p:ext uri="{BB962C8B-B14F-4D97-AF65-F5344CB8AC3E}">
        <p14:creationId xmlns:p14="http://schemas.microsoft.com/office/powerpoint/2010/main" xmlns="" val="1217944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C287FAE-642F-4511-8685-3E01DD6B92E6}"/>
              </a:ext>
            </a:extLst>
          </p:cNvPr>
          <p:cNvSpPr txBox="1"/>
          <p:nvPr/>
        </p:nvSpPr>
        <p:spPr>
          <a:xfrm>
            <a:off x="204462" y="79514"/>
            <a:ext cx="835454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Былина – это фольклорный жанр эпического характера, имеющий стихотворную форму.</a:t>
            </a:r>
          </a:p>
          <a:p>
            <a:r>
              <a:rPr lang="ru-RU" sz="2000" dirty="0"/>
              <a:t>Былины – сказания прошлого, повествующие о жизни и подвигах русских богатырей.</a:t>
            </a:r>
          </a:p>
          <a:p>
            <a:endParaRPr lang="ru-RU" sz="2000" dirty="0"/>
          </a:p>
          <a:p>
            <a:r>
              <a:rPr lang="ru-RU" sz="2000" dirty="0"/>
              <a:t>В центре повествования лежали судьбы богатырей и их подвиги. В былинах прославлялись лучшие народные качества, которые были свойственны богатырям: смелость, храбрость, сила духа, справедливость, мужество и отвага.</a:t>
            </a:r>
          </a:p>
          <a:p>
            <a:endParaRPr lang="ru-RU" sz="2000" dirty="0"/>
          </a:p>
          <a:p>
            <a:r>
              <a:rPr lang="ru-RU" sz="2000" dirty="0"/>
              <a:t>Русские былины делятся на 2 цикла –  киевский и новгородский. В них входят самые популярные былины о подвигах Ильи Муромца, Добрыни Никитича, Алеши Поповича, Садко, </a:t>
            </a:r>
            <a:r>
              <a:rPr lang="ru-RU" sz="2000" dirty="0" err="1"/>
              <a:t>Микулы</a:t>
            </a:r>
            <a:r>
              <a:rPr lang="ru-RU" sz="2000" dirty="0"/>
              <a:t> </a:t>
            </a:r>
            <a:r>
              <a:rPr lang="ru-RU" sz="2000" dirty="0" err="1"/>
              <a:t>Селяниновича</a:t>
            </a:r>
            <a:r>
              <a:rPr lang="ru-RU" sz="2000" dirty="0"/>
              <a:t>, Василия Буслаева.</a:t>
            </a:r>
          </a:p>
          <a:p>
            <a:r>
              <a:rPr lang="ru-RU" sz="2000" dirty="0"/>
              <a:t>Былины рождаются на исторической основе, поэтому доносят имена реально существовавших лиц: Владимира Святославовича и Владимира Мономаха, Добрыни, Садко, Александра Поповича, Ильи Муромца, половецких и татарских ханов</a:t>
            </a:r>
          </a:p>
        </p:txBody>
      </p:sp>
    </p:spTree>
    <p:extLst>
      <p:ext uri="{BB962C8B-B14F-4D97-AF65-F5344CB8AC3E}">
        <p14:creationId xmlns:p14="http://schemas.microsoft.com/office/powerpoint/2010/main" xmlns="" val="3944170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04D425D-D230-4A8D-AD43-943AFFBFB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08" y="573630"/>
            <a:ext cx="8238149" cy="44891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FA10A19-4ECB-4B42-BC21-1B54F2CFAFBF}"/>
              </a:ext>
            </a:extLst>
          </p:cNvPr>
          <p:cNvSpPr txBox="1"/>
          <p:nvPr/>
        </p:nvSpPr>
        <p:spPr>
          <a:xfrm>
            <a:off x="687220" y="5776055"/>
            <a:ext cx="7485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ИЛЬЯ МУРОМЕЦ</a:t>
            </a:r>
          </a:p>
        </p:txBody>
      </p:sp>
    </p:spTree>
    <p:extLst>
      <p:ext uri="{BB962C8B-B14F-4D97-AF65-F5344CB8AC3E}">
        <p14:creationId xmlns:p14="http://schemas.microsoft.com/office/powerpoint/2010/main" xmlns="" val="1762524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BA45D47-37F1-48EC-8F93-BB6EEAEDF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359" y="73832"/>
            <a:ext cx="4863446" cy="55005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E1497D2-7615-45EB-A069-72AEF1D86B61}"/>
              </a:ext>
            </a:extLst>
          </p:cNvPr>
          <p:cNvSpPr txBox="1"/>
          <p:nvPr/>
        </p:nvSpPr>
        <p:spPr>
          <a:xfrm>
            <a:off x="1854359" y="5787414"/>
            <a:ext cx="4796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ИЛЬЯ МУРОМЕЦ</a:t>
            </a:r>
          </a:p>
        </p:txBody>
      </p:sp>
    </p:spTree>
    <p:extLst>
      <p:ext uri="{BB962C8B-B14F-4D97-AF65-F5344CB8AC3E}">
        <p14:creationId xmlns:p14="http://schemas.microsoft.com/office/powerpoint/2010/main" xmlns="" val="2998894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1B65BE0-96AD-42A3-A35E-9EA4B8C14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48" y="397565"/>
            <a:ext cx="8396199" cy="4722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F881BEA-4CF0-4E3F-B987-4F436677B6D2}"/>
              </a:ext>
            </a:extLst>
          </p:cNvPr>
          <p:cNvSpPr txBox="1"/>
          <p:nvPr/>
        </p:nvSpPr>
        <p:spPr>
          <a:xfrm>
            <a:off x="232860" y="5736298"/>
            <a:ext cx="8354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ДОБРЫНЯ НИКИТИЧ</a:t>
            </a:r>
          </a:p>
        </p:txBody>
      </p:sp>
    </p:spTree>
    <p:extLst>
      <p:ext uri="{BB962C8B-B14F-4D97-AF65-F5344CB8AC3E}">
        <p14:creationId xmlns:p14="http://schemas.microsoft.com/office/powerpoint/2010/main" xmlns="" val="2659011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5296144-3316-47BF-9625-1344981F6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61" y="210140"/>
            <a:ext cx="4220414" cy="39688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7CF17F2-8A0E-4C68-92B1-B4F955314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880" y="1569909"/>
            <a:ext cx="3429447" cy="39221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F8154AC-0D62-4249-BADB-0F964E975F3B}"/>
              </a:ext>
            </a:extLst>
          </p:cNvPr>
          <p:cNvSpPr txBox="1"/>
          <p:nvPr/>
        </p:nvSpPr>
        <p:spPr>
          <a:xfrm>
            <a:off x="221961" y="4401615"/>
            <a:ext cx="4220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ДОБРЫНЯ НИКИТИЧ</a:t>
            </a:r>
          </a:p>
        </p:txBody>
      </p:sp>
    </p:spTree>
    <p:extLst>
      <p:ext uri="{BB962C8B-B14F-4D97-AF65-F5344CB8AC3E}">
        <p14:creationId xmlns:p14="http://schemas.microsoft.com/office/powerpoint/2010/main" xmlns="" val="3409807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FAF3CD6-C96F-48F4-AD39-762E3D9498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54" t="2816" r="4630" b="10228"/>
          <a:stretch/>
        </p:blipFill>
        <p:spPr>
          <a:xfrm>
            <a:off x="2569310" y="153346"/>
            <a:ext cx="3888284" cy="53160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EEFE510-7C06-42E1-99EB-30F2ECAB64E8}"/>
              </a:ext>
            </a:extLst>
          </p:cNvPr>
          <p:cNvSpPr txBox="1"/>
          <p:nvPr/>
        </p:nvSpPr>
        <p:spPr>
          <a:xfrm>
            <a:off x="2533058" y="5730619"/>
            <a:ext cx="393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АЛЕША ПОПОВИЧ</a:t>
            </a:r>
          </a:p>
        </p:txBody>
      </p:sp>
    </p:spTree>
    <p:extLst>
      <p:ext uri="{BB962C8B-B14F-4D97-AF65-F5344CB8AC3E}">
        <p14:creationId xmlns:p14="http://schemas.microsoft.com/office/powerpoint/2010/main" xmlns="" val="3762879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A2A709E-C158-4465-9A7B-F3981FAF8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240" y="107910"/>
            <a:ext cx="4146936" cy="52924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246CBE9-35A0-4EC8-93DB-AD789A85C716}"/>
              </a:ext>
            </a:extLst>
          </p:cNvPr>
          <p:cNvSpPr txBox="1"/>
          <p:nvPr/>
        </p:nvSpPr>
        <p:spPr>
          <a:xfrm>
            <a:off x="2294519" y="5787414"/>
            <a:ext cx="4276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АЛЕША ПОПОВИЧ</a:t>
            </a:r>
          </a:p>
        </p:txBody>
      </p:sp>
    </p:spTree>
    <p:extLst>
      <p:ext uri="{BB962C8B-B14F-4D97-AF65-F5344CB8AC3E}">
        <p14:creationId xmlns:p14="http://schemas.microsoft.com/office/powerpoint/2010/main" xmlns="" val="3993448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E8B24E5-2AEB-4F4A-8FFD-D3DCA1ED7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27" y="244218"/>
            <a:ext cx="4036313" cy="50348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BC4F064-E44A-483D-BDF6-3E99D3F648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840" y="1266530"/>
            <a:ext cx="4483071" cy="33482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3D0F23-124F-4C12-9C0B-27D4D58E94CD}"/>
              </a:ext>
            </a:extLst>
          </p:cNvPr>
          <p:cNvSpPr txBox="1"/>
          <p:nvPr/>
        </p:nvSpPr>
        <p:spPr>
          <a:xfrm>
            <a:off x="1851518" y="5764696"/>
            <a:ext cx="5673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МИКУЛА СЕЛЯНИНОВИЧ</a:t>
            </a:r>
          </a:p>
        </p:txBody>
      </p:sp>
    </p:spTree>
    <p:extLst>
      <p:ext uri="{BB962C8B-B14F-4D97-AF65-F5344CB8AC3E}">
        <p14:creationId xmlns:p14="http://schemas.microsoft.com/office/powerpoint/2010/main" xmlns="" val="9249242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346492"/>
      </a:accent1>
      <a:accent2>
        <a:srgbClr val="6DA5D4"/>
      </a:accent2>
      <a:accent3>
        <a:srgbClr val="538C79"/>
      </a:accent3>
      <a:accent4>
        <a:srgbClr val="93B75D"/>
      </a:accent4>
      <a:accent5>
        <a:srgbClr val="DEB050"/>
      </a:accent5>
      <a:accent6>
        <a:srgbClr val="BB5354"/>
      </a:accent6>
      <a:hlink>
        <a:srgbClr val="3289DD"/>
      </a:hlink>
      <a:folHlink>
        <a:srgbClr val="859EB6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E3530EC-BA5B-407C-9B36-00820F395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61</TotalTime>
  <Words>316</Words>
  <Application>Microsoft Office PowerPoint</Application>
  <PresentationFormat>Экран (4:3)</PresentationFormat>
  <Paragraphs>44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Главное мероприятие</vt:lpstr>
      <vt:lpstr>былины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былины</dc:title>
  <dc:creator>Tata</dc:creator>
  <cp:lastModifiedBy>Кабинет_17</cp:lastModifiedBy>
  <cp:revision>8</cp:revision>
  <dcterms:created xsi:type="dcterms:W3CDTF">2022-09-27T18:46:58Z</dcterms:created>
  <dcterms:modified xsi:type="dcterms:W3CDTF">2022-09-28T05:27:25Z</dcterms:modified>
</cp:coreProperties>
</file>