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3" r:id="rId4"/>
    <p:sldId id="294" r:id="rId5"/>
    <p:sldId id="291" r:id="rId6"/>
    <p:sldId id="275" r:id="rId7"/>
    <p:sldId id="276" r:id="rId8"/>
    <p:sldId id="277" r:id="rId9"/>
    <p:sldId id="295" r:id="rId10"/>
    <p:sldId id="296" r:id="rId11"/>
    <p:sldId id="282" r:id="rId12"/>
    <p:sldId id="283" r:id="rId13"/>
    <p:sldId id="292" r:id="rId14"/>
    <p:sldId id="280" r:id="rId15"/>
    <p:sldId id="281" r:id="rId16"/>
    <p:sldId id="284" r:id="rId17"/>
    <p:sldId id="286" r:id="rId18"/>
    <p:sldId id="297" r:id="rId19"/>
    <p:sldId id="288" r:id="rId20"/>
    <p:sldId id="287" r:id="rId21"/>
    <p:sldId id="285" r:id="rId22"/>
    <p:sldId id="290" r:id="rId23"/>
    <p:sldId id="279" r:id="rId24"/>
    <p:sldId id="289" r:id="rId25"/>
    <p:sldId id="298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Учетная запись Майкрософт" initials="УзМ" lastIdx="1" clrIdx="0">
    <p:extLst>
      <p:ext uri="{19B8F6BF-5375-455C-9EA6-DF929625EA0E}">
        <p15:presenceInfo xmlns:p15="http://schemas.microsoft.com/office/powerpoint/2012/main" userId="73fe08e82795c91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0015"/>
    <a:srgbClr val="A50021"/>
    <a:srgbClr val="820410"/>
    <a:srgbClr val="5C0C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131" autoAdjust="0"/>
    <p:restoredTop sz="94660"/>
  </p:normalViewPr>
  <p:slideViewPr>
    <p:cSldViewPr snapToGrid="0">
      <p:cViewPr>
        <p:scale>
          <a:sx n="75" d="100"/>
          <a:sy n="75" d="100"/>
        </p:scale>
        <p:origin x="509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0-12T21:44:27.584" idx="1">
    <p:pos x="10" y="10"/>
    <p:text/>
    <p:extLst>
      <p:ext uri="{C676402C-5697-4E1C-873F-D02D1690AC5C}">
        <p15:threadingInfo xmlns:p15="http://schemas.microsoft.com/office/powerpoint/2012/main" timeZoneBias="-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0-12T21:44:27.584" idx="1">
    <p:pos x="10" y="10"/>
    <p:text/>
    <p:extLst>
      <p:ext uri="{C676402C-5697-4E1C-873F-D02D1690AC5C}">
        <p15:threadingInfo xmlns:p15="http://schemas.microsoft.com/office/powerpoint/2012/main" timeZoneBias="-300"/>
      </p:ext>
    </p:extLst>
  </p:cm>
</p:cmLst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7.jpg"/><Relationship Id="rId1" Type="http://schemas.openxmlformats.org/officeDocument/2006/relationships/image" Target="../media/image10.jpg"/><Relationship Id="rId4" Type="http://schemas.openxmlformats.org/officeDocument/2006/relationships/image" Target="../media/image11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7.jpg"/><Relationship Id="rId1" Type="http://schemas.openxmlformats.org/officeDocument/2006/relationships/image" Target="../media/image10.jpg"/><Relationship Id="rId4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F14853-5BB9-434A-9AAF-F151F8B89255}" type="doc">
      <dgm:prSet loTypeId="urn:microsoft.com/office/officeart/2005/8/layout/radial5" loCatId="cycle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5F3D0BAA-C3FF-4004-9BA7-7CDE67C7ADEB}">
      <dgm:prSet phldrT="[Текст]"/>
      <dgm:spPr/>
      <dgm:t>
        <a:bodyPr/>
        <a:lstStyle/>
        <a:p>
          <a:r>
            <a:rPr lang="ru-RU" dirty="0" smtClean="0">
              <a:latin typeface="Russo One" panose="02000503050000020004" pitchFamily="2" charset="0"/>
            </a:rPr>
            <a:t>ПЕЙЗАЖ</a:t>
          </a:r>
          <a:endParaRPr lang="ru-RU" dirty="0">
            <a:latin typeface="Russo One" panose="02000503050000020004" pitchFamily="2" charset="0"/>
          </a:endParaRPr>
        </a:p>
      </dgm:t>
    </dgm:pt>
    <dgm:pt modelId="{DAEDE09B-BC30-4C13-9B57-E2CEC4507308}" type="parTrans" cxnId="{41160225-7141-441B-9FA1-DE37388AB5B8}">
      <dgm:prSet/>
      <dgm:spPr/>
      <dgm:t>
        <a:bodyPr/>
        <a:lstStyle/>
        <a:p>
          <a:endParaRPr lang="ru-RU"/>
        </a:p>
      </dgm:t>
    </dgm:pt>
    <dgm:pt modelId="{C10F78DE-A92A-47B2-BBC8-B83E0998EFED}" type="sibTrans" cxnId="{41160225-7141-441B-9FA1-DE37388AB5B8}">
      <dgm:prSet/>
      <dgm:spPr/>
      <dgm:t>
        <a:bodyPr/>
        <a:lstStyle/>
        <a:p>
          <a:endParaRPr lang="ru-RU"/>
        </a:p>
      </dgm:t>
    </dgm:pt>
    <dgm:pt modelId="{4B0DDFD7-A136-47A6-A2B4-17B8E7B86864}">
      <dgm:prSet phldrT="[Текст]" custT="1"/>
      <dgm:spPr/>
      <dgm:t>
        <a:bodyPr/>
        <a:lstStyle/>
        <a:p>
          <a:r>
            <a:rPr lang="ru-RU" sz="1400" dirty="0" smtClean="0">
              <a:latin typeface="Russo One" panose="02000503050000020004" pitchFamily="2" charset="0"/>
            </a:rPr>
            <a:t>УВЯДАНИЕ</a:t>
          </a:r>
          <a:r>
            <a:rPr lang="ru-RU" sz="1600" dirty="0" smtClean="0">
              <a:latin typeface="Russo One" panose="02000503050000020004" pitchFamily="2" charset="0"/>
            </a:rPr>
            <a:t>  </a:t>
          </a:r>
          <a:endParaRPr lang="ru-RU" sz="1600" dirty="0">
            <a:latin typeface="Russo One" panose="02000503050000020004" pitchFamily="2" charset="0"/>
          </a:endParaRPr>
        </a:p>
      </dgm:t>
    </dgm:pt>
    <dgm:pt modelId="{D22BB589-15F2-4B8B-A5F8-50D321DD8BB8}" type="parTrans" cxnId="{836F9889-4BFB-4B74-82E4-60D95069DFEC}">
      <dgm:prSet/>
      <dgm:spPr/>
      <dgm:t>
        <a:bodyPr/>
        <a:lstStyle/>
        <a:p>
          <a:endParaRPr lang="ru-RU"/>
        </a:p>
      </dgm:t>
    </dgm:pt>
    <dgm:pt modelId="{4FA53538-8189-4EE1-B8C6-6BBA16952B49}" type="sibTrans" cxnId="{836F9889-4BFB-4B74-82E4-60D95069DFEC}">
      <dgm:prSet/>
      <dgm:spPr/>
      <dgm:t>
        <a:bodyPr/>
        <a:lstStyle/>
        <a:p>
          <a:endParaRPr lang="ru-RU"/>
        </a:p>
      </dgm:t>
    </dgm:pt>
    <dgm:pt modelId="{98F984B1-C95A-4AD0-B15D-6E48DD648880}">
      <dgm:prSet phldrT="[Текст]" custT="1"/>
      <dgm:spPr/>
      <dgm:t>
        <a:bodyPr/>
        <a:lstStyle/>
        <a:p>
          <a:r>
            <a:rPr lang="ru-RU" sz="1400" dirty="0" smtClean="0">
              <a:latin typeface="Russo One" panose="02000503050000020004" pitchFamily="2" charset="0"/>
            </a:rPr>
            <a:t>БЫСТРОТЕЧНОСТЬ ЖИЗНИ</a:t>
          </a:r>
          <a:endParaRPr lang="ru-RU" sz="1400" dirty="0">
            <a:latin typeface="Russo One" panose="02000503050000020004" pitchFamily="2" charset="0"/>
          </a:endParaRPr>
        </a:p>
      </dgm:t>
    </dgm:pt>
    <dgm:pt modelId="{9C4E716D-E221-4F7E-B495-705E12CA542F}" type="parTrans" cxnId="{D29A0B64-2992-498E-968D-0D0E5F3C9E9B}">
      <dgm:prSet/>
      <dgm:spPr/>
      <dgm:t>
        <a:bodyPr/>
        <a:lstStyle/>
        <a:p>
          <a:endParaRPr lang="ru-RU"/>
        </a:p>
      </dgm:t>
    </dgm:pt>
    <dgm:pt modelId="{3480C449-0F46-4A8B-AC8D-62E321599F49}" type="sibTrans" cxnId="{D29A0B64-2992-498E-968D-0D0E5F3C9E9B}">
      <dgm:prSet/>
      <dgm:spPr/>
      <dgm:t>
        <a:bodyPr/>
        <a:lstStyle/>
        <a:p>
          <a:endParaRPr lang="ru-RU"/>
        </a:p>
      </dgm:t>
    </dgm:pt>
    <dgm:pt modelId="{BC7F8E84-12D2-46C2-B47A-FB0A96D8BD9D}">
      <dgm:prSet phldrT="[Текст]" custT="1"/>
      <dgm:spPr/>
      <dgm:t>
        <a:bodyPr/>
        <a:lstStyle/>
        <a:p>
          <a:r>
            <a:rPr lang="ru-RU" sz="1400" dirty="0" smtClean="0">
              <a:latin typeface="Russo One" panose="02000503050000020004" pitchFamily="2" charset="0"/>
            </a:rPr>
            <a:t>ПРИБЛИЖЕНИЕ СМЕРТИ</a:t>
          </a:r>
          <a:endParaRPr lang="ru-RU" sz="1400" dirty="0">
            <a:latin typeface="Russo One" panose="02000503050000020004" pitchFamily="2" charset="0"/>
          </a:endParaRPr>
        </a:p>
      </dgm:t>
    </dgm:pt>
    <dgm:pt modelId="{60B916AA-00FB-4704-AD30-7689BA0E8B94}" type="parTrans" cxnId="{7096A0AC-2736-4876-B247-BD4FF95D165C}">
      <dgm:prSet/>
      <dgm:spPr/>
      <dgm:t>
        <a:bodyPr/>
        <a:lstStyle/>
        <a:p>
          <a:endParaRPr lang="ru-RU"/>
        </a:p>
      </dgm:t>
    </dgm:pt>
    <dgm:pt modelId="{D36DE46D-E847-4EF6-9803-0EEB56A1016B}" type="sibTrans" cxnId="{7096A0AC-2736-4876-B247-BD4FF95D165C}">
      <dgm:prSet/>
      <dgm:spPr/>
      <dgm:t>
        <a:bodyPr/>
        <a:lstStyle/>
        <a:p>
          <a:endParaRPr lang="ru-RU"/>
        </a:p>
      </dgm:t>
    </dgm:pt>
    <dgm:pt modelId="{175A4A63-3E11-4DA1-A320-4840754CFA36}">
      <dgm:prSet phldrT="[Текст]" custT="1"/>
      <dgm:spPr/>
      <dgm:t>
        <a:bodyPr/>
        <a:lstStyle/>
        <a:p>
          <a:r>
            <a:rPr lang="ru-RU" sz="1600" dirty="0" smtClean="0">
              <a:latin typeface="Russo One" panose="02000503050000020004" pitchFamily="2" charset="0"/>
            </a:rPr>
            <a:t>ТРАГЕДИЯ</a:t>
          </a:r>
          <a:endParaRPr lang="ru-RU" sz="1600" dirty="0">
            <a:latin typeface="Russo One" panose="02000503050000020004" pitchFamily="2" charset="0"/>
          </a:endParaRPr>
        </a:p>
      </dgm:t>
    </dgm:pt>
    <dgm:pt modelId="{D15F8E78-C565-46EB-B757-254FC670EB4B}" type="parTrans" cxnId="{F70A9BAF-375D-433D-9801-5D1750C82C85}">
      <dgm:prSet/>
      <dgm:spPr/>
      <dgm:t>
        <a:bodyPr/>
        <a:lstStyle/>
        <a:p>
          <a:endParaRPr lang="ru-RU"/>
        </a:p>
      </dgm:t>
    </dgm:pt>
    <dgm:pt modelId="{DB977AE6-323A-45DC-B908-3C43124F92F4}" type="sibTrans" cxnId="{F70A9BAF-375D-433D-9801-5D1750C82C85}">
      <dgm:prSet/>
      <dgm:spPr/>
      <dgm:t>
        <a:bodyPr/>
        <a:lstStyle/>
        <a:p>
          <a:endParaRPr lang="ru-RU"/>
        </a:p>
      </dgm:t>
    </dgm:pt>
    <dgm:pt modelId="{17E3DAEC-9698-499F-9305-BEDF1A9CB1AE}" type="pres">
      <dgm:prSet presAssocID="{82F14853-5BB9-434A-9AAF-F151F8B89255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0D9588A-FA49-467A-9846-D79E32E20126}" type="pres">
      <dgm:prSet presAssocID="{5F3D0BAA-C3FF-4004-9BA7-7CDE67C7ADEB}" presName="centerShape" presStyleLbl="node0" presStyleIdx="0" presStyleCnt="1"/>
      <dgm:spPr/>
    </dgm:pt>
    <dgm:pt modelId="{2C77A317-C2C3-4CC0-B583-D2BFB2C6F30C}" type="pres">
      <dgm:prSet presAssocID="{D22BB589-15F2-4B8B-A5F8-50D321DD8BB8}" presName="parTrans" presStyleLbl="sibTrans2D1" presStyleIdx="0" presStyleCnt="4"/>
      <dgm:spPr/>
    </dgm:pt>
    <dgm:pt modelId="{99762248-9182-489D-B1DE-DBFDC46E9147}" type="pres">
      <dgm:prSet presAssocID="{D22BB589-15F2-4B8B-A5F8-50D321DD8BB8}" presName="connectorText" presStyleLbl="sibTrans2D1" presStyleIdx="0" presStyleCnt="4"/>
      <dgm:spPr/>
    </dgm:pt>
    <dgm:pt modelId="{70A625DB-9316-4E12-8C49-D053F41B7D1E}" type="pres">
      <dgm:prSet presAssocID="{4B0DDFD7-A136-47A6-A2B4-17B8E7B86864}" presName="node" presStyleLbl="node1" presStyleIdx="0" presStyleCnt="4" custRadScaleRad="97702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2D6345-DBBE-4CB1-8C17-D3C8005CBDA0}" type="pres">
      <dgm:prSet presAssocID="{9C4E716D-E221-4F7E-B495-705E12CA542F}" presName="parTrans" presStyleLbl="sibTrans2D1" presStyleIdx="1" presStyleCnt="4"/>
      <dgm:spPr/>
    </dgm:pt>
    <dgm:pt modelId="{5162A473-06DE-4429-8BC0-5E768CD6B781}" type="pres">
      <dgm:prSet presAssocID="{9C4E716D-E221-4F7E-B495-705E12CA542F}" presName="connectorText" presStyleLbl="sibTrans2D1" presStyleIdx="1" presStyleCnt="4"/>
      <dgm:spPr/>
    </dgm:pt>
    <dgm:pt modelId="{C42B962C-2833-4A6F-98BD-C2A02C84786F}" type="pres">
      <dgm:prSet presAssocID="{98F984B1-C95A-4AD0-B15D-6E48DD648880}" presName="node" presStyleLbl="node1" presStyleIdx="1" presStyleCnt="4">
        <dgm:presLayoutVars>
          <dgm:bulletEnabled val="1"/>
        </dgm:presLayoutVars>
      </dgm:prSet>
      <dgm:spPr/>
    </dgm:pt>
    <dgm:pt modelId="{0D10C15E-54D9-45EA-8EB3-469533FD6D90}" type="pres">
      <dgm:prSet presAssocID="{60B916AA-00FB-4704-AD30-7689BA0E8B94}" presName="parTrans" presStyleLbl="sibTrans2D1" presStyleIdx="2" presStyleCnt="4"/>
      <dgm:spPr/>
    </dgm:pt>
    <dgm:pt modelId="{8059689B-DC04-4D42-9D4E-8292B4DC6DFF}" type="pres">
      <dgm:prSet presAssocID="{60B916AA-00FB-4704-AD30-7689BA0E8B94}" presName="connectorText" presStyleLbl="sibTrans2D1" presStyleIdx="2" presStyleCnt="4"/>
      <dgm:spPr/>
    </dgm:pt>
    <dgm:pt modelId="{C761C5CA-18B1-427F-B05E-E6AEE775CB80}" type="pres">
      <dgm:prSet presAssocID="{BC7F8E84-12D2-46C2-B47A-FB0A96D8BD9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20F0C0-00E0-4A6D-A144-03A7DFEAFFB5}" type="pres">
      <dgm:prSet presAssocID="{D15F8E78-C565-46EB-B757-254FC670EB4B}" presName="parTrans" presStyleLbl="sibTrans2D1" presStyleIdx="3" presStyleCnt="4"/>
      <dgm:spPr/>
    </dgm:pt>
    <dgm:pt modelId="{0728FF7D-E891-4EEB-8174-6E118EE10084}" type="pres">
      <dgm:prSet presAssocID="{D15F8E78-C565-46EB-B757-254FC670EB4B}" presName="connectorText" presStyleLbl="sibTrans2D1" presStyleIdx="3" presStyleCnt="4"/>
      <dgm:spPr/>
    </dgm:pt>
    <dgm:pt modelId="{8711E7C5-F6FE-4736-B410-9F2A71DFD0CC}" type="pres">
      <dgm:prSet presAssocID="{175A4A63-3E11-4DA1-A320-4840754CFA36}" presName="node" presStyleLbl="node1" presStyleIdx="3" presStyleCnt="4">
        <dgm:presLayoutVars>
          <dgm:bulletEnabled val="1"/>
        </dgm:presLayoutVars>
      </dgm:prSet>
      <dgm:spPr/>
    </dgm:pt>
  </dgm:ptLst>
  <dgm:cxnLst>
    <dgm:cxn modelId="{20C47FC7-444A-464B-AAC0-9D9C30B7C0F4}" type="presOf" srcId="{D22BB589-15F2-4B8B-A5F8-50D321DD8BB8}" destId="{99762248-9182-489D-B1DE-DBFDC46E9147}" srcOrd="1" destOrd="0" presId="urn:microsoft.com/office/officeart/2005/8/layout/radial5"/>
    <dgm:cxn modelId="{068AE27A-0B4F-4472-97B1-378B317BF109}" type="presOf" srcId="{4B0DDFD7-A136-47A6-A2B4-17B8E7B86864}" destId="{70A625DB-9316-4E12-8C49-D053F41B7D1E}" srcOrd="0" destOrd="0" presId="urn:microsoft.com/office/officeart/2005/8/layout/radial5"/>
    <dgm:cxn modelId="{D29A0B64-2992-498E-968D-0D0E5F3C9E9B}" srcId="{5F3D0BAA-C3FF-4004-9BA7-7CDE67C7ADEB}" destId="{98F984B1-C95A-4AD0-B15D-6E48DD648880}" srcOrd="1" destOrd="0" parTransId="{9C4E716D-E221-4F7E-B495-705E12CA542F}" sibTransId="{3480C449-0F46-4A8B-AC8D-62E321599F49}"/>
    <dgm:cxn modelId="{836F9889-4BFB-4B74-82E4-60D95069DFEC}" srcId="{5F3D0BAA-C3FF-4004-9BA7-7CDE67C7ADEB}" destId="{4B0DDFD7-A136-47A6-A2B4-17B8E7B86864}" srcOrd="0" destOrd="0" parTransId="{D22BB589-15F2-4B8B-A5F8-50D321DD8BB8}" sibTransId="{4FA53538-8189-4EE1-B8C6-6BBA16952B49}"/>
    <dgm:cxn modelId="{9B815072-487E-4F92-8186-9AF2DC0FD47A}" type="presOf" srcId="{82F14853-5BB9-434A-9AAF-F151F8B89255}" destId="{17E3DAEC-9698-499F-9305-BEDF1A9CB1AE}" srcOrd="0" destOrd="0" presId="urn:microsoft.com/office/officeart/2005/8/layout/radial5"/>
    <dgm:cxn modelId="{F2A75BA6-A019-400D-8A9B-50600C9FD08B}" type="presOf" srcId="{60B916AA-00FB-4704-AD30-7689BA0E8B94}" destId="{0D10C15E-54D9-45EA-8EB3-469533FD6D90}" srcOrd="0" destOrd="0" presId="urn:microsoft.com/office/officeart/2005/8/layout/radial5"/>
    <dgm:cxn modelId="{EB9ED3E3-6062-4E98-9F4F-6950A7D00E73}" type="presOf" srcId="{BC7F8E84-12D2-46C2-B47A-FB0A96D8BD9D}" destId="{C761C5CA-18B1-427F-B05E-E6AEE775CB80}" srcOrd="0" destOrd="0" presId="urn:microsoft.com/office/officeart/2005/8/layout/radial5"/>
    <dgm:cxn modelId="{D16AD43A-3893-4D9B-B904-D29C5805EB21}" type="presOf" srcId="{60B916AA-00FB-4704-AD30-7689BA0E8B94}" destId="{8059689B-DC04-4D42-9D4E-8292B4DC6DFF}" srcOrd="1" destOrd="0" presId="urn:microsoft.com/office/officeart/2005/8/layout/radial5"/>
    <dgm:cxn modelId="{1777C6A8-DB93-4EBE-B402-E94B99A6CED3}" type="presOf" srcId="{98F984B1-C95A-4AD0-B15D-6E48DD648880}" destId="{C42B962C-2833-4A6F-98BD-C2A02C84786F}" srcOrd="0" destOrd="0" presId="urn:microsoft.com/office/officeart/2005/8/layout/radial5"/>
    <dgm:cxn modelId="{93FF840C-7176-4A94-B691-1D636127DB41}" type="presOf" srcId="{D22BB589-15F2-4B8B-A5F8-50D321DD8BB8}" destId="{2C77A317-C2C3-4CC0-B583-D2BFB2C6F30C}" srcOrd="0" destOrd="0" presId="urn:microsoft.com/office/officeart/2005/8/layout/radial5"/>
    <dgm:cxn modelId="{02F8E94D-150E-4938-8362-7C397AB52D91}" type="presOf" srcId="{9C4E716D-E221-4F7E-B495-705E12CA542F}" destId="{5162A473-06DE-4429-8BC0-5E768CD6B781}" srcOrd="1" destOrd="0" presId="urn:microsoft.com/office/officeart/2005/8/layout/radial5"/>
    <dgm:cxn modelId="{7096A0AC-2736-4876-B247-BD4FF95D165C}" srcId="{5F3D0BAA-C3FF-4004-9BA7-7CDE67C7ADEB}" destId="{BC7F8E84-12D2-46C2-B47A-FB0A96D8BD9D}" srcOrd="2" destOrd="0" parTransId="{60B916AA-00FB-4704-AD30-7689BA0E8B94}" sibTransId="{D36DE46D-E847-4EF6-9803-0EEB56A1016B}"/>
    <dgm:cxn modelId="{9E554031-9568-4F7C-ABD5-22B78ACFDE11}" type="presOf" srcId="{D15F8E78-C565-46EB-B757-254FC670EB4B}" destId="{0728FF7D-E891-4EEB-8174-6E118EE10084}" srcOrd="1" destOrd="0" presId="urn:microsoft.com/office/officeart/2005/8/layout/radial5"/>
    <dgm:cxn modelId="{41160225-7141-441B-9FA1-DE37388AB5B8}" srcId="{82F14853-5BB9-434A-9AAF-F151F8B89255}" destId="{5F3D0BAA-C3FF-4004-9BA7-7CDE67C7ADEB}" srcOrd="0" destOrd="0" parTransId="{DAEDE09B-BC30-4C13-9B57-E2CEC4507308}" sibTransId="{C10F78DE-A92A-47B2-BBC8-B83E0998EFED}"/>
    <dgm:cxn modelId="{F898DCAF-F848-4530-A198-0D9D61652CD7}" type="presOf" srcId="{9C4E716D-E221-4F7E-B495-705E12CA542F}" destId="{232D6345-DBBE-4CB1-8C17-D3C8005CBDA0}" srcOrd="0" destOrd="0" presId="urn:microsoft.com/office/officeart/2005/8/layout/radial5"/>
    <dgm:cxn modelId="{F70A9BAF-375D-433D-9801-5D1750C82C85}" srcId="{5F3D0BAA-C3FF-4004-9BA7-7CDE67C7ADEB}" destId="{175A4A63-3E11-4DA1-A320-4840754CFA36}" srcOrd="3" destOrd="0" parTransId="{D15F8E78-C565-46EB-B757-254FC670EB4B}" sibTransId="{DB977AE6-323A-45DC-B908-3C43124F92F4}"/>
    <dgm:cxn modelId="{02514B62-E091-4428-B28C-7A1091B9CE6D}" type="presOf" srcId="{5F3D0BAA-C3FF-4004-9BA7-7CDE67C7ADEB}" destId="{A0D9588A-FA49-467A-9846-D79E32E20126}" srcOrd="0" destOrd="0" presId="urn:microsoft.com/office/officeart/2005/8/layout/radial5"/>
    <dgm:cxn modelId="{32ACA859-4CAC-4D30-82AA-A86CEA3A89AF}" type="presOf" srcId="{D15F8E78-C565-46EB-B757-254FC670EB4B}" destId="{3620F0C0-00E0-4A6D-A144-03A7DFEAFFB5}" srcOrd="0" destOrd="0" presId="urn:microsoft.com/office/officeart/2005/8/layout/radial5"/>
    <dgm:cxn modelId="{E4F3D4C8-0365-46F6-811A-C8B4C66FE237}" type="presOf" srcId="{175A4A63-3E11-4DA1-A320-4840754CFA36}" destId="{8711E7C5-F6FE-4736-B410-9F2A71DFD0CC}" srcOrd="0" destOrd="0" presId="urn:microsoft.com/office/officeart/2005/8/layout/radial5"/>
    <dgm:cxn modelId="{5493CD06-9A9F-4010-AB9D-E398BFEF5054}" type="presParOf" srcId="{17E3DAEC-9698-499F-9305-BEDF1A9CB1AE}" destId="{A0D9588A-FA49-467A-9846-D79E32E20126}" srcOrd="0" destOrd="0" presId="urn:microsoft.com/office/officeart/2005/8/layout/radial5"/>
    <dgm:cxn modelId="{1EB5D5A2-8C73-4C6C-90CA-6F9EF41015E2}" type="presParOf" srcId="{17E3DAEC-9698-499F-9305-BEDF1A9CB1AE}" destId="{2C77A317-C2C3-4CC0-B583-D2BFB2C6F30C}" srcOrd="1" destOrd="0" presId="urn:microsoft.com/office/officeart/2005/8/layout/radial5"/>
    <dgm:cxn modelId="{48A766D1-D8AB-4562-A751-1BE0B6A6F4F3}" type="presParOf" srcId="{2C77A317-C2C3-4CC0-B583-D2BFB2C6F30C}" destId="{99762248-9182-489D-B1DE-DBFDC46E9147}" srcOrd="0" destOrd="0" presId="urn:microsoft.com/office/officeart/2005/8/layout/radial5"/>
    <dgm:cxn modelId="{8EEAEED1-FA19-43A2-900F-9C88CA74C1AC}" type="presParOf" srcId="{17E3DAEC-9698-499F-9305-BEDF1A9CB1AE}" destId="{70A625DB-9316-4E12-8C49-D053F41B7D1E}" srcOrd="2" destOrd="0" presId="urn:microsoft.com/office/officeart/2005/8/layout/radial5"/>
    <dgm:cxn modelId="{6894691C-CC3E-4FB1-B451-21C77AB33EBC}" type="presParOf" srcId="{17E3DAEC-9698-499F-9305-BEDF1A9CB1AE}" destId="{232D6345-DBBE-4CB1-8C17-D3C8005CBDA0}" srcOrd="3" destOrd="0" presId="urn:microsoft.com/office/officeart/2005/8/layout/radial5"/>
    <dgm:cxn modelId="{0A60431D-9B1B-447F-9052-68FD0E9FD6E8}" type="presParOf" srcId="{232D6345-DBBE-4CB1-8C17-D3C8005CBDA0}" destId="{5162A473-06DE-4429-8BC0-5E768CD6B781}" srcOrd="0" destOrd="0" presId="urn:microsoft.com/office/officeart/2005/8/layout/radial5"/>
    <dgm:cxn modelId="{DF8FB817-A767-4B74-824A-0EEC5C930FB0}" type="presParOf" srcId="{17E3DAEC-9698-499F-9305-BEDF1A9CB1AE}" destId="{C42B962C-2833-4A6F-98BD-C2A02C84786F}" srcOrd="4" destOrd="0" presId="urn:microsoft.com/office/officeart/2005/8/layout/radial5"/>
    <dgm:cxn modelId="{C3A5448F-BF54-4460-803A-FEFB1D9B075E}" type="presParOf" srcId="{17E3DAEC-9698-499F-9305-BEDF1A9CB1AE}" destId="{0D10C15E-54D9-45EA-8EB3-469533FD6D90}" srcOrd="5" destOrd="0" presId="urn:microsoft.com/office/officeart/2005/8/layout/radial5"/>
    <dgm:cxn modelId="{7F851230-76DF-4F65-BE7B-06EB2FB0DC2C}" type="presParOf" srcId="{0D10C15E-54D9-45EA-8EB3-469533FD6D90}" destId="{8059689B-DC04-4D42-9D4E-8292B4DC6DFF}" srcOrd="0" destOrd="0" presId="urn:microsoft.com/office/officeart/2005/8/layout/radial5"/>
    <dgm:cxn modelId="{F1599B8F-01C5-44A1-9013-BF0A84503A44}" type="presParOf" srcId="{17E3DAEC-9698-499F-9305-BEDF1A9CB1AE}" destId="{C761C5CA-18B1-427F-B05E-E6AEE775CB80}" srcOrd="6" destOrd="0" presId="urn:microsoft.com/office/officeart/2005/8/layout/radial5"/>
    <dgm:cxn modelId="{CAEF6409-558C-444E-A418-51954671D347}" type="presParOf" srcId="{17E3DAEC-9698-499F-9305-BEDF1A9CB1AE}" destId="{3620F0C0-00E0-4A6D-A144-03A7DFEAFFB5}" srcOrd="7" destOrd="0" presId="urn:microsoft.com/office/officeart/2005/8/layout/radial5"/>
    <dgm:cxn modelId="{48AAB6D0-A488-4798-955B-50E61FB10008}" type="presParOf" srcId="{3620F0C0-00E0-4A6D-A144-03A7DFEAFFB5}" destId="{0728FF7D-E891-4EEB-8174-6E118EE10084}" srcOrd="0" destOrd="0" presId="urn:microsoft.com/office/officeart/2005/8/layout/radial5"/>
    <dgm:cxn modelId="{B8B7F8E8-7DC4-4962-B354-A0FCB3EAA54E}" type="presParOf" srcId="{17E3DAEC-9698-499F-9305-BEDF1A9CB1AE}" destId="{8711E7C5-F6FE-4736-B410-9F2A71DFD0CC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CA1ABF-80D0-4BFE-B233-BB881FB12094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DE5D03C0-A9CD-472A-8A0C-FE7133D795D8}">
      <dgm:prSet phldrT="[Текст]" custT="1"/>
      <dgm:spPr/>
      <dgm:t>
        <a:bodyPr/>
        <a:lstStyle/>
        <a:p>
          <a:r>
            <a:rPr lang="ru-RU" sz="2000" dirty="0" smtClean="0">
              <a:latin typeface="Russo One" panose="02000503050000020004" pitchFamily="2" charset="0"/>
            </a:rPr>
            <a:t>ИМЕНИНЫ ВЕРЫ И ПОДАРОК ЖЕЛТКОВА</a:t>
          </a:r>
          <a:endParaRPr lang="ru-RU" sz="2000" dirty="0">
            <a:latin typeface="Russo One" panose="02000503050000020004" pitchFamily="2" charset="0"/>
          </a:endParaRPr>
        </a:p>
      </dgm:t>
    </dgm:pt>
    <dgm:pt modelId="{EFC7CD7F-8DDC-482C-B229-C2A5E80E5C74}" type="parTrans" cxnId="{181A2DFD-A5FF-45C2-A9D4-FBD4D96AC384}">
      <dgm:prSet/>
      <dgm:spPr/>
      <dgm:t>
        <a:bodyPr/>
        <a:lstStyle/>
        <a:p>
          <a:endParaRPr lang="ru-RU"/>
        </a:p>
      </dgm:t>
    </dgm:pt>
    <dgm:pt modelId="{62B1547B-F651-4F8D-AA50-EC7D36CDCA8A}" type="sibTrans" cxnId="{181A2DFD-A5FF-45C2-A9D4-FBD4D96AC384}">
      <dgm:prSet/>
      <dgm:spPr/>
      <dgm:t>
        <a:bodyPr/>
        <a:lstStyle/>
        <a:p>
          <a:endParaRPr lang="ru-RU"/>
        </a:p>
      </dgm:t>
    </dgm:pt>
    <dgm:pt modelId="{117360B3-0C4D-46A0-A8D2-371E0F8B1D03}">
      <dgm:prSet phldrT="[Текст]"/>
      <dgm:spPr/>
      <dgm:t>
        <a:bodyPr/>
        <a:lstStyle/>
        <a:p>
          <a:r>
            <a:rPr lang="ru-RU" dirty="0" smtClean="0">
              <a:latin typeface="Russo One" panose="02000503050000020004" pitchFamily="2" charset="0"/>
            </a:rPr>
            <a:t>РАЗГОВОР НИКОЛАЯ НИКОЛАЕВИЧА И ВАСИЛИЯ ЛЬВОВИЧА С ЖЕЛТКОВЫМ</a:t>
          </a:r>
          <a:endParaRPr lang="ru-RU" dirty="0">
            <a:latin typeface="Russo One" panose="02000503050000020004" pitchFamily="2" charset="0"/>
          </a:endParaRPr>
        </a:p>
      </dgm:t>
    </dgm:pt>
    <dgm:pt modelId="{7AE05C7F-1144-48C7-A8E6-582E4A6034D7}" type="parTrans" cxnId="{1E3F90D3-F16F-499B-B045-85611A8274E8}">
      <dgm:prSet/>
      <dgm:spPr/>
      <dgm:t>
        <a:bodyPr/>
        <a:lstStyle/>
        <a:p>
          <a:endParaRPr lang="ru-RU"/>
        </a:p>
      </dgm:t>
    </dgm:pt>
    <dgm:pt modelId="{6F063C89-C1DF-462F-A724-39D054AF1668}" type="sibTrans" cxnId="{1E3F90D3-F16F-499B-B045-85611A8274E8}">
      <dgm:prSet/>
      <dgm:spPr/>
      <dgm:t>
        <a:bodyPr/>
        <a:lstStyle/>
        <a:p>
          <a:endParaRPr lang="ru-RU"/>
        </a:p>
      </dgm:t>
    </dgm:pt>
    <dgm:pt modelId="{7025571A-5543-47DF-A674-FF33428BCBA3}">
      <dgm:prSet phldrT="[Текст]"/>
      <dgm:spPr/>
      <dgm:t>
        <a:bodyPr/>
        <a:lstStyle/>
        <a:p>
          <a:r>
            <a:rPr lang="ru-RU" dirty="0" smtClean="0">
              <a:latin typeface="Russo One" panose="02000503050000020004" pitchFamily="2" charset="0"/>
            </a:rPr>
            <a:t>СМЕРТЬ ЖЕЛТКОВА И ПРОЩАНИЕ С НИМ</a:t>
          </a:r>
          <a:endParaRPr lang="ru-RU" dirty="0">
            <a:latin typeface="Russo One" panose="02000503050000020004" pitchFamily="2" charset="0"/>
          </a:endParaRPr>
        </a:p>
      </dgm:t>
    </dgm:pt>
    <dgm:pt modelId="{55EAC21D-5B43-4E45-A7F7-DCF6CB215942}" type="parTrans" cxnId="{B396291B-E651-4D25-A0BB-A6F7D93251BC}">
      <dgm:prSet/>
      <dgm:spPr/>
      <dgm:t>
        <a:bodyPr/>
        <a:lstStyle/>
        <a:p>
          <a:endParaRPr lang="ru-RU"/>
        </a:p>
      </dgm:t>
    </dgm:pt>
    <dgm:pt modelId="{FBF18710-8423-4A75-8D65-F3489F840B5E}" type="sibTrans" cxnId="{B396291B-E651-4D25-A0BB-A6F7D93251BC}">
      <dgm:prSet/>
      <dgm:spPr/>
      <dgm:t>
        <a:bodyPr/>
        <a:lstStyle/>
        <a:p>
          <a:endParaRPr lang="ru-RU"/>
        </a:p>
      </dgm:t>
    </dgm:pt>
    <dgm:pt modelId="{74DE7F3B-770B-4284-98C7-47CBBA964AD7}" type="pres">
      <dgm:prSet presAssocID="{86CA1ABF-80D0-4BFE-B233-BB881FB12094}" presName="Name0" presStyleCnt="0">
        <dgm:presLayoutVars>
          <dgm:chMax val="7"/>
          <dgm:chPref val="7"/>
          <dgm:dir/>
        </dgm:presLayoutVars>
      </dgm:prSet>
      <dgm:spPr/>
    </dgm:pt>
    <dgm:pt modelId="{4EB81F7A-74B5-4A0D-80F8-36015492C7FE}" type="pres">
      <dgm:prSet presAssocID="{86CA1ABF-80D0-4BFE-B233-BB881FB12094}" presName="Name1" presStyleCnt="0"/>
      <dgm:spPr/>
    </dgm:pt>
    <dgm:pt modelId="{EBDCC2ED-331A-45CF-8B5C-EF9E199D758D}" type="pres">
      <dgm:prSet presAssocID="{86CA1ABF-80D0-4BFE-B233-BB881FB12094}" presName="cycle" presStyleCnt="0"/>
      <dgm:spPr/>
    </dgm:pt>
    <dgm:pt modelId="{1749CE6C-43D5-4E10-BDC0-92369A9E68C8}" type="pres">
      <dgm:prSet presAssocID="{86CA1ABF-80D0-4BFE-B233-BB881FB12094}" presName="srcNode" presStyleLbl="node1" presStyleIdx="0" presStyleCnt="3"/>
      <dgm:spPr/>
    </dgm:pt>
    <dgm:pt modelId="{A713E6B3-B8E1-4B82-AA23-12C60B42FCC5}" type="pres">
      <dgm:prSet presAssocID="{86CA1ABF-80D0-4BFE-B233-BB881FB12094}" presName="conn" presStyleLbl="parChTrans1D2" presStyleIdx="0" presStyleCnt="1"/>
      <dgm:spPr/>
    </dgm:pt>
    <dgm:pt modelId="{C92B3B53-3F57-4960-87F8-7EAABC347A80}" type="pres">
      <dgm:prSet presAssocID="{86CA1ABF-80D0-4BFE-B233-BB881FB12094}" presName="extraNode" presStyleLbl="node1" presStyleIdx="0" presStyleCnt="3"/>
      <dgm:spPr/>
    </dgm:pt>
    <dgm:pt modelId="{1D1BA1EC-7EF9-4BAE-B715-F9422F7CDB03}" type="pres">
      <dgm:prSet presAssocID="{86CA1ABF-80D0-4BFE-B233-BB881FB12094}" presName="dstNode" presStyleLbl="node1" presStyleIdx="0" presStyleCnt="3"/>
      <dgm:spPr/>
    </dgm:pt>
    <dgm:pt modelId="{4C6FC8B4-5FA3-4D29-BD67-039F21676A15}" type="pres">
      <dgm:prSet presAssocID="{DE5D03C0-A9CD-472A-8A0C-FE7133D795D8}" presName="text_1" presStyleLbl="node1" presStyleIdx="0" presStyleCnt="3">
        <dgm:presLayoutVars>
          <dgm:bulletEnabled val="1"/>
        </dgm:presLayoutVars>
      </dgm:prSet>
      <dgm:spPr/>
    </dgm:pt>
    <dgm:pt modelId="{BA2416BB-354E-4984-8FFE-3B7F20E39622}" type="pres">
      <dgm:prSet presAssocID="{DE5D03C0-A9CD-472A-8A0C-FE7133D795D8}" presName="accent_1" presStyleCnt="0"/>
      <dgm:spPr/>
    </dgm:pt>
    <dgm:pt modelId="{EAAA8023-EAC1-4EB3-B8AF-91FC336EE084}" type="pres">
      <dgm:prSet presAssocID="{DE5D03C0-A9CD-472A-8A0C-FE7133D795D8}" presName="accentRepeatNode" presStyleLbl="solidFgAcc1" presStyleIdx="0" presStyleCnt="3" custLinFactNeighborX="-3906" custLinFactNeighborY="88"/>
      <dgm:spPr/>
    </dgm:pt>
    <dgm:pt modelId="{7B81FAFB-129A-4EAE-9581-13692BA3EA38}" type="pres">
      <dgm:prSet presAssocID="{117360B3-0C4D-46A0-A8D2-371E0F8B1D03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7347AB-AADE-4AF9-8CCD-3031BD9C483A}" type="pres">
      <dgm:prSet presAssocID="{117360B3-0C4D-46A0-A8D2-371E0F8B1D03}" presName="accent_2" presStyleCnt="0"/>
      <dgm:spPr/>
    </dgm:pt>
    <dgm:pt modelId="{A2D37A07-32DA-4441-B0F6-3D8D6531EA50}" type="pres">
      <dgm:prSet presAssocID="{117360B3-0C4D-46A0-A8D2-371E0F8B1D03}" presName="accentRepeatNode" presStyleLbl="solidFgAcc1" presStyleIdx="1" presStyleCnt="3"/>
      <dgm:spPr/>
    </dgm:pt>
    <dgm:pt modelId="{2EEAB9C4-10ED-4FD5-90DC-61EDA679CC23}" type="pres">
      <dgm:prSet presAssocID="{7025571A-5543-47DF-A674-FF33428BCBA3}" presName="text_3" presStyleLbl="node1" presStyleIdx="2" presStyleCnt="3">
        <dgm:presLayoutVars>
          <dgm:bulletEnabled val="1"/>
        </dgm:presLayoutVars>
      </dgm:prSet>
      <dgm:spPr/>
    </dgm:pt>
    <dgm:pt modelId="{73318F43-64FC-45D5-99D7-F6CFC67D75B8}" type="pres">
      <dgm:prSet presAssocID="{7025571A-5543-47DF-A674-FF33428BCBA3}" presName="accent_3" presStyleCnt="0"/>
      <dgm:spPr/>
    </dgm:pt>
    <dgm:pt modelId="{C633C430-1A31-4D63-9C6C-02EE4DC55962}" type="pres">
      <dgm:prSet presAssocID="{7025571A-5543-47DF-A674-FF33428BCBA3}" presName="accentRepeatNode" presStyleLbl="solidFgAcc1" presStyleIdx="2" presStyleCnt="3"/>
      <dgm:spPr/>
    </dgm:pt>
  </dgm:ptLst>
  <dgm:cxnLst>
    <dgm:cxn modelId="{1BB524DB-5FAC-472C-BE99-8996BEE8D32C}" type="presOf" srcId="{62B1547B-F651-4F8D-AA50-EC7D36CDCA8A}" destId="{A713E6B3-B8E1-4B82-AA23-12C60B42FCC5}" srcOrd="0" destOrd="0" presId="urn:microsoft.com/office/officeart/2008/layout/VerticalCurvedList"/>
    <dgm:cxn modelId="{3C0B77D7-FAEB-45FC-8D46-137038E5D86F}" type="presOf" srcId="{DE5D03C0-A9CD-472A-8A0C-FE7133D795D8}" destId="{4C6FC8B4-5FA3-4D29-BD67-039F21676A15}" srcOrd="0" destOrd="0" presId="urn:microsoft.com/office/officeart/2008/layout/VerticalCurvedList"/>
    <dgm:cxn modelId="{B396291B-E651-4D25-A0BB-A6F7D93251BC}" srcId="{86CA1ABF-80D0-4BFE-B233-BB881FB12094}" destId="{7025571A-5543-47DF-A674-FF33428BCBA3}" srcOrd="2" destOrd="0" parTransId="{55EAC21D-5B43-4E45-A7F7-DCF6CB215942}" sibTransId="{FBF18710-8423-4A75-8D65-F3489F840B5E}"/>
    <dgm:cxn modelId="{1E3F90D3-F16F-499B-B045-85611A8274E8}" srcId="{86CA1ABF-80D0-4BFE-B233-BB881FB12094}" destId="{117360B3-0C4D-46A0-A8D2-371E0F8B1D03}" srcOrd="1" destOrd="0" parTransId="{7AE05C7F-1144-48C7-A8E6-582E4A6034D7}" sibTransId="{6F063C89-C1DF-462F-A724-39D054AF1668}"/>
    <dgm:cxn modelId="{79CF9C58-917E-4065-91D9-A4638934516E}" type="presOf" srcId="{86CA1ABF-80D0-4BFE-B233-BB881FB12094}" destId="{74DE7F3B-770B-4284-98C7-47CBBA964AD7}" srcOrd="0" destOrd="0" presId="urn:microsoft.com/office/officeart/2008/layout/VerticalCurvedList"/>
    <dgm:cxn modelId="{A0B099DF-BF3D-4E1E-9305-84D48985187F}" type="presOf" srcId="{117360B3-0C4D-46A0-A8D2-371E0F8B1D03}" destId="{7B81FAFB-129A-4EAE-9581-13692BA3EA38}" srcOrd="0" destOrd="0" presId="urn:microsoft.com/office/officeart/2008/layout/VerticalCurvedList"/>
    <dgm:cxn modelId="{BAC7E818-578F-4FF5-8789-6B06E26D13FB}" type="presOf" srcId="{7025571A-5543-47DF-A674-FF33428BCBA3}" destId="{2EEAB9C4-10ED-4FD5-90DC-61EDA679CC23}" srcOrd="0" destOrd="0" presId="urn:microsoft.com/office/officeart/2008/layout/VerticalCurvedList"/>
    <dgm:cxn modelId="{181A2DFD-A5FF-45C2-A9D4-FBD4D96AC384}" srcId="{86CA1ABF-80D0-4BFE-B233-BB881FB12094}" destId="{DE5D03C0-A9CD-472A-8A0C-FE7133D795D8}" srcOrd="0" destOrd="0" parTransId="{EFC7CD7F-8DDC-482C-B229-C2A5E80E5C74}" sibTransId="{62B1547B-F651-4F8D-AA50-EC7D36CDCA8A}"/>
    <dgm:cxn modelId="{7C100EC0-C749-45E2-AD56-F260732CFE55}" type="presParOf" srcId="{74DE7F3B-770B-4284-98C7-47CBBA964AD7}" destId="{4EB81F7A-74B5-4A0D-80F8-36015492C7FE}" srcOrd="0" destOrd="0" presId="urn:microsoft.com/office/officeart/2008/layout/VerticalCurvedList"/>
    <dgm:cxn modelId="{81E09618-943D-49B9-A498-86B354F4D467}" type="presParOf" srcId="{4EB81F7A-74B5-4A0D-80F8-36015492C7FE}" destId="{EBDCC2ED-331A-45CF-8B5C-EF9E199D758D}" srcOrd="0" destOrd="0" presId="urn:microsoft.com/office/officeart/2008/layout/VerticalCurvedList"/>
    <dgm:cxn modelId="{CBD760A3-E7D1-427B-A365-3D38427977A2}" type="presParOf" srcId="{EBDCC2ED-331A-45CF-8B5C-EF9E199D758D}" destId="{1749CE6C-43D5-4E10-BDC0-92369A9E68C8}" srcOrd="0" destOrd="0" presId="urn:microsoft.com/office/officeart/2008/layout/VerticalCurvedList"/>
    <dgm:cxn modelId="{A3FBEF08-C592-4362-84D7-EB64780FEC64}" type="presParOf" srcId="{EBDCC2ED-331A-45CF-8B5C-EF9E199D758D}" destId="{A713E6B3-B8E1-4B82-AA23-12C60B42FCC5}" srcOrd="1" destOrd="0" presId="urn:microsoft.com/office/officeart/2008/layout/VerticalCurvedList"/>
    <dgm:cxn modelId="{A459C841-F261-48D9-BD37-C6986644EDF1}" type="presParOf" srcId="{EBDCC2ED-331A-45CF-8B5C-EF9E199D758D}" destId="{C92B3B53-3F57-4960-87F8-7EAABC347A80}" srcOrd="2" destOrd="0" presId="urn:microsoft.com/office/officeart/2008/layout/VerticalCurvedList"/>
    <dgm:cxn modelId="{783276FA-4B5C-4495-8D79-C29A6E2B91A9}" type="presParOf" srcId="{EBDCC2ED-331A-45CF-8B5C-EF9E199D758D}" destId="{1D1BA1EC-7EF9-4BAE-B715-F9422F7CDB03}" srcOrd="3" destOrd="0" presId="urn:microsoft.com/office/officeart/2008/layout/VerticalCurvedList"/>
    <dgm:cxn modelId="{B2ABF03D-7167-4EF9-8D5D-46C6BB29B996}" type="presParOf" srcId="{4EB81F7A-74B5-4A0D-80F8-36015492C7FE}" destId="{4C6FC8B4-5FA3-4D29-BD67-039F21676A15}" srcOrd="1" destOrd="0" presId="urn:microsoft.com/office/officeart/2008/layout/VerticalCurvedList"/>
    <dgm:cxn modelId="{5F17B5EF-D647-468E-AA0F-911479E27F75}" type="presParOf" srcId="{4EB81F7A-74B5-4A0D-80F8-36015492C7FE}" destId="{BA2416BB-354E-4984-8FFE-3B7F20E39622}" srcOrd="2" destOrd="0" presId="urn:microsoft.com/office/officeart/2008/layout/VerticalCurvedList"/>
    <dgm:cxn modelId="{15D4E140-71DF-415E-BDB9-4869305E5FAE}" type="presParOf" srcId="{BA2416BB-354E-4984-8FFE-3B7F20E39622}" destId="{EAAA8023-EAC1-4EB3-B8AF-91FC336EE084}" srcOrd="0" destOrd="0" presId="urn:microsoft.com/office/officeart/2008/layout/VerticalCurvedList"/>
    <dgm:cxn modelId="{1A10A410-206A-4A66-B458-23F97623A352}" type="presParOf" srcId="{4EB81F7A-74B5-4A0D-80F8-36015492C7FE}" destId="{7B81FAFB-129A-4EAE-9581-13692BA3EA38}" srcOrd="3" destOrd="0" presId="urn:microsoft.com/office/officeart/2008/layout/VerticalCurvedList"/>
    <dgm:cxn modelId="{C3220970-C957-4D7E-AAF6-FEB4B9D430B9}" type="presParOf" srcId="{4EB81F7A-74B5-4A0D-80F8-36015492C7FE}" destId="{117347AB-AADE-4AF9-8CCD-3031BD9C483A}" srcOrd="4" destOrd="0" presId="urn:microsoft.com/office/officeart/2008/layout/VerticalCurvedList"/>
    <dgm:cxn modelId="{5C0CC851-4067-477E-BF24-A5F512BF2210}" type="presParOf" srcId="{117347AB-AADE-4AF9-8CCD-3031BD9C483A}" destId="{A2D37A07-32DA-4441-B0F6-3D8D6531EA50}" srcOrd="0" destOrd="0" presId="urn:microsoft.com/office/officeart/2008/layout/VerticalCurvedList"/>
    <dgm:cxn modelId="{5968BE90-FABE-4320-AC21-FD80BC4A5A39}" type="presParOf" srcId="{4EB81F7A-74B5-4A0D-80F8-36015492C7FE}" destId="{2EEAB9C4-10ED-4FD5-90DC-61EDA679CC23}" srcOrd="5" destOrd="0" presId="urn:microsoft.com/office/officeart/2008/layout/VerticalCurvedList"/>
    <dgm:cxn modelId="{FD1CD82D-D79F-4F29-B609-795682822768}" type="presParOf" srcId="{4EB81F7A-74B5-4A0D-80F8-36015492C7FE}" destId="{73318F43-64FC-45D5-99D7-F6CFC67D75B8}" srcOrd="6" destOrd="0" presId="urn:microsoft.com/office/officeart/2008/layout/VerticalCurvedList"/>
    <dgm:cxn modelId="{1A8E0EF2-994D-4744-BD86-6AB61BCBED52}" type="presParOf" srcId="{73318F43-64FC-45D5-99D7-F6CFC67D75B8}" destId="{C633C430-1A31-4D63-9C6C-02EE4DC5596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F25FA8-7402-434B-B61B-5DBD7918CFD9}" type="doc">
      <dgm:prSet loTypeId="urn:microsoft.com/office/officeart/2005/8/layout/arrow1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F7941919-FBCE-49EA-A30E-8BF4267DF5A2}">
      <dgm:prSet phldrT="[Текст]" custT="1"/>
      <dgm:spPr/>
      <dgm:t>
        <a:bodyPr/>
        <a:lstStyle/>
        <a:p>
          <a:r>
            <a:rPr lang="ru-RU" sz="2000" dirty="0" smtClean="0">
              <a:latin typeface="Russo One" panose="02000503050000020004" pitchFamily="2" charset="0"/>
            </a:rPr>
            <a:t>СЕРЬГИ С ЖЕМЧУГОМ – СИМВОЛ РАЗЪЕДИНЕНИЯ И СЛЕЗ</a:t>
          </a:r>
          <a:endParaRPr lang="ru-RU" sz="2000" dirty="0">
            <a:latin typeface="Russo One" panose="02000503050000020004" pitchFamily="2" charset="0"/>
          </a:endParaRPr>
        </a:p>
      </dgm:t>
    </dgm:pt>
    <dgm:pt modelId="{E8A1B34C-01D1-4E57-AB4F-DD71ED211EB2}" type="parTrans" cxnId="{530B3F03-1F1F-4097-8A67-9AD2141DA8D0}">
      <dgm:prSet/>
      <dgm:spPr/>
      <dgm:t>
        <a:bodyPr/>
        <a:lstStyle/>
        <a:p>
          <a:endParaRPr lang="ru-RU"/>
        </a:p>
      </dgm:t>
    </dgm:pt>
    <dgm:pt modelId="{732E5578-9299-40E3-B3E4-C8078CF7E692}" type="sibTrans" cxnId="{530B3F03-1F1F-4097-8A67-9AD2141DA8D0}">
      <dgm:prSet/>
      <dgm:spPr/>
      <dgm:t>
        <a:bodyPr/>
        <a:lstStyle/>
        <a:p>
          <a:endParaRPr lang="ru-RU"/>
        </a:p>
      </dgm:t>
    </dgm:pt>
    <dgm:pt modelId="{AC991FE2-D656-4F07-8C2A-0CA01273E2BD}">
      <dgm:prSet phldrT="[Текст]" custT="1"/>
      <dgm:spPr/>
      <dgm:t>
        <a:bodyPr/>
        <a:lstStyle/>
        <a:p>
          <a:r>
            <a:rPr lang="ru-RU" sz="2000" dirty="0" smtClean="0">
              <a:latin typeface="Russo One" panose="02000503050000020004" pitchFamily="2" charset="0"/>
            </a:rPr>
            <a:t>ГРАНАТОВЫЙ БРАСЛЕТ – ЗАМКНУТОЕ КОЛЬЦО, СИМВОЛ ЛЮБВИ И ГАРМОНИИ</a:t>
          </a:r>
          <a:endParaRPr lang="ru-RU" sz="2000" dirty="0">
            <a:latin typeface="Russo One" panose="02000503050000020004" pitchFamily="2" charset="0"/>
          </a:endParaRPr>
        </a:p>
      </dgm:t>
    </dgm:pt>
    <dgm:pt modelId="{C16B2E7F-B10E-4C43-8589-E9AF4997EB3A}" type="parTrans" cxnId="{D0E0CA6B-26B9-4DE5-ABB7-96F069B6F5F5}">
      <dgm:prSet/>
      <dgm:spPr/>
      <dgm:t>
        <a:bodyPr/>
        <a:lstStyle/>
        <a:p>
          <a:endParaRPr lang="ru-RU"/>
        </a:p>
      </dgm:t>
    </dgm:pt>
    <dgm:pt modelId="{EF107DEF-C3E7-4055-8328-A3E1BDD8EFC3}" type="sibTrans" cxnId="{D0E0CA6B-26B9-4DE5-ABB7-96F069B6F5F5}">
      <dgm:prSet/>
      <dgm:spPr/>
      <dgm:t>
        <a:bodyPr/>
        <a:lstStyle/>
        <a:p>
          <a:endParaRPr lang="ru-RU"/>
        </a:p>
      </dgm:t>
    </dgm:pt>
    <dgm:pt modelId="{F8434332-8D55-435D-8E2B-55C765818C80}" type="pres">
      <dgm:prSet presAssocID="{86F25FA8-7402-434B-B61B-5DBD7918CFD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9C5601-38E6-4323-880C-C149C4873B54}" type="pres">
      <dgm:prSet presAssocID="{F7941919-FBCE-49EA-A30E-8BF4267DF5A2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19DD81-F84C-46CC-98D2-0C947C091BFD}" type="pres">
      <dgm:prSet presAssocID="{AC991FE2-D656-4F07-8C2A-0CA01273E2BD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30B3F03-1F1F-4097-8A67-9AD2141DA8D0}" srcId="{86F25FA8-7402-434B-B61B-5DBD7918CFD9}" destId="{F7941919-FBCE-49EA-A30E-8BF4267DF5A2}" srcOrd="0" destOrd="0" parTransId="{E8A1B34C-01D1-4E57-AB4F-DD71ED211EB2}" sibTransId="{732E5578-9299-40E3-B3E4-C8078CF7E692}"/>
    <dgm:cxn modelId="{D0E0CA6B-26B9-4DE5-ABB7-96F069B6F5F5}" srcId="{86F25FA8-7402-434B-B61B-5DBD7918CFD9}" destId="{AC991FE2-D656-4F07-8C2A-0CA01273E2BD}" srcOrd="1" destOrd="0" parTransId="{C16B2E7F-B10E-4C43-8589-E9AF4997EB3A}" sibTransId="{EF107DEF-C3E7-4055-8328-A3E1BDD8EFC3}"/>
    <dgm:cxn modelId="{69881995-0CCF-4802-BB43-FE292BF7F5DE}" type="presOf" srcId="{AC991FE2-D656-4F07-8C2A-0CA01273E2BD}" destId="{B819DD81-F84C-46CC-98D2-0C947C091BFD}" srcOrd="0" destOrd="0" presId="urn:microsoft.com/office/officeart/2005/8/layout/arrow1"/>
    <dgm:cxn modelId="{CF027C59-1FA7-4D0D-A9E4-3074CE24765A}" type="presOf" srcId="{86F25FA8-7402-434B-B61B-5DBD7918CFD9}" destId="{F8434332-8D55-435D-8E2B-55C765818C80}" srcOrd="0" destOrd="0" presId="urn:microsoft.com/office/officeart/2005/8/layout/arrow1"/>
    <dgm:cxn modelId="{AEEA0A5E-0FC7-45A4-B2FE-04DB32D11F21}" type="presOf" srcId="{F7941919-FBCE-49EA-A30E-8BF4267DF5A2}" destId="{0E9C5601-38E6-4323-880C-C149C4873B54}" srcOrd="0" destOrd="0" presId="urn:microsoft.com/office/officeart/2005/8/layout/arrow1"/>
    <dgm:cxn modelId="{AE895AB8-8363-4CAD-8B38-EB85CB9E1664}" type="presParOf" srcId="{F8434332-8D55-435D-8E2B-55C765818C80}" destId="{0E9C5601-38E6-4323-880C-C149C4873B54}" srcOrd="0" destOrd="0" presId="urn:microsoft.com/office/officeart/2005/8/layout/arrow1"/>
    <dgm:cxn modelId="{E441A5F7-4FEC-4F19-A6A4-BA511D157E71}" type="presParOf" srcId="{F8434332-8D55-435D-8E2B-55C765818C80}" destId="{B819DD81-F84C-46CC-98D2-0C947C091BFD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C97A1E6-9569-4BBF-9736-02A7CA54E940}" type="doc">
      <dgm:prSet loTypeId="urn:microsoft.com/office/officeart/2005/8/layout/pList2" loCatId="list" qsTypeId="urn:microsoft.com/office/officeart/2005/8/quickstyle/simple1" qsCatId="simple" csTypeId="urn:microsoft.com/office/officeart/2005/8/colors/colorful3" csCatId="colorful" phldr="1"/>
      <dgm:spPr/>
    </dgm:pt>
    <dgm:pt modelId="{9B9E6E68-DBF3-40E3-8B9E-C8B3E09C188A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«Любовь должна быть трагедией. Величайшей тайной в мире!»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432360-E118-4EE5-B236-9A896D9A3D5F}" type="parTrans" cxnId="{37393F99-7056-4F10-A406-B70BAF740D91}">
      <dgm:prSet/>
      <dgm:spPr/>
      <dgm:t>
        <a:bodyPr/>
        <a:lstStyle/>
        <a:p>
          <a:endParaRPr lang="ru-RU"/>
        </a:p>
      </dgm:t>
    </dgm:pt>
    <dgm:pt modelId="{9BC6BFCE-5F1C-43DD-A093-88995298F3F6}" type="sibTrans" cxnId="{37393F99-7056-4F10-A406-B70BAF740D91}">
      <dgm:prSet/>
      <dgm:spPr/>
      <dgm:t>
        <a:bodyPr/>
        <a:lstStyle/>
        <a:p>
          <a:endParaRPr lang="ru-RU"/>
        </a:p>
      </dgm:t>
    </dgm:pt>
    <dgm:pt modelId="{7F674994-BBF1-4ED4-AD1A-CF2682B80083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«И что это: любовь или сумасшествие?»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319831-DF38-4A56-9152-0E1365D71EFF}" type="parTrans" cxnId="{13987610-D3E7-4E82-910C-B9DD00FA7D08}">
      <dgm:prSet/>
      <dgm:spPr/>
      <dgm:t>
        <a:bodyPr/>
        <a:lstStyle/>
        <a:p>
          <a:endParaRPr lang="ru-RU"/>
        </a:p>
      </dgm:t>
    </dgm:pt>
    <dgm:pt modelId="{9390B0A2-AC7E-4B67-8CD6-8CF53E5353C2}" type="sibTrans" cxnId="{13987610-D3E7-4E82-910C-B9DD00FA7D08}">
      <dgm:prSet/>
      <dgm:spPr/>
      <dgm:t>
        <a:bodyPr/>
        <a:lstStyle/>
        <a:p>
          <a:endParaRPr lang="ru-RU"/>
        </a:p>
      </dgm:t>
    </dgm:pt>
    <dgm:pt modelId="{1B7A2CF8-C2F3-4D15-BFFC-D843F3B381E2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«…это не болезнь, не маниакальная идея – это любовь, которой Богу было угодно меня за что-то вознаградить!»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360527-938E-428E-BA63-B2CDC0004A7F}" type="parTrans" cxnId="{75ADA24F-92DB-4BCD-981B-23739EE5D300}">
      <dgm:prSet/>
      <dgm:spPr/>
      <dgm:t>
        <a:bodyPr/>
        <a:lstStyle/>
        <a:p>
          <a:endParaRPr lang="ru-RU"/>
        </a:p>
      </dgm:t>
    </dgm:pt>
    <dgm:pt modelId="{28B59AFC-8A45-48E2-8012-5126B7EFBCF7}" type="sibTrans" cxnId="{75ADA24F-92DB-4BCD-981B-23739EE5D300}">
      <dgm:prSet/>
      <dgm:spPr/>
      <dgm:t>
        <a:bodyPr/>
        <a:lstStyle/>
        <a:p>
          <a:endParaRPr lang="ru-RU"/>
        </a:p>
      </dgm:t>
    </dgm:pt>
    <dgm:pt modelId="{6C8993BE-279C-472B-B486-46EB20802263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«Разве можно управлять таким чувство, как любовь, чувством, которое до сих пор не нашло себе истолкования»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7D26D1-9823-4D68-87BB-0E1A23ADC7C0}" type="parTrans" cxnId="{B17B4C0B-323A-43A7-9E8B-BEE061C3485C}">
      <dgm:prSet/>
      <dgm:spPr/>
      <dgm:t>
        <a:bodyPr/>
        <a:lstStyle/>
        <a:p>
          <a:endParaRPr lang="ru-RU"/>
        </a:p>
      </dgm:t>
    </dgm:pt>
    <dgm:pt modelId="{16E1869E-F5EC-4C82-889F-FA55F6B64F45}" type="sibTrans" cxnId="{B17B4C0B-323A-43A7-9E8B-BEE061C3485C}">
      <dgm:prSet/>
      <dgm:spPr/>
      <dgm:t>
        <a:bodyPr/>
        <a:lstStyle/>
        <a:p>
          <a:endParaRPr lang="ru-RU"/>
        </a:p>
      </dgm:t>
    </dgm:pt>
    <dgm:pt modelId="{AD51C38C-FADB-4CEE-B70C-C4D34262D772}" type="pres">
      <dgm:prSet presAssocID="{3C97A1E6-9569-4BBF-9736-02A7CA54E940}" presName="Name0" presStyleCnt="0">
        <dgm:presLayoutVars>
          <dgm:dir/>
          <dgm:resizeHandles val="exact"/>
        </dgm:presLayoutVars>
      </dgm:prSet>
      <dgm:spPr/>
    </dgm:pt>
    <dgm:pt modelId="{88C3ECEB-62AB-43A0-B4FF-E26E54B4867A}" type="pres">
      <dgm:prSet presAssocID="{3C97A1E6-9569-4BBF-9736-02A7CA54E940}" presName="bkgdShp" presStyleLbl="alignAccFollowNode1" presStyleIdx="0" presStyleCnt="1" custLinFactNeighborX="-2974" custLinFactNeighborY="-2045"/>
      <dgm:spPr/>
    </dgm:pt>
    <dgm:pt modelId="{98538F44-8622-49F0-95D8-376481B41237}" type="pres">
      <dgm:prSet presAssocID="{3C97A1E6-9569-4BBF-9736-02A7CA54E940}" presName="linComp" presStyleCnt="0"/>
      <dgm:spPr/>
    </dgm:pt>
    <dgm:pt modelId="{D29C0535-3D61-4375-86C0-82CDB0C25CE0}" type="pres">
      <dgm:prSet presAssocID="{9B9E6E68-DBF3-40E3-8B9E-C8B3E09C188A}" presName="compNode" presStyleCnt="0"/>
      <dgm:spPr/>
    </dgm:pt>
    <dgm:pt modelId="{E721F7F9-920E-41FF-8659-2D6A868C4197}" type="pres">
      <dgm:prSet presAssocID="{9B9E6E68-DBF3-40E3-8B9E-C8B3E09C188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4AB97A-4528-43AA-A293-F958A084CC39}" type="pres">
      <dgm:prSet presAssocID="{9B9E6E68-DBF3-40E3-8B9E-C8B3E09C188A}" presName="invisiNode" presStyleLbl="node1" presStyleIdx="0" presStyleCnt="4"/>
      <dgm:spPr/>
    </dgm:pt>
    <dgm:pt modelId="{8175CD7A-B6C6-438C-BDEE-5A43194D0A49}" type="pres">
      <dgm:prSet presAssocID="{9B9E6E68-DBF3-40E3-8B9E-C8B3E09C188A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</dgm:spPr>
    </dgm:pt>
    <dgm:pt modelId="{6EE0537F-6D77-456F-94F1-3064D958C5BE}" type="pres">
      <dgm:prSet presAssocID="{9BC6BFCE-5F1C-43DD-A093-88995298F3F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60F9285-8F27-4944-9E6B-65189E62B030}" type="pres">
      <dgm:prSet presAssocID="{7F674994-BBF1-4ED4-AD1A-CF2682B80083}" presName="compNode" presStyleCnt="0"/>
      <dgm:spPr/>
    </dgm:pt>
    <dgm:pt modelId="{A473E0CC-8573-42D5-BEBF-AB22649F9E06}" type="pres">
      <dgm:prSet presAssocID="{7F674994-BBF1-4ED4-AD1A-CF2682B8008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599D2B-2874-44BC-A9A8-AD82C198F791}" type="pres">
      <dgm:prSet presAssocID="{7F674994-BBF1-4ED4-AD1A-CF2682B80083}" presName="invisiNode" presStyleLbl="node1" presStyleIdx="1" presStyleCnt="4"/>
      <dgm:spPr/>
    </dgm:pt>
    <dgm:pt modelId="{668ADD4A-99CB-405D-BBEC-86B11962CEEE}" type="pres">
      <dgm:prSet presAssocID="{7F674994-BBF1-4ED4-AD1A-CF2682B80083}" presName="imagNode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1000" b="-41000"/>
          </a:stretch>
        </a:blipFill>
      </dgm:spPr>
    </dgm:pt>
    <dgm:pt modelId="{73678D0B-B913-4BBC-9771-F9979DB22590}" type="pres">
      <dgm:prSet presAssocID="{9390B0A2-AC7E-4B67-8CD6-8CF53E5353C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FF0ADEDF-6975-4087-A081-7161803D717F}" type="pres">
      <dgm:prSet presAssocID="{1B7A2CF8-C2F3-4D15-BFFC-D843F3B381E2}" presName="compNode" presStyleCnt="0"/>
      <dgm:spPr/>
    </dgm:pt>
    <dgm:pt modelId="{77C3F1FE-C572-4090-A501-9537170DC4BA}" type="pres">
      <dgm:prSet presAssocID="{1B7A2CF8-C2F3-4D15-BFFC-D843F3B381E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C69767-02DE-4AA1-A903-D2F8FAC757CB}" type="pres">
      <dgm:prSet presAssocID="{1B7A2CF8-C2F3-4D15-BFFC-D843F3B381E2}" presName="invisiNode" presStyleLbl="node1" presStyleIdx="2" presStyleCnt="4"/>
      <dgm:spPr/>
    </dgm:pt>
    <dgm:pt modelId="{899511F8-A5C1-491B-B221-DAD71F134508}" type="pres">
      <dgm:prSet presAssocID="{1B7A2CF8-C2F3-4D15-BFFC-D843F3B381E2}" presName="imagNode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0" b="-50000"/>
          </a:stretch>
        </a:blipFill>
      </dgm:spPr>
    </dgm:pt>
    <dgm:pt modelId="{86631021-7F5D-4B10-B804-F240525FD266}" type="pres">
      <dgm:prSet presAssocID="{28B59AFC-8A45-48E2-8012-5126B7EFBCF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9CBBE5F-6895-4D71-864A-CE0CF8064F5E}" type="pres">
      <dgm:prSet presAssocID="{6C8993BE-279C-472B-B486-46EB20802263}" presName="compNode" presStyleCnt="0"/>
      <dgm:spPr/>
    </dgm:pt>
    <dgm:pt modelId="{7482CBA0-3899-4AE3-8F9F-6867152FFD8B}" type="pres">
      <dgm:prSet presAssocID="{6C8993BE-279C-472B-B486-46EB2080226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DD8AD7-B66D-4B19-AAA0-6C9A197DF713}" type="pres">
      <dgm:prSet presAssocID="{6C8993BE-279C-472B-B486-46EB20802263}" presName="invisiNode" presStyleLbl="node1" presStyleIdx="3" presStyleCnt="4"/>
      <dgm:spPr/>
    </dgm:pt>
    <dgm:pt modelId="{A3E48BD6-80E7-4E11-B79F-3321939A4E2F}" type="pres">
      <dgm:prSet presAssocID="{6C8993BE-279C-472B-B486-46EB20802263}" presName="imagNode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</dgm:ptLst>
  <dgm:cxnLst>
    <dgm:cxn modelId="{5CCFF131-9F28-4BEF-8DB1-C17F3034DBC4}" type="presOf" srcId="{9B9E6E68-DBF3-40E3-8B9E-C8B3E09C188A}" destId="{E721F7F9-920E-41FF-8659-2D6A868C4197}" srcOrd="0" destOrd="0" presId="urn:microsoft.com/office/officeart/2005/8/layout/pList2"/>
    <dgm:cxn modelId="{C12C710A-0BE5-4BAD-A593-E17915B89B23}" type="presOf" srcId="{1B7A2CF8-C2F3-4D15-BFFC-D843F3B381E2}" destId="{77C3F1FE-C572-4090-A501-9537170DC4BA}" srcOrd="0" destOrd="0" presId="urn:microsoft.com/office/officeart/2005/8/layout/pList2"/>
    <dgm:cxn modelId="{B17B4C0B-323A-43A7-9E8B-BEE061C3485C}" srcId="{3C97A1E6-9569-4BBF-9736-02A7CA54E940}" destId="{6C8993BE-279C-472B-B486-46EB20802263}" srcOrd="3" destOrd="0" parTransId="{647D26D1-9823-4D68-87BB-0E1A23ADC7C0}" sibTransId="{16E1869E-F5EC-4C82-889F-FA55F6B64F45}"/>
    <dgm:cxn modelId="{331503FE-B6BB-4B53-95BA-E8C02D9F0D2D}" type="presOf" srcId="{7F674994-BBF1-4ED4-AD1A-CF2682B80083}" destId="{A473E0CC-8573-42D5-BEBF-AB22649F9E06}" srcOrd="0" destOrd="0" presId="urn:microsoft.com/office/officeart/2005/8/layout/pList2"/>
    <dgm:cxn modelId="{DD8A7020-837E-4969-9A5B-1E3B03BF7E4E}" type="presOf" srcId="{9BC6BFCE-5F1C-43DD-A093-88995298F3F6}" destId="{6EE0537F-6D77-456F-94F1-3064D958C5BE}" srcOrd="0" destOrd="0" presId="urn:microsoft.com/office/officeart/2005/8/layout/pList2"/>
    <dgm:cxn modelId="{B922304E-C650-49B4-B8BE-9BC1D7A16208}" type="presOf" srcId="{3C97A1E6-9569-4BBF-9736-02A7CA54E940}" destId="{AD51C38C-FADB-4CEE-B70C-C4D34262D772}" srcOrd="0" destOrd="0" presId="urn:microsoft.com/office/officeart/2005/8/layout/pList2"/>
    <dgm:cxn modelId="{13987610-D3E7-4E82-910C-B9DD00FA7D08}" srcId="{3C97A1E6-9569-4BBF-9736-02A7CA54E940}" destId="{7F674994-BBF1-4ED4-AD1A-CF2682B80083}" srcOrd="1" destOrd="0" parTransId="{5B319831-DF38-4A56-9152-0E1365D71EFF}" sibTransId="{9390B0A2-AC7E-4B67-8CD6-8CF53E5353C2}"/>
    <dgm:cxn modelId="{FFB44513-F2AF-4391-BBCD-861B7B1B4BF3}" type="presOf" srcId="{28B59AFC-8A45-48E2-8012-5126B7EFBCF7}" destId="{86631021-7F5D-4B10-B804-F240525FD266}" srcOrd="0" destOrd="0" presId="urn:microsoft.com/office/officeart/2005/8/layout/pList2"/>
    <dgm:cxn modelId="{20817681-CA02-43E8-A8D1-D54742763540}" type="presOf" srcId="{6C8993BE-279C-472B-B486-46EB20802263}" destId="{7482CBA0-3899-4AE3-8F9F-6867152FFD8B}" srcOrd="0" destOrd="0" presId="urn:microsoft.com/office/officeart/2005/8/layout/pList2"/>
    <dgm:cxn modelId="{0B4D6CC0-2669-49C6-B413-D7BAD2A090F8}" type="presOf" srcId="{9390B0A2-AC7E-4B67-8CD6-8CF53E5353C2}" destId="{73678D0B-B913-4BBC-9771-F9979DB22590}" srcOrd="0" destOrd="0" presId="urn:microsoft.com/office/officeart/2005/8/layout/pList2"/>
    <dgm:cxn modelId="{75ADA24F-92DB-4BCD-981B-23739EE5D300}" srcId="{3C97A1E6-9569-4BBF-9736-02A7CA54E940}" destId="{1B7A2CF8-C2F3-4D15-BFFC-D843F3B381E2}" srcOrd="2" destOrd="0" parTransId="{F4360527-938E-428E-BA63-B2CDC0004A7F}" sibTransId="{28B59AFC-8A45-48E2-8012-5126B7EFBCF7}"/>
    <dgm:cxn modelId="{37393F99-7056-4F10-A406-B70BAF740D91}" srcId="{3C97A1E6-9569-4BBF-9736-02A7CA54E940}" destId="{9B9E6E68-DBF3-40E3-8B9E-C8B3E09C188A}" srcOrd="0" destOrd="0" parTransId="{C4432360-E118-4EE5-B236-9A896D9A3D5F}" sibTransId="{9BC6BFCE-5F1C-43DD-A093-88995298F3F6}"/>
    <dgm:cxn modelId="{4C4E564B-1542-468E-A58F-B84B25301F9F}" type="presParOf" srcId="{AD51C38C-FADB-4CEE-B70C-C4D34262D772}" destId="{88C3ECEB-62AB-43A0-B4FF-E26E54B4867A}" srcOrd="0" destOrd="0" presId="urn:microsoft.com/office/officeart/2005/8/layout/pList2"/>
    <dgm:cxn modelId="{D6CE5A78-104E-4DED-A0A4-BF6866B8601A}" type="presParOf" srcId="{AD51C38C-FADB-4CEE-B70C-C4D34262D772}" destId="{98538F44-8622-49F0-95D8-376481B41237}" srcOrd="1" destOrd="0" presId="urn:microsoft.com/office/officeart/2005/8/layout/pList2"/>
    <dgm:cxn modelId="{7525CFB2-04E0-4A5F-B148-A31D45D8B425}" type="presParOf" srcId="{98538F44-8622-49F0-95D8-376481B41237}" destId="{D29C0535-3D61-4375-86C0-82CDB0C25CE0}" srcOrd="0" destOrd="0" presId="urn:microsoft.com/office/officeart/2005/8/layout/pList2"/>
    <dgm:cxn modelId="{89E21E6B-4E10-47C1-B0A0-FCB1CD97FC7F}" type="presParOf" srcId="{D29C0535-3D61-4375-86C0-82CDB0C25CE0}" destId="{E721F7F9-920E-41FF-8659-2D6A868C4197}" srcOrd="0" destOrd="0" presId="urn:microsoft.com/office/officeart/2005/8/layout/pList2"/>
    <dgm:cxn modelId="{06BDE5A7-CC17-45A3-A629-099818744939}" type="presParOf" srcId="{D29C0535-3D61-4375-86C0-82CDB0C25CE0}" destId="{AA4AB97A-4528-43AA-A293-F958A084CC39}" srcOrd="1" destOrd="0" presId="urn:microsoft.com/office/officeart/2005/8/layout/pList2"/>
    <dgm:cxn modelId="{4A3EA3E7-1B06-4412-B8A9-C96A88217A5D}" type="presParOf" srcId="{D29C0535-3D61-4375-86C0-82CDB0C25CE0}" destId="{8175CD7A-B6C6-438C-BDEE-5A43194D0A49}" srcOrd="2" destOrd="0" presId="urn:microsoft.com/office/officeart/2005/8/layout/pList2"/>
    <dgm:cxn modelId="{0BE5713E-DBBD-4850-84A8-985CEDD8FE88}" type="presParOf" srcId="{98538F44-8622-49F0-95D8-376481B41237}" destId="{6EE0537F-6D77-456F-94F1-3064D958C5BE}" srcOrd="1" destOrd="0" presId="urn:microsoft.com/office/officeart/2005/8/layout/pList2"/>
    <dgm:cxn modelId="{58428201-6426-4D92-BE8A-A0AC76F46AEF}" type="presParOf" srcId="{98538F44-8622-49F0-95D8-376481B41237}" destId="{160F9285-8F27-4944-9E6B-65189E62B030}" srcOrd="2" destOrd="0" presId="urn:microsoft.com/office/officeart/2005/8/layout/pList2"/>
    <dgm:cxn modelId="{6DC3BB54-CC6A-477E-99C0-24551164894A}" type="presParOf" srcId="{160F9285-8F27-4944-9E6B-65189E62B030}" destId="{A473E0CC-8573-42D5-BEBF-AB22649F9E06}" srcOrd="0" destOrd="0" presId="urn:microsoft.com/office/officeart/2005/8/layout/pList2"/>
    <dgm:cxn modelId="{96574771-01BA-4E28-A2C0-4539230190C3}" type="presParOf" srcId="{160F9285-8F27-4944-9E6B-65189E62B030}" destId="{9B599D2B-2874-44BC-A9A8-AD82C198F791}" srcOrd="1" destOrd="0" presId="urn:microsoft.com/office/officeart/2005/8/layout/pList2"/>
    <dgm:cxn modelId="{92CAA412-1A7E-4041-8002-C97F9534C02D}" type="presParOf" srcId="{160F9285-8F27-4944-9E6B-65189E62B030}" destId="{668ADD4A-99CB-405D-BBEC-86B11962CEEE}" srcOrd="2" destOrd="0" presId="urn:microsoft.com/office/officeart/2005/8/layout/pList2"/>
    <dgm:cxn modelId="{31F05071-F80B-4F61-B554-C052FAC5F44C}" type="presParOf" srcId="{98538F44-8622-49F0-95D8-376481B41237}" destId="{73678D0B-B913-4BBC-9771-F9979DB22590}" srcOrd="3" destOrd="0" presId="urn:microsoft.com/office/officeart/2005/8/layout/pList2"/>
    <dgm:cxn modelId="{6701EB24-FC09-4B55-97D6-D125244CE4EE}" type="presParOf" srcId="{98538F44-8622-49F0-95D8-376481B41237}" destId="{FF0ADEDF-6975-4087-A081-7161803D717F}" srcOrd="4" destOrd="0" presId="urn:microsoft.com/office/officeart/2005/8/layout/pList2"/>
    <dgm:cxn modelId="{F6778F8C-E98A-46E2-ABAE-E8B27FF78386}" type="presParOf" srcId="{FF0ADEDF-6975-4087-A081-7161803D717F}" destId="{77C3F1FE-C572-4090-A501-9537170DC4BA}" srcOrd="0" destOrd="0" presId="urn:microsoft.com/office/officeart/2005/8/layout/pList2"/>
    <dgm:cxn modelId="{6BCC6F95-FE25-4F23-BCB4-119E612A6F50}" type="presParOf" srcId="{FF0ADEDF-6975-4087-A081-7161803D717F}" destId="{9BC69767-02DE-4AA1-A903-D2F8FAC757CB}" srcOrd="1" destOrd="0" presId="urn:microsoft.com/office/officeart/2005/8/layout/pList2"/>
    <dgm:cxn modelId="{128BACB7-E02F-4EED-B120-E89217F12244}" type="presParOf" srcId="{FF0ADEDF-6975-4087-A081-7161803D717F}" destId="{899511F8-A5C1-491B-B221-DAD71F134508}" srcOrd="2" destOrd="0" presId="urn:microsoft.com/office/officeart/2005/8/layout/pList2"/>
    <dgm:cxn modelId="{9FFEBFD6-D764-482D-80BF-E15267BC0012}" type="presParOf" srcId="{98538F44-8622-49F0-95D8-376481B41237}" destId="{86631021-7F5D-4B10-B804-F240525FD266}" srcOrd="5" destOrd="0" presId="urn:microsoft.com/office/officeart/2005/8/layout/pList2"/>
    <dgm:cxn modelId="{30243CF2-2DB8-4CDB-A11A-E261C6746DA3}" type="presParOf" srcId="{98538F44-8622-49F0-95D8-376481B41237}" destId="{E9CBBE5F-6895-4D71-864A-CE0CF8064F5E}" srcOrd="6" destOrd="0" presId="urn:microsoft.com/office/officeart/2005/8/layout/pList2"/>
    <dgm:cxn modelId="{E3DC3ED2-B811-410D-93A0-9D966D3C2906}" type="presParOf" srcId="{E9CBBE5F-6895-4D71-864A-CE0CF8064F5E}" destId="{7482CBA0-3899-4AE3-8F9F-6867152FFD8B}" srcOrd="0" destOrd="0" presId="urn:microsoft.com/office/officeart/2005/8/layout/pList2"/>
    <dgm:cxn modelId="{C40CC139-06AD-4011-AD72-DCF6BFB4D8F6}" type="presParOf" srcId="{E9CBBE5F-6895-4D71-864A-CE0CF8064F5E}" destId="{46DD8AD7-B66D-4B19-AAA0-6C9A197DF713}" srcOrd="1" destOrd="0" presId="urn:microsoft.com/office/officeart/2005/8/layout/pList2"/>
    <dgm:cxn modelId="{DE89D733-393F-43B4-9BB8-A3AF48B5C22F}" type="presParOf" srcId="{E9CBBE5F-6895-4D71-864A-CE0CF8064F5E}" destId="{A3E48BD6-80E7-4E11-B79F-3321939A4E2F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D9588A-FA49-467A-9846-D79E32E20126}">
      <dsp:nvSpPr>
        <dsp:cNvPr id="0" name=""/>
        <dsp:cNvSpPr/>
      </dsp:nvSpPr>
      <dsp:spPr>
        <a:xfrm>
          <a:off x="3995549" y="2286323"/>
          <a:ext cx="1630165" cy="1630165"/>
        </a:xfrm>
        <a:prstGeom prst="ellips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Russo One" panose="02000503050000020004" pitchFamily="2" charset="0"/>
            </a:rPr>
            <a:t>ПЕЙЗАЖ</a:t>
          </a:r>
          <a:endParaRPr lang="ru-RU" sz="1900" kern="1200" dirty="0">
            <a:latin typeface="Russo One" panose="02000503050000020004" pitchFamily="2" charset="0"/>
          </a:endParaRPr>
        </a:p>
      </dsp:txBody>
      <dsp:txXfrm>
        <a:off x="4234281" y="2525055"/>
        <a:ext cx="1152701" cy="1152701"/>
      </dsp:txXfrm>
    </dsp:sp>
    <dsp:sp modelId="{2C77A317-C2C3-4CC0-B583-D2BFB2C6F30C}">
      <dsp:nvSpPr>
        <dsp:cNvPr id="0" name=""/>
        <dsp:cNvSpPr/>
      </dsp:nvSpPr>
      <dsp:spPr>
        <a:xfrm rot="16200000">
          <a:off x="4651345" y="1717670"/>
          <a:ext cx="318573" cy="5542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4699131" y="1876307"/>
        <a:ext cx="223001" cy="332554"/>
      </dsp:txXfrm>
    </dsp:sp>
    <dsp:sp modelId="{70A625DB-9316-4E12-8C49-D053F41B7D1E}">
      <dsp:nvSpPr>
        <dsp:cNvPr id="0" name=""/>
        <dsp:cNvSpPr/>
      </dsp:nvSpPr>
      <dsp:spPr>
        <a:xfrm>
          <a:off x="3995549" y="55075"/>
          <a:ext cx="1630165" cy="1630165"/>
        </a:xfrm>
        <a:prstGeom prst="ellips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Russo One" panose="02000503050000020004" pitchFamily="2" charset="0"/>
            </a:rPr>
            <a:t>УВЯДАНИЕ</a:t>
          </a:r>
          <a:r>
            <a:rPr lang="ru-RU" sz="1600" kern="1200" dirty="0" smtClean="0">
              <a:latin typeface="Russo One" panose="02000503050000020004" pitchFamily="2" charset="0"/>
            </a:rPr>
            <a:t>  </a:t>
          </a:r>
          <a:endParaRPr lang="ru-RU" sz="1600" kern="1200" dirty="0">
            <a:latin typeface="Russo One" panose="02000503050000020004" pitchFamily="2" charset="0"/>
          </a:endParaRPr>
        </a:p>
      </dsp:txBody>
      <dsp:txXfrm>
        <a:off x="4234281" y="293807"/>
        <a:ext cx="1152701" cy="1152701"/>
      </dsp:txXfrm>
    </dsp:sp>
    <dsp:sp modelId="{232D6345-DBBE-4CB1-8C17-D3C8005CBDA0}">
      <dsp:nvSpPr>
        <dsp:cNvPr id="0" name=""/>
        <dsp:cNvSpPr/>
      </dsp:nvSpPr>
      <dsp:spPr>
        <a:xfrm>
          <a:off x="5769499" y="2824278"/>
          <a:ext cx="346388" cy="5542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160484"/>
            <a:satOff val="805"/>
            <a:lumOff val="808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5769499" y="2935129"/>
        <a:ext cx="242472" cy="332554"/>
      </dsp:txXfrm>
    </dsp:sp>
    <dsp:sp modelId="{C42B962C-2833-4A6F-98BD-C2A02C84786F}">
      <dsp:nvSpPr>
        <dsp:cNvPr id="0" name=""/>
        <dsp:cNvSpPr/>
      </dsp:nvSpPr>
      <dsp:spPr>
        <a:xfrm>
          <a:off x="6279277" y="2286323"/>
          <a:ext cx="1630165" cy="1630165"/>
        </a:xfrm>
        <a:prstGeom prst="ellipse">
          <a:avLst/>
        </a:prstGeom>
        <a:solidFill>
          <a:schemeClr val="accent2">
            <a:shade val="80000"/>
            <a:hueOff val="-160472"/>
            <a:satOff val="3389"/>
            <a:lumOff val="902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Russo One" panose="02000503050000020004" pitchFamily="2" charset="0"/>
            </a:rPr>
            <a:t>БЫСТРОТЕЧНОСТЬ ЖИЗНИ</a:t>
          </a:r>
          <a:endParaRPr lang="ru-RU" sz="1400" kern="1200" dirty="0">
            <a:latin typeface="Russo One" panose="02000503050000020004" pitchFamily="2" charset="0"/>
          </a:endParaRPr>
        </a:p>
      </dsp:txBody>
      <dsp:txXfrm>
        <a:off x="6518009" y="2525055"/>
        <a:ext cx="1152701" cy="1152701"/>
      </dsp:txXfrm>
    </dsp:sp>
    <dsp:sp modelId="{0D10C15E-54D9-45EA-8EB3-469533FD6D90}">
      <dsp:nvSpPr>
        <dsp:cNvPr id="0" name=""/>
        <dsp:cNvSpPr/>
      </dsp:nvSpPr>
      <dsp:spPr>
        <a:xfrm rot="5400000">
          <a:off x="4637438" y="3956339"/>
          <a:ext cx="346388" cy="5542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320968"/>
            <a:satOff val="1611"/>
            <a:lumOff val="161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4689396" y="4015232"/>
        <a:ext cx="242472" cy="332554"/>
      </dsp:txXfrm>
    </dsp:sp>
    <dsp:sp modelId="{C761C5CA-18B1-427F-B05E-E6AEE775CB80}">
      <dsp:nvSpPr>
        <dsp:cNvPr id="0" name=""/>
        <dsp:cNvSpPr/>
      </dsp:nvSpPr>
      <dsp:spPr>
        <a:xfrm>
          <a:off x="3995549" y="4570051"/>
          <a:ext cx="1630165" cy="1630165"/>
        </a:xfrm>
        <a:prstGeom prst="ellipse">
          <a:avLst/>
        </a:prstGeom>
        <a:solidFill>
          <a:schemeClr val="accent2">
            <a:shade val="80000"/>
            <a:hueOff val="-320943"/>
            <a:satOff val="6777"/>
            <a:lumOff val="180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Russo One" panose="02000503050000020004" pitchFamily="2" charset="0"/>
            </a:rPr>
            <a:t>ПРИБЛИЖЕНИЕ СМЕРТИ</a:t>
          </a:r>
          <a:endParaRPr lang="ru-RU" sz="1400" kern="1200" dirty="0">
            <a:latin typeface="Russo One" panose="02000503050000020004" pitchFamily="2" charset="0"/>
          </a:endParaRPr>
        </a:p>
      </dsp:txBody>
      <dsp:txXfrm>
        <a:off x="4234281" y="4808783"/>
        <a:ext cx="1152701" cy="1152701"/>
      </dsp:txXfrm>
    </dsp:sp>
    <dsp:sp modelId="{3620F0C0-00E0-4A6D-A144-03A7DFEAFFB5}">
      <dsp:nvSpPr>
        <dsp:cNvPr id="0" name=""/>
        <dsp:cNvSpPr/>
      </dsp:nvSpPr>
      <dsp:spPr>
        <a:xfrm rot="10800000">
          <a:off x="3505377" y="2824278"/>
          <a:ext cx="346388" cy="5542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481452"/>
            <a:satOff val="2416"/>
            <a:lumOff val="2425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0800000">
        <a:off x="3609293" y="2935129"/>
        <a:ext cx="242472" cy="332554"/>
      </dsp:txXfrm>
    </dsp:sp>
    <dsp:sp modelId="{8711E7C5-F6FE-4736-B410-9F2A71DFD0CC}">
      <dsp:nvSpPr>
        <dsp:cNvPr id="0" name=""/>
        <dsp:cNvSpPr/>
      </dsp:nvSpPr>
      <dsp:spPr>
        <a:xfrm>
          <a:off x="1711821" y="2286323"/>
          <a:ext cx="1630165" cy="1630165"/>
        </a:xfrm>
        <a:prstGeom prst="ellipse">
          <a:avLst/>
        </a:prstGeom>
        <a:solidFill>
          <a:schemeClr val="accent2">
            <a:shade val="80000"/>
            <a:hueOff val="-481415"/>
            <a:satOff val="10166"/>
            <a:lumOff val="270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Russo One" panose="02000503050000020004" pitchFamily="2" charset="0"/>
            </a:rPr>
            <a:t>ТРАГЕДИЯ</a:t>
          </a:r>
          <a:endParaRPr lang="ru-RU" sz="1600" kern="1200" dirty="0">
            <a:latin typeface="Russo One" panose="02000503050000020004" pitchFamily="2" charset="0"/>
          </a:endParaRPr>
        </a:p>
      </dsp:txBody>
      <dsp:txXfrm>
        <a:off x="1950553" y="2525055"/>
        <a:ext cx="1152701" cy="11527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13E6B3-B8E1-4B82-AA23-12C60B42FCC5}">
      <dsp:nvSpPr>
        <dsp:cNvPr id="0" name=""/>
        <dsp:cNvSpPr/>
      </dsp:nvSpPr>
      <dsp:spPr>
        <a:xfrm>
          <a:off x="-5228003" y="-800775"/>
          <a:ext cx="6225829" cy="6225829"/>
        </a:xfrm>
        <a:prstGeom prst="blockArc">
          <a:avLst>
            <a:gd name="adj1" fmla="val 18900000"/>
            <a:gd name="adj2" fmla="val 2700000"/>
            <a:gd name="adj3" fmla="val 347"/>
          </a:avLst>
        </a:pr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6FC8B4-5FA3-4D29-BD67-039F21676A15}">
      <dsp:nvSpPr>
        <dsp:cNvPr id="0" name=""/>
        <dsp:cNvSpPr/>
      </dsp:nvSpPr>
      <dsp:spPr>
        <a:xfrm>
          <a:off x="641849" y="462427"/>
          <a:ext cx="6369759" cy="92485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410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Russo One" panose="02000503050000020004" pitchFamily="2" charset="0"/>
            </a:rPr>
            <a:t>ИМЕНИНЫ ВЕРЫ И ПОДАРОК ЖЕЛТКОВА</a:t>
          </a:r>
          <a:endParaRPr lang="ru-RU" sz="2000" kern="1200" dirty="0">
            <a:latin typeface="Russo One" panose="02000503050000020004" pitchFamily="2" charset="0"/>
          </a:endParaRPr>
        </a:p>
      </dsp:txBody>
      <dsp:txXfrm>
        <a:off x="641849" y="462427"/>
        <a:ext cx="6369759" cy="924855"/>
      </dsp:txXfrm>
    </dsp:sp>
    <dsp:sp modelId="{EAAA8023-EAC1-4EB3-B8AF-91FC336EE084}">
      <dsp:nvSpPr>
        <dsp:cNvPr id="0" name=""/>
        <dsp:cNvSpPr/>
      </dsp:nvSpPr>
      <dsp:spPr>
        <a:xfrm>
          <a:off x="18658" y="347838"/>
          <a:ext cx="1156069" cy="115606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81FAFB-129A-4EAE-9581-13692BA3EA38}">
      <dsp:nvSpPr>
        <dsp:cNvPr id="0" name=""/>
        <dsp:cNvSpPr/>
      </dsp:nvSpPr>
      <dsp:spPr>
        <a:xfrm>
          <a:off x="978034" y="1849711"/>
          <a:ext cx="6033574" cy="924855"/>
        </a:xfrm>
        <a:prstGeom prst="rect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410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Russo One" panose="02000503050000020004" pitchFamily="2" charset="0"/>
            </a:rPr>
            <a:t>РАЗГОВОР НИКОЛАЯ НИКОЛАЕВИЧА И ВАСИЛИЯ ЛЬВОВИЧА С ЖЕЛТКОВЫМ</a:t>
          </a:r>
          <a:endParaRPr lang="ru-RU" sz="2000" kern="1200" dirty="0">
            <a:latin typeface="Russo One" panose="02000503050000020004" pitchFamily="2" charset="0"/>
          </a:endParaRPr>
        </a:p>
      </dsp:txBody>
      <dsp:txXfrm>
        <a:off x="978034" y="1849711"/>
        <a:ext cx="6033574" cy="924855"/>
      </dsp:txXfrm>
    </dsp:sp>
    <dsp:sp modelId="{A2D37A07-32DA-4441-B0F6-3D8D6531EA50}">
      <dsp:nvSpPr>
        <dsp:cNvPr id="0" name=""/>
        <dsp:cNvSpPr/>
      </dsp:nvSpPr>
      <dsp:spPr>
        <a:xfrm>
          <a:off x="400000" y="1734104"/>
          <a:ext cx="1156069" cy="115606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1355300"/>
              <a:satOff val="50000"/>
              <a:lumOff val="-7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EAB9C4-10ED-4FD5-90DC-61EDA679CC23}">
      <dsp:nvSpPr>
        <dsp:cNvPr id="0" name=""/>
        <dsp:cNvSpPr/>
      </dsp:nvSpPr>
      <dsp:spPr>
        <a:xfrm>
          <a:off x="641849" y="3236994"/>
          <a:ext cx="6369759" cy="924855"/>
        </a:xfrm>
        <a:prstGeom prst="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410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Russo One" panose="02000503050000020004" pitchFamily="2" charset="0"/>
            </a:rPr>
            <a:t>СМЕРТЬ ЖЕЛТКОВА И ПРОЩАНИЕ С НИМ</a:t>
          </a:r>
          <a:endParaRPr lang="ru-RU" sz="2000" kern="1200" dirty="0">
            <a:latin typeface="Russo One" panose="02000503050000020004" pitchFamily="2" charset="0"/>
          </a:endParaRPr>
        </a:p>
      </dsp:txBody>
      <dsp:txXfrm>
        <a:off x="641849" y="3236994"/>
        <a:ext cx="6369759" cy="924855"/>
      </dsp:txXfrm>
    </dsp:sp>
    <dsp:sp modelId="{C633C430-1A31-4D63-9C6C-02EE4DC55962}">
      <dsp:nvSpPr>
        <dsp:cNvPr id="0" name=""/>
        <dsp:cNvSpPr/>
      </dsp:nvSpPr>
      <dsp:spPr>
        <a:xfrm>
          <a:off x="63815" y="3121387"/>
          <a:ext cx="1156069" cy="115606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9C5601-38E6-4323-880C-C149C4873B54}">
      <dsp:nvSpPr>
        <dsp:cNvPr id="0" name=""/>
        <dsp:cNvSpPr/>
      </dsp:nvSpPr>
      <dsp:spPr>
        <a:xfrm rot="16200000">
          <a:off x="337" y="774567"/>
          <a:ext cx="3869531" cy="3869531"/>
        </a:xfrm>
        <a:prstGeom prst="upArrow">
          <a:avLst>
            <a:gd name="adj1" fmla="val 50000"/>
            <a:gd name="adj2" fmla="val 3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Russo One" panose="02000503050000020004" pitchFamily="2" charset="0"/>
            </a:rPr>
            <a:t>СЕРЬГИ С ЖЕМЧУГОМ – СИМВОЛ РАЗЪЕДИНЕНИЯ И СЛЕЗ</a:t>
          </a:r>
          <a:endParaRPr lang="ru-RU" sz="2000" kern="1200" dirty="0">
            <a:latin typeface="Russo One" panose="02000503050000020004" pitchFamily="2" charset="0"/>
          </a:endParaRPr>
        </a:p>
      </dsp:txBody>
      <dsp:txXfrm rot="5400000">
        <a:off x="677505" y="1741950"/>
        <a:ext cx="3192363" cy="1934765"/>
      </dsp:txXfrm>
    </dsp:sp>
    <dsp:sp modelId="{B819DD81-F84C-46CC-98D2-0C947C091BFD}">
      <dsp:nvSpPr>
        <dsp:cNvPr id="0" name=""/>
        <dsp:cNvSpPr/>
      </dsp:nvSpPr>
      <dsp:spPr>
        <a:xfrm rot="5400000">
          <a:off x="4258130" y="774567"/>
          <a:ext cx="3869531" cy="3869531"/>
        </a:xfrm>
        <a:prstGeom prst="upArrow">
          <a:avLst>
            <a:gd name="adj1" fmla="val 50000"/>
            <a:gd name="adj2" fmla="val 35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Russo One" panose="02000503050000020004" pitchFamily="2" charset="0"/>
            </a:rPr>
            <a:t>ГРАНАТОВЫЙ БРАСЛЕТ – ЗАМКНУТОЕ КОЛЬЦО, СИМВОЛ ЛЮБВИ И ГАРМОНИИ</a:t>
          </a:r>
          <a:endParaRPr lang="ru-RU" sz="2000" kern="1200" dirty="0">
            <a:latin typeface="Russo One" panose="02000503050000020004" pitchFamily="2" charset="0"/>
          </a:endParaRPr>
        </a:p>
      </dsp:txBody>
      <dsp:txXfrm rot="-5400000">
        <a:off x="4258130" y="1741950"/>
        <a:ext cx="3192363" cy="19347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C3ECEB-62AB-43A0-B4FF-E26E54B4867A}">
      <dsp:nvSpPr>
        <dsp:cNvPr id="0" name=""/>
        <dsp:cNvSpPr/>
      </dsp:nvSpPr>
      <dsp:spPr>
        <a:xfrm>
          <a:off x="0" y="0"/>
          <a:ext cx="10431273" cy="2180332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75CD7A-B6C6-438C-BDEE-5A43194D0A49}">
      <dsp:nvSpPr>
        <dsp:cNvPr id="0" name=""/>
        <dsp:cNvSpPr/>
      </dsp:nvSpPr>
      <dsp:spPr>
        <a:xfrm>
          <a:off x="315810" y="290711"/>
          <a:ext cx="2278988" cy="159891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1F7F9-920E-41FF-8659-2D6A868C4197}">
      <dsp:nvSpPr>
        <dsp:cNvPr id="0" name=""/>
        <dsp:cNvSpPr/>
      </dsp:nvSpPr>
      <dsp:spPr>
        <a:xfrm rot="10800000">
          <a:off x="315810" y="2180332"/>
          <a:ext cx="2278988" cy="2664851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«Любовь должна быть трагедией. Величайшей тайной в мире!»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385897" y="2180332"/>
        <a:ext cx="2138814" cy="2594764"/>
      </dsp:txXfrm>
    </dsp:sp>
    <dsp:sp modelId="{668ADD4A-99CB-405D-BBEC-86B11962CEEE}">
      <dsp:nvSpPr>
        <dsp:cNvPr id="0" name=""/>
        <dsp:cNvSpPr/>
      </dsp:nvSpPr>
      <dsp:spPr>
        <a:xfrm>
          <a:off x="2822698" y="290711"/>
          <a:ext cx="2278988" cy="159891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1000" b="-4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73E0CC-8573-42D5-BEBF-AB22649F9E06}">
      <dsp:nvSpPr>
        <dsp:cNvPr id="0" name=""/>
        <dsp:cNvSpPr/>
      </dsp:nvSpPr>
      <dsp:spPr>
        <a:xfrm rot="10800000">
          <a:off x="2822698" y="2180332"/>
          <a:ext cx="2278988" cy="2664851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«И что это: любовь или сумасшествие?»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892785" y="2180332"/>
        <a:ext cx="2138814" cy="2594764"/>
      </dsp:txXfrm>
    </dsp:sp>
    <dsp:sp modelId="{899511F8-A5C1-491B-B221-DAD71F134508}">
      <dsp:nvSpPr>
        <dsp:cNvPr id="0" name=""/>
        <dsp:cNvSpPr/>
      </dsp:nvSpPr>
      <dsp:spPr>
        <a:xfrm>
          <a:off x="5329585" y="290711"/>
          <a:ext cx="2278988" cy="159891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0" b="-5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C3F1FE-C572-4090-A501-9537170DC4BA}">
      <dsp:nvSpPr>
        <dsp:cNvPr id="0" name=""/>
        <dsp:cNvSpPr/>
      </dsp:nvSpPr>
      <dsp:spPr>
        <a:xfrm rot="10800000">
          <a:off x="5329585" y="2180332"/>
          <a:ext cx="2278988" cy="2664851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«…это не болезнь, не маниакальная идея – это любовь, которой Богу было угодно меня за что-то вознаградить!»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399672" y="2180332"/>
        <a:ext cx="2138814" cy="2594764"/>
      </dsp:txXfrm>
    </dsp:sp>
    <dsp:sp modelId="{A3E48BD6-80E7-4E11-B79F-3321939A4E2F}">
      <dsp:nvSpPr>
        <dsp:cNvPr id="0" name=""/>
        <dsp:cNvSpPr/>
      </dsp:nvSpPr>
      <dsp:spPr>
        <a:xfrm>
          <a:off x="7836473" y="290711"/>
          <a:ext cx="2278988" cy="159891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82CBA0-3899-4AE3-8F9F-6867152FFD8B}">
      <dsp:nvSpPr>
        <dsp:cNvPr id="0" name=""/>
        <dsp:cNvSpPr/>
      </dsp:nvSpPr>
      <dsp:spPr>
        <a:xfrm rot="10800000">
          <a:off x="7836473" y="2180332"/>
          <a:ext cx="2278988" cy="2664851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«Разве можно управлять таким чувство, как любовь, чувством, которое до сих пор не нашло себе истолкования»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7906560" y="2180332"/>
        <a:ext cx="2138814" cy="25947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A0555-D47B-4AF1-B263-F553BF020B0E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EEDCB-5F25-49AC-827E-4C48D61A4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173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A0555-D47B-4AF1-B263-F553BF020B0E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EEDCB-5F25-49AC-827E-4C48D61A4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471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A0555-D47B-4AF1-B263-F553BF020B0E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EEDCB-5F25-49AC-827E-4C48D61A4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399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A0555-D47B-4AF1-B263-F553BF020B0E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EEDCB-5F25-49AC-827E-4C48D61A4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0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A0555-D47B-4AF1-B263-F553BF020B0E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EEDCB-5F25-49AC-827E-4C48D61A4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329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A0555-D47B-4AF1-B263-F553BF020B0E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EEDCB-5F25-49AC-827E-4C48D61A4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106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A0555-D47B-4AF1-B263-F553BF020B0E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EEDCB-5F25-49AC-827E-4C48D61A4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910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A0555-D47B-4AF1-B263-F553BF020B0E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EEDCB-5F25-49AC-827E-4C48D61A4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862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A0555-D47B-4AF1-B263-F553BF020B0E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EEDCB-5F25-49AC-827E-4C48D61A4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632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A0555-D47B-4AF1-B263-F553BF020B0E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EEDCB-5F25-49AC-827E-4C48D61A4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82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A0555-D47B-4AF1-B263-F553BF020B0E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EEDCB-5F25-49AC-827E-4C48D61A4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625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204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A0555-D47B-4AF1-B263-F553BF020B0E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EEDCB-5F25-49AC-827E-4C48D61A4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859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C001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2287912" y="4835887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12"/>
          <a:stretch/>
        </p:blipFill>
        <p:spPr>
          <a:xfrm>
            <a:off x="5493747" y="0"/>
            <a:ext cx="6698253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403123"/>
            <a:ext cx="6949695" cy="11602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2311" y="588181"/>
            <a:ext cx="66743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5C0C12"/>
                </a:solidFill>
                <a:latin typeface="Russo One" panose="02000503050000020004" pitchFamily="2" charset="0"/>
              </a:rPr>
              <a:t>ТЕМА ЛЮБВИ В РАССКАЗЕ А.И. КУПРИНА</a:t>
            </a:r>
          </a:p>
          <a:p>
            <a:r>
              <a:rPr lang="ru-RU" sz="2400" dirty="0" smtClean="0">
                <a:solidFill>
                  <a:srgbClr val="5C0C12"/>
                </a:solidFill>
                <a:latin typeface="Russo One" panose="02000503050000020004" pitchFamily="2" charset="0"/>
              </a:rPr>
              <a:t>«ГРАНАТОВЫЙ БРАСЛЕТ»</a:t>
            </a:r>
            <a:endParaRPr lang="ru-RU" sz="2400" dirty="0">
              <a:solidFill>
                <a:srgbClr val="5C0C12"/>
              </a:solidFill>
              <a:latin typeface="Russo One" panose="02000503050000020004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39381" y="5329084"/>
            <a:ext cx="8052619" cy="12781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139381" y="5408193"/>
            <a:ext cx="80556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ЕСТЬ У КУПРИНА ОДНА ЗАВЕТНАЯ ТЕМА. ОН ПРИКАСАЕТСЯ К НЕЙ</a:t>
            </a:r>
          </a:p>
          <a:p>
            <a:r>
              <a:rPr lang="ru-RU" dirty="0" smtClean="0">
                <a:solidFill>
                  <a:srgbClr val="820410"/>
                </a:solidFill>
                <a:latin typeface="Russo One" panose="02000503050000020004" pitchFamily="2" charset="0"/>
              </a:rPr>
              <a:t>ЦЕЛОМУДРЕННО, БЛАГОГОВЕЙНО И НЕРВНО. ДА ИНАЧЕ К НЕЙ </a:t>
            </a:r>
          </a:p>
          <a:p>
            <a:r>
              <a:rPr lang="ru-RU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НЕЛЬЗЯ ПРИКАСАТЬСЯ. ЭТО ТЕМА ЛЮБВИ…</a:t>
            </a:r>
          </a:p>
          <a:p>
            <a:pPr algn="r"/>
            <a:r>
              <a:rPr lang="ru-RU" sz="16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К.Г. ПАУСТОВСКИЙ</a:t>
            </a:r>
          </a:p>
        </p:txBody>
      </p:sp>
      <p:sp>
        <p:nvSpPr>
          <p:cNvPr id="11" name="Овал 10"/>
          <p:cNvSpPr/>
          <p:nvPr/>
        </p:nvSpPr>
        <p:spPr>
          <a:xfrm>
            <a:off x="6699686" y="31417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884381" y="198564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534161" y="5048072"/>
            <a:ext cx="1650687" cy="1650235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-78645" y="1207383"/>
            <a:ext cx="5673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-89800" y="-169521"/>
            <a:ext cx="5673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628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48" y="-9748"/>
            <a:ext cx="4738993" cy="684192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42305" y="678313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81789" y="865351"/>
            <a:ext cx="51593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ОБРАЗ ГЛАВНОЙ ГЕРОИНИ</a:t>
            </a:r>
            <a:endParaRPr lang="ru-RU" sz="2800" dirty="0">
              <a:solidFill>
                <a:srgbClr val="820410"/>
              </a:solidFill>
              <a:latin typeface="Russo One" panose="02000503050000020004" pitchFamily="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11793" y="0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94617" y="157314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370405" y="1913054"/>
            <a:ext cx="5821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КАК ОТНЕСЛАСЬ ВЕРА К ПОДАРКУ ЖЕЛТКОВА?</a:t>
            </a:r>
            <a:endParaRPr lang="ru-RU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5733" y="9464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98" y="1167297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03317" y="2114312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5733" y="5982023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5084" y="2853677"/>
            <a:ext cx="620817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«Вера увидела втиснутый в черный бархат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овальный золотой браслет… Когда Вера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удачным движением повернула браслет перед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огнем электрической лампочки, то в нем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загорелись густо-красные живые огни.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«Точно кровь!» – подумала с неожиданной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тревогой Вера…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716460" y="5295987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 </a:t>
            </a:r>
            <a:endParaRPr lang="ru-RU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884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2" y="0"/>
            <a:ext cx="537882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42305" y="678313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266901" y="842102"/>
            <a:ext cx="2959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ИСТОРИЯ ЛЮБВИ</a:t>
            </a:r>
            <a:endParaRPr lang="ru-RU" sz="2400" dirty="0">
              <a:solidFill>
                <a:srgbClr val="820410"/>
              </a:solidFill>
              <a:latin typeface="Russo One" panose="02000503050000020004" pitchFamily="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918063" y="46117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107993" y="213264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58321" y="1901392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 </a:t>
            </a:r>
            <a:endParaRPr lang="ru-RU" sz="16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5733" y="9464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98" y="1167297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5733" y="2031718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 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5733" y="5982023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48639" y="5371352"/>
            <a:ext cx="59198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ЧЕМ ПОДАРОК ЖЕЛТКОВА ОТЛИЧАЛСЯ ОТ ВСЕХ</a:t>
            </a:r>
          </a:p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ОСТАЛЬНЫХ?</a:t>
            </a:r>
          </a:p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ПОЧЕМУ ВЕРА ПОЧУВСТВОВАЛА ТРЕВОГУ?</a:t>
            </a:r>
            <a:endParaRPr lang="ru-RU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39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2" y="0"/>
            <a:ext cx="537882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42305" y="678313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266901" y="842102"/>
            <a:ext cx="2959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ИСТОРИЯ ЛЮБВИ</a:t>
            </a:r>
            <a:endParaRPr lang="ru-RU" sz="2400" dirty="0">
              <a:solidFill>
                <a:srgbClr val="820410"/>
              </a:solidFill>
              <a:latin typeface="Russo One" panose="02000503050000020004" pitchFamily="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918063" y="46117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107993" y="213264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58321" y="1901392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 </a:t>
            </a:r>
            <a:endParaRPr lang="ru-RU" sz="16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5733" y="9464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98" y="1167297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5733" y="2031718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 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5733" y="5982023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48639" y="5371352"/>
            <a:ext cx="63850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ГРАНАТОВЫЙ БРАСЛЕТ – СИМВОЛ ЛЮБВИ, </a:t>
            </a:r>
          </a:p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БЛАГОГОВЕЙНОЙ, БЕСКОНЕЧНОЙ И БЕЗНАДЕЖНОЙ,</a:t>
            </a:r>
          </a:p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СИМВОЛ ТРАГЕДИИ В СУДЬБЕ ГЕРОЯ</a:t>
            </a:r>
            <a:endParaRPr lang="ru-RU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14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2" r="16894"/>
          <a:stretch/>
        </p:blipFill>
        <p:spPr>
          <a:xfrm>
            <a:off x="0" y="0"/>
            <a:ext cx="525780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42305" y="678313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81789" y="865351"/>
            <a:ext cx="4238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МАСТЕРСТВО АВТОРА</a:t>
            </a:r>
            <a:endParaRPr lang="ru-RU" sz="2800" dirty="0">
              <a:solidFill>
                <a:srgbClr val="820410"/>
              </a:solidFill>
              <a:latin typeface="Russo One" panose="02000503050000020004" pitchFamily="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11793" y="0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96488" y="161081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58321" y="1901392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 </a:t>
            </a:r>
            <a:endParaRPr lang="ru-RU" sz="16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5733" y="9464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98" y="1167297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5733" y="2031718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 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29825" y="6211669"/>
            <a:ext cx="767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 …………...........................................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386725401"/>
              </p:ext>
            </p:extLst>
          </p:nvPr>
        </p:nvGraphicFramePr>
        <p:xfrm>
          <a:off x="3937183" y="141929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741333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4" r="4048"/>
          <a:stretch/>
        </p:blipFill>
        <p:spPr>
          <a:xfrm>
            <a:off x="1006303" y="0"/>
            <a:ext cx="4412014" cy="68986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42305" y="678313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81789" y="865351"/>
            <a:ext cx="4177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ОБРАЗ ГЛАВНОГО ГЕРОЯ</a:t>
            </a:r>
            <a:endParaRPr lang="ru-RU" sz="2400" dirty="0">
              <a:solidFill>
                <a:srgbClr val="820410"/>
              </a:solidFill>
              <a:latin typeface="Russo One" panose="02000503050000020004" pitchFamily="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11793" y="0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94617" y="157314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58321" y="1901392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 </a:t>
            </a:r>
            <a:endParaRPr lang="ru-RU" sz="16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5733" y="9464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98" y="1167297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5733" y="2031718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 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5733" y="5982023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54980" y="5658857"/>
            <a:ext cx="5040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КАК МЫ УЗНАЕМ О ЛЮБВИ ЖЕЛТКОВА? </a:t>
            </a:r>
          </a:p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КТО О НЕЙ РАССКАЗЫВАЕТ?</a:t>
            </a:r>
            <a:endParaRPr lang="ru-RU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825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4" r="4048"/>
          <a:stretch/>
        </p:blipFill>
        <p:spPr>
          <a:xfrm>
            <a:off x="1006303" y="0"/>
            <a:ext cx="4412014" cy="68986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42305" y="678313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81789" y="865351"/>
            <a:ext cx="4177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ОБРАЗ ГЛАВНОГО ГЕРОЯ</a:t>
            </a:r>
            <a:endParaRPr lang="ru-RU" sz="2400" dirty="0">
              <a:solidFill>
                <a:srgbClr val="820410"/>
              </a:solidFill>
              <a:latin typeface="Russo One" panose="02000503050000020004" pitchFamily="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11793" y="0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94617" y="157314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58321" y="1901392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 </a:t>
            </a:r>
            <a:endParaRPr lang="ru-RU" sz="16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5733" y="9464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98" y="1167297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5733" y="2031718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 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5733" y="5982023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44728" y="2034984"/>
            <a:ext cx="623337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О ЛЮБВИ ЖЕЛТКОВА НАМ РАССКАЗЫВАЕТ КНЯЗЬ</a:t>
            </a:r>
          </a:p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ШЕИН. ДЛЯ НЕГО ЭТО ЗАБАВНАЯ ИСТОРИЯ. ОБРАЗ</a:t>
            </a:r>
          </a:p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ЖЛТКОВА В РАССКАЗАХ ШЕИНА ПЕРЕТЕРПЕВАЕТ </a:t>
            </a:r>
          </a:p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ИЗМЕНЕНИЯ: ТЕЛЕГРАФИСТ ПЕРЕОДЕВАЕТСЯ В</a:t>
            </a:r>
          </a:p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ТРУБОЧИСТА – СТАНОВИТСЯ СУДОМОЙКОЙ – </a:t>
            </a:r>
          </a:p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ПРЕВРАЩАЕТСЯ В МОНАХА – ТРАГИЧЕСКИ </a:t>
            </a:r>
          </a:p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ГИБНЕТ, ОСТАВЛЯЯ ЗАВЕЩАНИЕ.</a:t>
            </a:r>
            <a:endParaRPr lang="ru-RU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1885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4" r="4048"/>
          <a:stretch/>
        </p:blipFill>
        <p:spPr>
          <a:xfrm>
            <a:off x="1006303" y="0"/>
            <a:ext cx="4412014" cy="68986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42305" y="678313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81789" y="865351"/>
            <a:ext cx="4177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ОБРАЗ ГЛАВНОГО ГЕРОЯ</a:t>
            </a:r>
            <a:endParaRPr lang="ru-RU" sz="2400" dirty="0">
              <a:solidFill>
                <a:srgbClr val="820410"/>
              </a:solidFill>
              <a:latin typeface="Russo One" panose="02000503050000020004" pitchFamily="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11793" y="0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94617" y="157314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58321" y="1901392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 </a:t>
            </a:r>
            <a:endParaRPr lang="ru-RU" sz="16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5733" y="9464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98" y="1167297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5733" y="2031718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 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5733" y="5982023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92186" y="5036119"/>
            <a:ext cx="59649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КАКИМ ПРЕДСТАЕТ ЖЕЛКОВ В ПРЕДСМЕРТНОМ </a:t>
            </a:r>
          </a:p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ПИСЬМЕ?</a:t>
            </a:r>
          </a:p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ЛЮБОВЬ БЕЗ ВЗАИМНОСТИ – СЧАСТЬЕ ИЛИ </a:t>
            </a:r>
          </a:p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ТРАГЕДИЯ?</a:t>
            </a:r>
            <a:endParaRPr lang="ru-RU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2630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4" r="4048"/>
          <a:stretch/>
        </p:blipFill>
        <p:spPr>
          <a:xfrm>
            <a:off x="1006303" y="0"/>
            <a:ext cx="4412014" cy="68986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42305" y="678313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81789" y="865351"/>
            <a:ext cx="4849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ОБРАЗ ГЛАВНОГО ГЕРОЯ</a:t>
            </a:r>
            <a:endParaRPr lang="ru-RU" sz="2800" dirty="0">
              <a:solidFill>
                <a:srgbClr val="820410"/>
              </a:solidFill>
              <a:latin typeface="Russo One" panose="02000503050000020004" pitchFamily="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11793" y="0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94617" y="157314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58321" y="1901392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 </a:t>
            </a:r>
            <a:endParaRPr lang="ru-RU" sz="16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5733" y="9464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98" y="1167297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5733" y="2031718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 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5733" y="5982023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8898" y="1953334"/>
            <a:ext cx="659392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не виноват, Вера Николаевна, что Богу было 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годно послать мне, как громадное счастье,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Вам…Я бесконечно благодарен Вам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за то, что Вы существуете. Я проверял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 – это не болезнь, не маниакальная идея –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любовь, которою Богу было угодно за что-то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 вознаградить»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3341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4" r="4048"/>
          <a:stretch/>
        </p:blipFill>
        <p:spPr>
          <a:xfrm>
            <a:off x="1006303" y="0"/>
            <a:ext cx="4412014" cy="68986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42305" y="678313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81789" y="865351"/>
            <a:ext cx="4849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ОБРАЗ ГЛАВНОГО ГЕРОЯ</a:t>
            </a:r>
            <a:endParaRPr lang="ru-RU" sz="2800" dirty="0">
              <a:solidFill>
                <a:srgbClr val="820410"/>
              </a:solidFill>
              <a:latin typeface="Russo One" panose="02000503050000020004" pitchFamily="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11793" y="0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94617" y="157314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58321" y="1901392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 </a:t>
            </a:r>
            <a:endParaRPr lang="ru-RU" sz="16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5733" y="9464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98" y="1167297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5733" y="2031718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 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5733" y="5982023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8898" y="1953334"/>
            <a:ext cx="685232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2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В 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эту секунду она поняла, что та любовь, о </a:t>
            </a:r>
            <a:endParaRPr lang="ru-RU" altLang="ru-RU" sz="2400" dirty="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r>
              <a:rPr lang="ru-RU" altLang="ru-RU" sz="2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которой 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мечтает  каждая женщина, прошла мимо </a:t>
            </a:r>
            <a:endParaRPr lang="ru-RU" altLang="ru-RU" sz="2400" dirty="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r>
              <a:rPr lang="ru-RU" altLang="ru-RU" sz="2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нее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. Она вспомнила слова генерала  Аносова  о  </a:t>
            </a:r>
            <a:endParaRPr lang="ru-RU" altLang="ru-RU" sz="2400" dirty="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r>
              <a:rPr lang="ru-RU" altLang="ru-RU" sz="2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вечной 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исключительной любви - почти </a:t>
            </a:r>
            <a:endParaRPr lang="ru-RU" altLang="ru-RU" sz="2400" dirty="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r>
              <a:rPr lang="ru-RU" altLang="ru-RU" sz="2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пророческие 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слова. И, раздвинув в обе стороны </a:t>
            </a:r>
            <a:endParaRPr lang="ru-RU" altLang="ru-RU" sz="2400" dirty="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r>
              <a:rPr lang="ru-RU" altLang="ru-RU" sz="2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волосы 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на лбу мертвеца, она крепко сжала руками </a:t>
            </a:r>
            <a:endParaRPr lang="ru-RU" altLang="ru-RU" sz="2400" dirty="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r>
              <a:rPr lang="ru-RU" altLang="ru-RU" sz="2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его 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виски и поцеловала его в холодный, влажный </a:t>
            </a:r>
            <a:endParaRPr lang="ru-RU" altLang="ru-RU" sz="2400" dirty="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r>
              <a:rPr lang="ru-RU" altLang="ru-RU" sz="2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лоб 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долгим дружеским поцелуем…»</a:t>
            </a:r>
          </a:p>
          <a:p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0659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24" y="56814"/>
            <a:ext cx="6801186" cy="680118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42305" y="678313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81789" y="865351"/>
            <a:ext cx="2959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ИСТОРИЯ ЛЮБВИ</a:t>
            </a:r>
            <a:endParaRPr lang="ru-RU" sz="2400" dirty="0">
              <a:solidFill>
                <a:srgbClr val="820410"/>
              </a:solidFill>
              <a:latin typeface="Russo One" panose="02000503050000020004" pitchFamily="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11793" y="0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94617" y="157314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58321" y="1901392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 </a:t>
            </a:r>
            <a:endParaRPr lang="ru-RU" sz="16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5733" y="9464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98" y="1167297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5733" y="2031718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 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5733" y="5982023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54980" y="4805256"/>
            <a:ext cx="655352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КОГДА ВПЕРВЫЕ ЗАХОДИТ РАЗГОВОР О НАСТОЯЩЕЙ</a:t>
            </a:r>
          </a:p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ЛЮБВИ?</a:t>
            </a:r>
          </a:p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ЛЮБИТЬ ИЛИ БЫТЬ ЛЮБИМЫМ? ЧТО ЛУЧШЕ?</a:t>
            </a:r>
          </a:p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КАКОВА ИСТОРИЯ ГЕНЕРАЛА АНОСОВА? ПОЧЕМУ</a:t>
            </a:r>
          </a:p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ОНА ДАЕТСЯ ТАК ПОДРОБНО?</a:t>
            </a:r>
            <a:endParaRPr lang="ru-RU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563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55498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42305" y="678313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81789" y="865351"/>
            <a:ext cx="5239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ИСТОРИЯ СОЗДАНИЯ РАССКАЗА</a:t>
            </a:r>
            <a:endParaRPr lang="ru-RU" sz="2400" dirty="0">
              <a:solidFill>
                <a:srgbClr val="820410"/>
              </a:solidFill>
              <a:latin typeface="Russo One" panose="02000503050000020004" pitchFamily="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11793" y="0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94617" y="157314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920207" y="678313"/>
            <a:ext cx="112261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1910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ОДЕССА</a:t>
            </a:r>
            <a:endParaRPr lang="ru-RU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76965" y="4532672"/>
            <a:ext cx="621503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КУПРИН ЧАСТО БЫВАЛ В ДОМЕ ВРАЧА Л.Я. МАЙЗЕЛЬСА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И СЛУШАЛ В ИСПОЛНЕНИИ ЕГО ЖЕНЫ СОНАТУ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БЕТХОВЕНА «АППАССИОНАТА»</a:t>
            </a:r>
          </a:p>
          <a:p>
            <a:endParaRPr lang="ru-RU" sz="1600" dirty="0">
              <a:solidFill>
                <a:schemeClr val="bg1"/>
              </a:solidFill>
              <a:latin typeface="Russo One" panose="02000503050000020004" pitchFamily="2" charset="0"/>
            </a:endParaRPr>
          </a:p>
          <a:p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ЗВУКИ СОНАТЫ СОЕДИНИЛИСЬ В ЕГО ВООБРАЖЕНИИ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С ИСТОРИЕЙ СВЕТЛОЙ ЛЮБВИ, СВИЕДЕТЕЛЕМ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КОТОРОЙ ОН БЫЛ</a:t>
            </a:r>
            <a:endParaRPr lang="ru-RU" sz="16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5733" y="9464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98" y="1167297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61440" y="3909933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5733" y="5982023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1768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242305" y="678313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81789" y="865351"/>
            <a:ext cx="3427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ИСТОРИЯ ЛЮБВИ</a:t>
            </a:r>
            <a:endParaRPr lang="ru-RU" sz="2800" dirty="0">
              <a:solidFill>
                <a:srgbClr val="820410"/>
              </a:solidFill>
              <a:latin typeface="Russo One" panose="02000503050000020004" pitchFamily="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11793" y="0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94617" y="157314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58321" y="1901392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 </a:t>
            </a:r>
            <a:endParaRPr lang="ru-RU" sz="16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5733" y="9464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98" y="1167297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5733" y="2031718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 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206115" y="5898703"/>
            <a:ext cx="12598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……………………....................................................................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4232" y="2286505"/>
            <a:ext cx="1165934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Open Sans Light" panose="020B0306030504020204" pitchFamily="34" charset="0"/>
                <a:cs typeface="Times New Roman" panose="02020603050405020304" pitchFamily="18" charset="0"/>
              </a:rPr>
              <a:t>«Люди в наше время разучились любить. Не вижу настоящей любви. Да и в наше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Open Sans Light" panose="020B0306030504020204" pitchFamily="34" charset="0"/>
                <a:cs typeface="Times New Roman" panose="02020603050405020304" pitchFamily="18" charset="0"/>
              </a:rPr>
              <a:t>время не видел». У женщин «желание быть хозяйкой, главою в доме, самостоятельной.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Open Sans Light" panose="020B0306030504020204" pitchFamily="34" charset="0"/>
                <a:cs typeface="Times New Roman" panose="02020603050405020304" pitchFamily="18" charset="0"/>
              </a:rPr>
              <a:t>К тому же потребность материнства, и чтобы начать вить свое гнездо».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Open Sans Light" panose="020B0306030504020204" pitchFamily="34" charset="0"/>
                <a:cs typeface="Times New Roman" panose="02020603050405020304" pitchFamily="18" charset="0"/>
              </a:rPr>
              <a:t>У мужчин другие мотивы – «усталость от холостой жизни, от беспорядка в комнатах…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Open Sans Light" panose="020B0306030504020204" pitchFamily="34" charset="0"/>
                <a:cs typeface="Times New Roman" panose="02020603050405020304" pitchFamily="18" charset="0"/>
              </a:rPr>
              <a:t>от долгов, от бесцеремонных товарищей…», «думаешь… вот детишки пойдут, я-то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Open Sans Light" panose="020B0306030504020204" pitchFamily="34" charset="0"/>
                <a:cs typeface="Times New Roman" panose="02020603050405020304" pitchFamily="18" charset="0"/>
              </a:rPr>
              <a:t>умру, а часть меня все таки останется на свете…»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Open Sans Light" panose="020B0306030504020204" pitchFamily="34" charset="0"/>
                <a:cs typeface="Times New Roman" panose="02020603050405020304" pitchFamily="18" charset="0"/>
              </a:rPr>
              <a:t>« А где же любовь-то? Любовь бескорыстная, самоотверженная, не ждущая награды?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Open Sans Light" panose="020B0306030504020204" pitchFamily="34" charset="0"/>
                <a:cs typeface="Times New Roman" panose="02020603050405020304" pitchFamily="18" charset="0"/>
              </a:rPr>
              <a:t>Та, про которую сказано «сильна, как смерть?»</a:t>
            </a:r>
          </a:p>
          <a:p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ea typeface="Open Sans Light" panose="020B0306030504020204" pitchFamily="34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Russo One" panose="02000503050000020004" pitchFamily="2" charset="0"/>
                <a:ea typeface="Open Sans Light" panose="020B0306030504020204" pitchFamily="34" charset="0"/>
                <a:cs typeface="Times New Roman" panose="02020603050405020304" pitchFamily="18" charset="0"/>
              </a:rPr>
              <a:t>СУЩЕСТВУЕТ ЛИ ИДЕАЛЬНАЯ ЛЮБОВЬ?</a:t>
            </a:r>
            <a:endParaRPr lang="ru-RU" sz="2400" dirty="0">
              <a:solidFill>
                <a:schemeClr val="bg1"/>
              </a:solidFill>
              <a:latin typeface="Russo One" panose="02000503050000020004" pitchFamily="2" charset="0"/>
              <a:ea typeface="Open Sans Light" panose="020B0306030504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560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24" y="56814"/>
            <a:ext cx="6801186" cy="680118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42305" y="678313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81789" y="865351"/>
            <a:ext cx="2959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ИСТОРИЯ ЛЮБВИ</a:t>
            </a:r>
            <a:endParaRPr lang="ru-RU" sz="2400" dirty="0">
              <a:solidFill>
                <a:srgbClr val="820410"/>
              </a:solidFill>
              <a:latin typeface="Russo One" panose="02000503050000020004" pitchFamily="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11793" y="0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94617" y="157314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58321" y="1901392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 </a:t>
            </a:r>
            <a:endParaRPr lang="ru-RU" sz="16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5733" y="9464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98" y="1167297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5733" y="2031718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 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5733" y="5982023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54980" y="5682450"/>
            <a:ext cx="55707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ПО СЛОВАМ АНОСОВА, ОНА «ДОЛЖНА БЫТЬ </a:t>
            </a:r>
          </a:p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ТРАГЕДИЕЙ, ВЕЛИЧАЙШЕЙ ТАЙНОЙ В МИРЕ»</a:t>
            </a:r>
            <a:endParaRPr lang="ru-RU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5884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60726187"/>
              </p:ext>
            </p:extLst>
          </p:nvPr>
        </p:nvGraphicFramePr>
        <p:xfrm>
          <a:off x="870711" y="1783170"/>
          <a:ext cx="10431273" cy="4845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242305" y="678313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81789" y="865351"/>
            <a:ext cx="43957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ГЕРОИ ПОВЕСТИ О ЛЮБВИ</a:t>
            </a:r>
            <a:endParaRPr lang="ru-RU" sz="2400" dirty="0">
              <a:solidFill>
                <a:srgbClr val="820410"/>
              </a:solidFill>
              <a:latin typeface="Russo One" panose="02000503050000020004" pitchFamily="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11793" y="0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94617" y="157314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58321" y="1901392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 </a:t>
            </a:r>
            <a:endParaRPr lang="ru-RU" sz="16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5733" y="9464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98" y="1167297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5733" y="2031718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 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9860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881" y="-73152"/>
            <a:ext cx="5703119" cy="6858000"/>
          </a:xfrm>
          <a:prstGeom prst="rect">
            <a:avLst/>
          </a:prstGeom>
        </p:spPr>
      </p:pic>
      <p:sp>
        <p:nvSpPr>
          <p:cNvPr id="13" name="Овал 12"/>
          <p:cNvSpPr/>
          <p:nvPr/>
        </p:nvSpPr>
        <p:spPr>
          <a:xfrm>
            <a:off x="2287912" y="4835887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403123"/>
            <a:ext cx="6949695" cy="11602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89061" y="578544"/>
            <a:ext cx="55875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5C0C12"/>
                </a:solidFill>
                <a:latin typeface="Russo One" panose="02000503050000020004" pitchFamily="2" charset="0"/>
              </a:rPr>
              <a:t>КАКУЮ РОЛЬ ИГРАЕТ В ПОВЕСТИ </a:t>
            </a:r>
          </a:p>
          <a:p>
            <a:r>
              <a:rPr lang="ru-RU" sz="2400" dirty="0" smtClean="0">
                <a:solidFill>
                  <a:srgbClr val="5C0C12"/>
                </a:solidFill>
                <a:latin typeface="Russo One" panose="02000503050000020004" pitchFamily="2" charset="0"/>
              </a:rPr>
              <a:t>МУЗЫКА БЕТХОВЕНА?</a:t>
            </a:r>
            <a:endParaRPr lang="ru-RU" sz="2400" dirty="0">
              <a:solidFill>
                <a:srgbClr val="5C0C12"/>
              </a:solidFill>
              <a:latin typeface="Russo One" panose="02000503050000020004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39381" y="5329084"/>
            <a:ext cx="8052619" cy="12781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431097" y="5406948"/>
            <a:ext cx="75136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МУЗЫКА ГАРМОНИРУЕТ С ПЕРЕЖИВАНИЯМИ ВЕРЫ, В ДУШЕ </a:t>
            </a:r>
          </a:p>
          <a:p>
            <a:r>
              <a:rPr lang="ru-RU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КОТОРОЙ ЗВУЧАТ СЛОВА: «ДА СВЯТИТСЯ ИМЯ ТВОЕ!» В ЭТИХ</a:t>
            </a:r>
          </a:p>
          <a:p>
            <a:r>
              <a:rPr lang="ru-RU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НЕЖНЫХ ЗВУКАХ – ЖИЗНЬ, КОТОРАЯ ОБРЕКЛА СЕБА НА </a:t>
            </a:r>
          </a:p>
          <a:p>
            <a:r>
              <a:rPr lang="ru-RU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МУЧЕНИЯ, СТРАДАНИЯ И СМЕРТЬ.</a:t>
            </a:r>
          </a:p>
        </p:txBody>
      </p:sp>
      <p:sp>
        <p:nvSpPr>
          <p:cNvPr id="11" name="Овал 10"/>
          <p:cNvSpPr/>
          <p:nvPr/>
        </p:nvSpPr>
        <p:spPr>
          <a:xfrm>
            <a:off x="6118153" y="-33625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323031" y="133522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534161" y="5048072"/>
            <a:ext cx="1650687" cy="1650235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-78645" y="1207383"/>
            <a:ext cx="5673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-89800" y="-169521"/>
            <a:ext cx="5673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4551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48" y="0"/>
            <a:ext cx="5275385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42305" y="678313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81789" y="865351"/>
            <a:ext cx="3427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ИСТОРИЯ ЛЮБВИ</a:t>
            </a:r>
            <a:endParaRPr lang="ru-RU" sz="2800" dirty="0">
              <a:solidFill>
                <a:srgbClr val="820410"/>
              </a:solidFill>
              <a:latin typeface="Russo One" panose="02000503050000020004" pitchFamily="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11793" y="0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94617" y="157314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58321" y="1901392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 </a:t>
            </a:r>
            <a:endParaRPr lang="ru-RU" sz="16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5733" y="9464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98" y="1167297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5733" y="2031718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 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54669" y="6020049"/>
            <a:ext cx="5237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 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33300" y="5110954"/>
            <a:ext cx="464781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ЗАЗВУЧИТ БЕТХОВЕНСКИЙ МОТИВ</a:t>
            </a:r>
          </a:p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ТРЕТЬЕЙ ЧАСТИ «АППОССИОНАТЫ»,</a:t>
            </a:r>
          </a:p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И СЛОВА «ЛЮБЛЮ, ДОКОЛЕ ЖИВ»</a:t>
            </a:r>
          </a:p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БУДУТ ДОЛГО ПОВТОРЯТЬ ГРАНАТЫ </a:t>
            </a:r>
          </a:p>
          <a:p>
            <a:endParaRPr lang="ru-RU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27328" y="2573570"/>
            <a:ext cx="677256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Величие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пережитого простым человеком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постигается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звуки бетховенской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сонаты №2,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 донесшей нам потрясения,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счастье,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неожиданно вытесняет из души Веры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Николаевны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суетное, мелкое и неожиданно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вселяет ответное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облагораживающее страдание.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3311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18" y="0"/>
            <a:ext cx="452735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42305" y="678313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411793" y="0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94617" y="157314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58321" y="1901392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 </a:t>
            </a:r>
            <a:endParaRPr lang="ru-RU" sz="16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5733" y="9464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98" y="1167297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5733" y="2031718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 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87389" y="6147335"/>
            <a:ext cx="767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…………...........................................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5676" y="4208343"/>
            <a:ext cx="709822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«Куприн плакал над своей рукописью «Гранатового </a:t>
            </a:r>
            <a:endParaRPr lang="ru-RU" alt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браслета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плакал скупыми и облегчающими </a:t>
            </a:r>
            <a:endParaRPr lang="ru-RU" alt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слезами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говорил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ничего более целомудренного </a:t>
            </a:r>
            <a:endParaRPr lang="ru-RU" alt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писал</a:t>
            </a:r>
            <a:r>
              <a:rPr lang="ru-RU" alt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r"/>
            <a:r>
              <a:rPr lang="ru-RU" alt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 Паустовский </a:t>
            </a:r>
            <a:endParaRPr lang="ru-RU" alt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27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541970" y="5335692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5733" y="5982023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12" t="1091" r="11244" b="-1091"/>
          <a:stretch/>
        </p:blipFill>
        <p:spPr>
          <a:xfrm>
            <a:off x="0" y="0"/>
            <a:ext cx="6451885" cy="69860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42305" y="678313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81789" y="865351"/>
            <a:ext cx="5239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ИСТОРИЯ СОЗДАНИЯ РАССКАЗА</a:t>
            </a:r>
            <a:endParaRPr lang="ru-RU" sz="2400" dirty="0">
              <a:solidFill>
                <a:srgbClr val="820410"/>
              </a:solidFill>
              <a:latin typeface="Russo One" panose="02000503050000020004" pitchFamily="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11793" y="0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94617" y="157314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451885" y="1649416"/>
            <a:ext cx="54438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середине августа, перед рождением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молодого месяца, вдруг наступили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отвратительные погоды, какие так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Свойственные побережью Черного моря…»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5733" y="9464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98" y="1167297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51885" y="5935856"/>
            <a:ext cx="5932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ПОЧЕМУ РАССКАЗ ОТКРЫВАЕТСЯ ПЕЙЗАЖЕМ?</a:t>
            </a:r>
            <a:endParaRPr lang="ru-RU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218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435733" y="5982023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12" t="1091" r="11244" b="-1091"/>
          <a:stretch/>
        </p:blipFill>
        <p:spPr>
          <a:xfrm>
            <a:off x="0" y="0"/>
            <a:ext cx="6451885" cy="69860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42305" y="678313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81789" y="865351"/>
            <a:ext cx="4778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РОЛЬ ПЕЙЗАЖА В РАССКАЗЕ</a:t>
            </a:r>
            <a:endParaRPr lang="ru-RU" sz="2400" dirty="0">
              <a:solidFill>
                <a:srgbClr val="820410"/>
              </a:solidFill>
              <a:latin typeface="Russo One" panose="02000503050000020004" pitchFamily="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11793" y="0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601706" y="167147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435733" y="9464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98" y="1167297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241073768"/>
              </p:ext>
            </p:extLst>
          </p:nvPr>
        </p:nvGraphicFramePr>
        <p:xfrm>
          <a:off x="-327247" y="167147"/>
          <a:ext cx="9621265" cy="6202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79306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4914" y="634107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52828" y="790214"/>
            <a:ext cx="4848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КОМПОЗИЦИЯ </a:t>
            </a:r>
            <a:r>
              <a:rPr lang="ru-RU" sz="28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РАССКАЗА</a:t>
            </a:r>
            <a:endParaRPr lang="ru-RU" sz="2800" dirty="0">
              <a:solidFill>
                <a:srgbClr val="820410"/>
              </a:solidFill>
              <a:latin typeface="Russo One" panose="02000503050000020004" pitchFamily="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76185" y="41019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60880" y="241406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434676" y="12792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58818" y="1193682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132963" y="6130117"/>
            <a:ext cx="127265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…………………….....................................................................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091211919"/>
              </p:ext>
            </p:extLst>
          </p:nvPr>
        </p:nvGraphicFramePr>
        <p:xfrm>
          <a:off x="118872" y="1846666"/>
          <a:ext cx="7075424" cy="46242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84050" y="2570389"/>
            <a:ext cx="1152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6C0015"/>
                </a:solidFill>
                <a:latin typeface="Russo One" panose="02000503050000020004" pitchFamily="2" charset="0"/>
              </a:rPr>
              <a:t>ЗАВЯЗКА</a:t>
            </a:r>
            <a:endParaRPr lang="ru-RU" sz="1600" b="1" dirty="0">
              <a:solidFill>
                <a:srgbClr val="6C0015"/>
              </a:solidFill>
              <a:latin typeface="Russo One" panose="02000503050000020004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3880" y="3813819"/>
            <a:ext cx="10741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6C0015"/>
                </a:solidFill>
                <a:latin typeface="Russo One" panose="02000503050000020004" pitchFamily="2" charset="0"/>
              </a:rPr>
              <a:t>КУЛЬМИ</a:t>
            </a:r>
          </a:p>
          <a:p>
            <a:pPr algn="ctr"/>
            <a:r>
              <a:rPr lang="ru-RU" sz="1600" b="1" dirty="0" smtClean="0">
                <a:solidFill>
                  <a:srgbClr val="6C0015"/>
                </a:solidFill>
                <a:latin typeface="Russo One" panose="02000503050000020004" pitchFamily="2" charset="0"/>
              </a:rPr>
              <a:t>НАЦИЯ</a:t>
            </a:r>
            <a:endParaRPr lang="ru-RU" sz="1600" b="1" dirty="0">
              <a:solidFill>
                <a:srgbClr val="6C0015"/>
              </a:solidFill>
              <a:latin typeface="Russo One" panose="02000503050000020004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8872" y="5419344"/>
            <a:ext cx="1283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6C0015"/>
                </a:solidFill>
                <a:latin typeface="Russo One" panose="02000503050000020004" pitchFamily="2" charset="0"/>
              </a:rPr>
              <a:t>РАЗВЯЗКА</a:t>
            </a:r>
            <a:endParaRPr lang="ru-RU" sz="1600" b="1" dirty="0">
              <a:solidFill>
                <a:srgbClr val="6C0015"/>
              </a:solidFill>
              <a:latin typeface="Russo One" panose="02000503050000020004" pitchFamily="2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257" y="-38825"/>
            <a:ext cx="4284872" cy="686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186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48" y="-9748"/>
            <a:ext cx="4738993" cy="684192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42305" y="678313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81789" y="865351"/>
            <a:ext cx="51593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ОБРАЗ ГЛАВНОЙ ГЕРОИНИ</a:t>
            </a:r>
            <a:endParaRPr lang="ru-RU" sz="2800" dirty="0">
              <a:solidFill>
                <a:srgbClr val="820410"/>
              </a:solidFill>
              <a:latin typeface="Russo One" panose="02000503050000020004" pitchFamily="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11793" y="0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94617" y="157314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628681" y="2534051"/>
            <a:ext cx="64792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КАКОЙ ПРЕДСТАЕТ ПЕРЕД НАМИ ГЛАВНАЯ ГЕРОИНА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В ПЕРВЫХ ГЛАВАХ ПОВЕСТИ?</a:t>
            </a:r>
            <a:endParaRPr lang="ru-RU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5733" y="9464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98" y="1167297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5615" y="2764882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5733" y="5982023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075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48" y="-9748"/>
            <a:ext cx="4738993" cy="684192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42305" y="678313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81789" y="865351"/>
            <a:ext cx="51593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ОБРАЗ ГЛАВНОЙ ГЕРОИНИ</a:t>
            </a:r>
            <a:endParaRPr lang="ru-RU" sz="2800" dirty="0">
              <a:solidFill>
                <a:srgbClr val="820410"/>
              </a:solidFill>
              <a:latin typeface="Russo One" panose="02000503050000020004" pitchFamily="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11793" y="0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94617" y="157314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415034" y="1724903"/>
            <a:ext cx="57769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КАКОЙ ПРЕДСТАЕТ ПЕРЕД НАМИ ГЛАВНАЯ ГЕРОИНА</a:t>
            </a:r>
          </a:p>
          <a:p>
            <a:pPr algn="r"/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В ПЕРВЫХ ГЛАВАХ ПОВЕСТИ?</a:t>
            </a:r>
            <a:endParaRPr lang="ru-RU" sz="16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5733" y="9464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98" y="1167297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21939" y="1903676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5733" y="5982023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grpSp>
        <p:nvGrpSpPr>
          <p:cNvPr id="15" name="Group 5432"/>
          <p:cNvGrpSpPr/>
          <p:nvPr/>
        </p:nvGrpSpPr>
        <p:grpSpPr>
          <a:xfrm>
            <a:off x="6825286" y="2549720"/>
            <a:ext cx="3981249" cy="3974214"/>
            <a:chOff x="-1" y="-1"/>
            <a:chExt cx="3981248" cy="3974212"/>
          </a:xfrm>
        </p:grpSpPr>
        <p:sp>
          <p:nvSpPr>
            <p:cNvPr id="20" name="Shape 5424"/>
            <p:cNvSpPr/>
            <p:nvPr/>
          </p:nvSpPr>
          <p:spPr>
            <a:xfrm rot="5400000">
              <a:off x="-1" y="1039764"/>
              <a:ext cx="1933335" cy="193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26" y="0"/>
                  </a:moveTo>
                  <a:lnTo>
                    <a:pt x="14090" y="3464"/>
                  </a:lnTo>
                  <a:lnTo>
                    <a:pt x="13800" y="3621"/>
                  </a:lnTo>
                  <a:cubicBezTo>
                    <a:pt x="12956" y="4191"/>
                    <a:pt x="12402" y="5156"/>
                    <a:pt x="12402" y="6250"/>
                  </a:cubicBezTo>
                  <a:cubicBezTo>
                    <a:pt x="12402" y="8001"/>
                    <a:pt x="13821" y="9420"/>
                    <a:pt x="15572" y="9420"/>
                  </a:cubicBezTo>
                  <a:cubicBezTo>
                    <a:pt x="16666" y="9420"/>
                    <a:pt x="17631" y="8866"/>
                    <a:pt x="18201" y="8023"/>
                  </a:cubicBezTo>
                  <a:lnTo>
                    <a:pt x="18358" y="7732"/>
                  </a:lnTo>
                  <a:lnTo>
                    <a:pt x="21600" y="10974"/>
                  </a:lnTo>
                  <a:lnTo>
                    <a:pt x="17250" y="15324"/>
                  </a:lnTo>
                  <a:lnTo>
                    <a:pt x="17702" y="15370"/>
                  </a:lnTo>
                  <a:cubicBezTo>
                    <a:pt x="18746" y="15583"/>
                    <a:pt x="19530" y="16506"/>
                    <a:pt x="19530" y="17612"/>
                  </a:cubicBezTo>
                  <a:cubicBezTo>
                    <a:pt x="19530" y="18876"/>
                    <a:pt x="18505" y="19901"/>
                    <a:pt x="17241" y="19901"/>
                  </a:cubicBezTo>
                  <a:cubicBezTo>
                    <a:pt x="16135" y="19901"/>
                    <a:pt x="15212" y="19116"/>
                    <a:pt x="14999" y="18073"/>
                  </a:cubicBezTo>
                  <a:lnTo>
                    <a:pt x="14953" y="17621"/>
                  </a:lnTo>
                  <a:lnTo>
                    <a:pt x="10974" y="21600"/>
                  </a:lnTo>
                  <a:lnTo>
                    <a:pt x="7748" y="18374"/>
                  </a:lnTo>
                  <a:lnTo>
                    <a:pt x="8136" y="18053"/>
                  </a:lnTo>
                  <a:cubicBezTo>
                    <a:pt x="8710" y="17480"/>
                    <a:pt x="9065" y="16687"/>
                    <a:pt x="9065" y="15812"/>
                  </a:cubicBezTo>
                  <a:cubicBezTo>
                    <a:pt x="9065" y="14061"/>
                    <a:pt x="7645" y="12641"/>
                    <a:pt x="5895" y="12641"/>
                  </a:cubicBezTo>
                  <a:cubicBezTo>
                    <a:pt x="5019" y="12641"/>
                    <a:pt x="4227" y="12996"/>
                    <a:pt x="3653" y="13570"/>
                  </a:cubicBezTo>
                  <a:lnTo>
                    <a:pt x="3332" y="13958"/>
                  </a:lnTo>
                  <a:lnTo>
                    <a:pt x="0" y="10626"/>
                  </a:lnTo>
                  <a:lnTo>
                    <a:pt x="3846" y="6780"/>
                  </a:lnTo>
                  <a:lnTo>
                    <a:pt x="3625" y="6758"/>
                  </a:lnTo>
                  <a:cubicBezTo>
                    <a:pt x="2582" y="6545"/>
                    <a:pt x="1798" y="5622"/>
                    <a:pt x="1798" y="4516"/>
                  </a:cubicBezTo>
                  <a:cubicBezTo>
                    <a:pt x="1798" y="3251"/>
                    <a:pt x="2823" y="2227"/>
                    <a:pt x="4087" y="2227"/>
                  </a:cubicBezTo>
                  <a:cubicBezTo>
                    <a:pt x="5193" y="2227"/>
                    <a:pt x="6116" y="3011"/>
                    <a:pt x="6329" y="4054"/>
                  </a:cubicBezTo>
                  <a:lnTo>
                    <a:pt x="6351" y="4275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600">
                  <a:latin typeface="Montserrat Regular"/>
                  <a:ea typeface="Montserrat Regular"/>
                  <a:cs typeface="Montserrat Regular"/>
                  <a:sym typeface="Montserrat Regular"/>
                </a:defRPr>
              </a:pPr>
              <a:endParaRPr/>
            </a:p>
          </p:txBody>
        </p:sp>
        <p:sp>
          <p:nvSpPr>
            <p:cNvPr id="21" name="Shape 5425"/>
            <p:cNvSpPr/>
            <p:nvPr/>
          </p:nvSpPr>
          <p:spPr>
            <a:xfrm>
              <a:off x="1008542" y="-1"/>
              <a:ext cx="1933335" cy="193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26" y="0"/>
                  </a:moveTo>
                  <a:lnTo>
                    <a:pt x="14090" y="3464"/>
                  </a:lnTo>
                  <a:lnTo>
                    <a:pt x="13800" y="3621"/>
                  </a:lnTo>
                  <a:cubicBezTo>
                    <a:pt x="12956" y="4191"/>
                    <a:pt x="12402" y="5156"/>
                    <a:pt x="12402" y="6250"/>
                  </a:cubicBezTo>
                  <a:cubicBezTo>
                    <a:pt x="12402" y="8001"/>
                    <a:pt x="13821" y="9420"/>
                    <a:pt x="15572" y="9420"/>
                  </a:cubicBezTo>
                  <a:cubicBezTo>
                    <a:pt x="16666" y="9420"/>
                    <a:pt x="17631" y="8866"/>
                    <a:pt x="18201" y="8023"/>
                  </a:cubicBezTo>
                  <a:lnTo>
                    <a:pt x="18358" y="7732"/>
                  </a:lnTo>
                  <a:lnTo>
                    <a:pt x="21600" y="10974"/>
                  </a:lnTo>
                  <a:lnTo>
                    <a:pt x="17250" y="15324"/>
                  </a:lnTo>
                  <a:lnTo>
                    <a:pt x="17702" y="15370"/>
                  </a:lnTo>
                  <a:cubicBezTo>
                    <a:pt x="18746" y="15583"/>
                    <a:pt x="19530" y="16506"/>
                    <a:pt x="19530" y="17612"/>
                  </a:cubicBezTo>
                  <a:cubicBezTo>
                    <a:pt x="19530" y="18876"/>
                    <a:pt x="18505" y="19901"/>
                    <a:pt x="17241" y="19901"/>
                  </a:cubicBezTo>
                  <a:cubicBezTo>
                    <a:pt x="16135" y="19901"/>
                    <a:pt x="15212" y="19116"/>
                    <a:pt x="14999" y="18073"/>
                  </a:cubicBezTo>
                  <a:lnTo>
                    <a:pt x="14953" y="17621"/>
                  </a:lnTo>
                  <a:lnTo>
                    <a:pt x="10974" y="21600"/>
                  </a:lnTo>
                  <a:lnTo>
                    <a:pt x="7748" y="18374"/>
                  </a:lnTo>
                  <a:lnTo>
                    <a:pt x="8136" y="18053"/>
                  </a:lnTo>
                  <a:cubicBezTo>
                    <a:pt x="8710" y="17480"/>
                    <a:pt x="9065" y="16687"/>
                    <a:pt x="9065" y="15812"/>
                  </a:cubicBezTo>
                  <a:cubicBezTo>
                    <a:pt x="9065" y="14061"/>
                    <a:pt x="7645" y="12641"/>
                    <a:pt x="5895" y="12641"/>
                  </a:cubicBezTo>
                  <a:cubicBezTo>
                    <a:pt x="5019" y="12641"/>
                    <a:pt x="4227" y="12996"/>
                    <a:pt x="3653" y="13570"/>
                  </a:cubicBezTo>
                  <a:lnTo>
                    <a:pt x="3332" y="13958"/>
                  </a:lnTo>
                  <a:lnTo>
                    <a:pt x="0" y="10626"/>
                  </a:lnTo>
                  <a:lnTo>
                    <a:pt x="3846" y="6780"/>
                  </a:lnTo>
                  <a:lnTo>
                    <a:pt x="3625" y="6758"/>
                  </a:lnTo>
                  <a:cubicBezTo>
                    <a:pt x="2582" y="6545"/>
                    <a:pt x="1798" y="5622"/>
                    <a:pt x="1798" y="4516"/>
                  </a:cubicBezTo>
                  <a:cubicBezTo>
                    <a:pt x="1798" y="3251"/>
                    <a:pt x="2823" y="2227"/>
                    <a:pt x="4087" y="2227"/>
                  </a:cubicBezTo>
                  <a:cubicBezTo>
                    <a:pt x="5193" y="2227"/>
                    <a:pt x="6116" y="3011"/>
                    <a:pt x="6329" y="4054"/>
                  </a:cubicBezTo>
                  <a:lnTo>
                    <a:pt x="6351" y="4275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600">
                  <a:latin typeface="Montserrat Regular"/>
                  <a:ea typeface="Montserrat Regular"/>
                  <a:cs typeface="Montserrat Regular"/>
                  <a:sym typeface="Montserrat Regular"/>
                </a:defRPr>
              </a:pPr>
              <a:endParaRPr/>
            </a:p>
          </p:txBody>
        </p:sp>
        <p:sp>
          <p:nvSpPr>
            <p:cNvPr id="22" name="Shape 5426"/>
            <p:cNvSpPr/>
            <p:nvPr/>
          </p:nvSpPr>
          <p:spPr>
            <a:xfrm>
              <a:off x="1021634" y="2040875"/>
              <a:ext cx="1933336" cy="193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26" y="0"/>
                  </a:moveTo>
                  <a:lnTo>
                    <a:pt x="14090" y="3464"/>
                  </a:lnTo>
                  <a:lnTo>
                    <a:pt x="13800" y="3621"/>
                  </a:lnTo>
                  <a:cubicBezTo>
                    <a:pt x="12956" y="4191"/>
                    <a:pt x="12402" y="5156"/>
                    <a:pt x="12402" y="6250"/>
                  </a:cubicBezTo>
                  <a:cubicBezTo>
                    <a:pt x="12402" y="8001"/>
                    <a:pt x="13821" y="9420"/>
                    <a:pt x="15572" y="9420"/>
                  </a:cubicBezTo>
                  <a:cubicBezTo>
                    <a:pt x="16666" y="9420"/>
                    <a:pt x="17631" y="8866"/>
                    <a:pt x="18201" y="8023"/>
                  </a:cubicBezTo>
                  <a:lnTo>
                    <a:pt x="18358" y="7732"/>
                  </a:lnTo>
                  <a:lnTo>
                    <a:pt x="21600" y="10974"/>
                  </a:lnTo>
                  <a:lnTo>
                    <a:pt x="17250" y="15324"/>
                  </a:lnTo>
                  <a:lnTo>
                    <a:pt x="17702" y="15370"/>
                  </a:lnTo>
                  <a:cubicBezTo>
                    <a:pt x="18746" y="15583"/>
                    <a:pt x="19530" y="16506"/>
                    <a:pt x="19530" y="17612"/>
                  </a:cubicBezTo>
                  <a:cubicBezTo>
                    <a:pt x="19530" y="18876"/>
                    <a:pt x="18505" y="19901"/>
                    <a:pt x="17241" y="19901"/>
                  </a:cubicBezTo>
                  <a:cubicBezTo>
                    <a:pt x="16135" y="19901"/>
                    <a:pt x="15212" y="19116"/>
                    <a:pt x="14999" y="18073"/>
                  </a:cubicBezTo>
                  <a:lnTo>
                    <a:pt x="14953" y="17621"/>
                  </a:lnTo>
                  <a:lnTo>
                    <a:pt x="10974" y="21600"/>
                  </a:lnTo>
                  <a:lnTo>
                    <a:pt x="7748" y="18374"/>
                  </a:lnTo>
                  <a:lnTo>
                    <a:pt x="8136" y="18053"/>
                  </a:lnTo>
                  <a:cubicBezTo>
                    <a:pt x="8710" y="17480"/>
                    <a:pt x="9065" y="16687"/>
                    <a:pt x="9065" y="15812"/>
                  </a:cubicBezTo>
                  <a:cubicBezTo>
                    <a:pt x="9065" y="14061"/>
                    <a:pt x="7645" y="12641"/>
                    <a:pt x="5895" y="12641"/>
                  </a:cubicBezTo>
                  <a:cubicBezTo>
                    <a:pt x="5019" y="12641"/>
                    <a:pt x="4227" y="12996"/>
                    <a:pt x="3653" y="13570"/>
                  </a:cubicBezTo>
                  <a:lnTo>
                    <a:pt x="3332" y="13958"/>
                  </a:lnTo>
                  <a:lnTo>
                    <a:pt x="0" y="10626"/>
                  </a:lnTo>
                  <a:lnTo>
                    <a:pt x="3846" y="6780"/>
                  </a:lnTo>
                  <a:lnTo>
                    <a:pt x="3625" y="6758"/>
                  </a:lnTo>
                  <a:cubicBezTo>
                    <a:pt x="2582" y="6545"/>
                    <a:pt x="1798" y="5622"/>
                    <a:pt x="1798" y="4516"/>
                  </a:cubicBezTo>
                  <a:cubicBezTo>
                    <a:pt x="1798" y="3251"/>
                    <a:pt x="2823" y="2227"/>
                    <a:pt x="4087" y="2227"/>
                  </a:cubicBezTo>
                  <a:cubicBezTo>
                    <a:pt x="5193" y="2227"/>
                    <a:pt x="6116" y="3011"/>
                    <a:pt x="6329" y="4054"/>
                  </a:cubicBezTo>
                  <a:lnTo>
                    <a:pt x="6351" y="4275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600">
                  <a:latin typeface="Montserrat Regular"/>
                  <a:ea typeface="Montserrat Regular"/>
                  <a:cs typeface="Montserrat Regular"/>
                  <a:sym typeface="Montserrat Regular"/>
                </a:defRPr>
              </a:pPr>
              <a:endParaRPr/>
            </a:p>
          </p:txBody>
        </p:sp>
        <p:sp>
          <p:nvSpPr>
            <p:cNvPr id="23" name="Shape 5427"/>
            <p:cNvSpPr/>
            <p:nvPr/>
          </p:nvSpPr>
          <p:spPr>
            <a:xfrm rot="5400000">
              <a:off x="2047911" y="1039765"/>
              <a:ext cx="1933335" cy="193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26" y="0"/>
                  </a:moveTo>
                  <a:lnTo>
                    <a:pt x="14090" y="3464"/>
                  </a:lnTo>
                  <a:lnTo>
                    <a:pt x="13800" y="3621"/>
                  </a:lnTo>
                  <a:cubicBezTo>
                    <a:pt x="12956" y="4191"/>
                    <a:pt x="12402" y="5156"/>
                    <a:pt x="12402" y="6250"/>
                  </a:cubicBezTo>
                  <a:cubicBezTo>
                    <a:pt x="12402" y="8001"/>
                    <a:pt x="13821" y="9420"/>
                    <a:pt x="15572" y="9420"/>
                  </a:cubicBezTo>
                  <a:cubicBezTo>
                    <a:pt x="16666" y="9420"/>
                    <a:pt x="17631" y="8866"/>
                    <a:pt x="18201" y="8023"/>
                  </a:cubicBezTo>
                  <a:lnTo>
                    <a:pt x="18358" y="7732"/>
                  </a:lnTo>
                  <a:lnTo>
                    <a:pt x="21600" y="10974"/>
                  </a:lnTo>
                  <a:lnTo>
                    <a:pt x="17250" y="15324"/>
                  </a:lnTo>
                  <a:lnTo>
                    <a:pt x="17702" y="15370"/>
                  </a:lnTo>
                  <a:cubicBezTo>
                    <a:pt x="18746" y="15583"/>
                    <a:pt x="19530" y="16506"/>
                    <a:pt x="19530" y="17612"/>
                  </a:cubicBezTo>
                  <a:cubicBezTo>
                    <a:pt x="19530" y="18876"/>
                    <a:pt x="18505" y="19901"/>
                    <a:pt x="17241" y="19901"/>
                  </a:cubicBezTo>
                  <a:cubicBezTo>
                    <a:pt x="16135" y="19901"/>
                    <a:pt x="15212" y="19116"/>
                    <a:pt x="14999" y="18073"/>
                  </a:cubicBezTo>
                  <a:lnTo>
                    <a:pt x="14953" y="17621"/>
                  </a:lnTo>
                  <a:lnTo>
                    <a:pt x="10974" y="21600"/>
                  </a:lnTo>
                  <a:lnTo>
                    <a:pt x="7748" y="18374"/>
                  </a:lnTo>
                  <a:lnTo>
                    <a:pt x="8136" y="18053"/>
                  </a:lnTo>
                  <a:cubicBezTo>
                    <a:pt x="8710" y="17480"/>
                    <a:pt x="9065" y="16687"/>
                    <a:pt x="9065" y="15812"/>
                  </a:cubicBezTo>
                  <a:cubicBezTo>
                    <a:pt x="9065" y="14061"/>
                    <a:pt x="7645" y="12641"/>
                    <a:pt x="5895" y="12641"/>
                  </a:cubicBezTo>
                  <a:cubicBezTo>
                    <a:pt x="5019" y="12641"/>
                    <a:pt x="4227" y="12996"/>
                    <a:pt x="3653" y="13570"/>
                  </a:cubicBezTo>
                  <a:lnTo>
                    <a:pt x="3332" y="13958"/>
                  </a:lnTo>
                  <a:lnTo>
                    <a:pt x="0" y="10626"/>
                  </a:lnTo>
                  <a:lnTo>
                    <a:pt x="3846" y="6780"/>
                  </a:lnTo>
                  <a:lnTo>
                    <a:pt x="3625" y="6758"/>
                  </a:lnTo>
                  <a:cubicBezTo>
                    <a:pt x="2582" y="6545"/>
                    <a:pt x="1798" y="5622"/>
                    <a:pt x="1798" y="4516"/>
                  </a:cubicBezTo>
                  <a:cubicBezTo>
                    <a:pt x="1798" y="3251"/>
                    <a:pt x="2823" y="2227"/>
                    <a:pt x="4087" y="2227"/>
                  </a:cubicBezTo>
                  <a:cubicBezTo>
                    <a:pt x="5193" y="2227"/>
                    <a:pt x="6116" y="3011"/>
                    <a:pt x="6329" y="4054"/>
                  </a:cubicBezTo>
                  <a:lnTo>
                    <a:pt x="6351" y="4275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600">
                  <a:latin typeface="Montserrat Regular"/>
                  <a:ea typeface="Montserrat Regular"/>
                  <a:cs typeface="Montserrat Regular"/>
                  <a:sym typeface="Montserrat Regular"/>
                </a:defRPr>
              </a:pPr>
              <a:endParaRPr/>
            </a:p>
          </p:txBody>
        </p:sp>
        <p:sp>
          <p:nvSpPr>
            <p:cNvPr id="24" name="Shape 5428"/>
            <p:cNvSpPr/>
            <p:nvPr/>
          </p:nvSpPr>
          <p:spPr>
            <a:xfrm rot="2700000">
              <a:off x="1416922" y="2711673"/>
              <a:ext cx="1123542" cy="5847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sz="1600">
                  <a:solidFill>
                    <a:srgbClr val="FFFFFF"/>
                  </a:solidFill>
                  <a:latin typeface="Montserrat Regular"/>
                  <a:ea typeface="Montserrat Regular"/>
                  <a:cs typeface="Montserrat Regular"/>
                  <a:sym typeface="Montserrat Regular"/>
                </a:defRPr>
              </a:lvl1pPr>
            </a:lstStyle>
            <a:p>
              <a:r>
                <a:rPr lang="ru-RU" dirty="0" smtClean="0">
                  <a:latin typeface="Russo One" panose="02000503050000020004" pitchFamily="2" charset="0"/>
                </a:rPr>
                <a:t>ПРЕВОСХОДСТВО</a:t>
              </a:r>
              <a:endParaRPr dirty="0">
                <a:latin typeface="Russo One" panose="02000503050000020004" pitchFamily="2" charset="0"/>
              </a:endParaRPr>
            </a:p>
          </p:txBody>
        </p:sp>
        <p:sp>
          <p:nvSpPr>
            <p:cNvPr id="25" name="Shape 5429"/>
            <p:cNvSpPr/>
            <p:nvPr/>
          </p:nvSpPr>
          <p:spPr>
            <a:xfrm rot="18900000">
              <a:off x="143280" y="1820583"/>
              <a:ext cx="1675496" cy="338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sz="1600">
                  <a:solidFill>
                    <a:srgbClr val="FFFFFF"/>
                  </a:solidFill>
                  <a:latin typeface="Montserrat Regular"/>
                  <a:ea typeface="Montserrat Regular"/>
                  <a:cs typeface="Montserrat Regular"/>
                  <a:sym typeface="Montserrat Regular"/>
                </a:defRPr>
              </a:lvl1pPr>
            </a:lstStyle>
            <a:p>
              <a:r>
                <a:rPr lang="ru-RU" dirty="0" smtClean="0">
                  <a:latin typeface="Russo One" panose="02000503050000020004" pitchFamily="2" charset="0"/>
                </a:rPr>
                <a:t>РАВНОДУШИЕ</a:t>
              </a:r>
              <a:endParaRPr dirty="0">
                <a:latin typeface="Russo One" panose="02000503050000020004" pitchFamily="2" charset="0"/>
              </a:endParaRPr>
            </a:p>
          </p:txBody>
        </p:sp>
        <p:sp>
          <p:nvSpPr>
            <p:cNvPr id="26" name="Shape 5430"/>
            <p:cNvSpPr/>
            <p:nvPr/>
          </p:nvSpPr>
          <p:spPr>
            <a:xfrm rot="2700000">
              <a:off x="1156358" y="867004"/>
              <a:ext cx="1675497" cy="338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sz="1600">
                  <a:solidFill>
                    <a:srgbClr val="FFFFFF"/>
                  </a:solidFill>
                  <a:latin typeface="Montserrat Regular"/>
                  <a:ea typeface="Montserrat Regular"/>
                  <a:cs typeface="Montserrat Regular"/>
                  <a:sym typeface="Montserrat Regular"/>
                </a:defRPr>
              </a:lvl1pPr>
            </a:lstStyle>
            <a:p>
              <a:r>
                <a:rPr lang="ru-RU" dirty="0" smtClean="0">
                  <a:latin typeface="Russo One" panose="02000503050000020004" pitchFamily="2" charset="0"/>
                </a:rPr>
                <a:t>ХОЛОДНОСТЬ</a:t>
              </a:r>
              <a:endParaRPr dirty="0">
                <a:latin typeface="Russo One" panose="02000503050000020004" pitchFamily="2" charset="0"/>
              </a:endParaRPr>
            </a:p>
          </p:txBody>
        </p:sp>
        <p:sp>
          <p:nvSpPr>
            <p:cNvPr id="27" name="Shape 5431"/>
            <p:cNvSpPr/>
            <p:nvPr/>
          </p:nvSpPr>
          <p:spPr>
            <a:xfrm rot="18900000">
              <a:off x="2137766" y="1808111"/>
              <a:ext cx="1675496" cy="338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sz="1600">
                  <a:solidFill>
                    <a:srgbClr val="FFFFFF"/>
                  </a:solidFill>
                  <a:latin typeface="Montserrat Regular"/>
                  <a:ea typeface="Montserrat Regular"/>
                  <a:cs typeface="Montserrat Regular"/>
                  <a:sym typeface="Montserrat Regular"/>
                </a:defRPr>
              </a:lvl1pPr>
            </a:lstStyle>
            <a:p>
              <a:r>
                <a:rPr lang="ru-RU" dirty="0" smtClean="0">
                  <a:latin typeface="Russo One" panose="02000503050000020004" pitchFamily="2" charset="0"/>
                </a:rPr>
                <a:t>СПОКОЙСТВИЕ</a:t>
              </a:r>
              <a:endParaRPr dirty="0">
                <a:latin typeface="Russo One" panose="02000503050000020004" pitchFamily="2" charset="0"/>
              </a:endParaRPr>
            </a:p>
          </p:txBody>
        </p:sp>
      </p:grpSp>
      <p:sp>
        <p:nvSpPr>
          <p:cNvPr id="16" name="Shape 5437"/>
          <p:cNvSpPr/>
          <p:nvPr/>
        </p:nvSpPr>
        <p:spPr>
          <a:xfrm flipV="1">
            <a:off x="9210422" y="2807998"/>
            <a:ext cx="1596113" cy="565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19050">
            <a:solidFill>
              <a:srgbClr val="D9D9D9"/>
            </a:solidFill>
            <a:prstDash val="sysDash"/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" name="Shape 5438"/>
          <p:cNvSpPr/>
          <p:nvPr/>
        </p:nvSpPr>
        <p:spPr>
          <a:xfrm>
            <a:off x="10215475" y="4787136"/>
            <a:ext cx="808645" cy="458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19050">
            <a:solidFill>
              <a:srgbClr val="D9D9D9"/>
            </a:solidFill>
            <a:prstDash val="sysDash"/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" name="Shape 5441"/>
          <p:cNvSpPr/>
          <p:nvPr/>
        </p:nvSpPr>
        <p:spPr>
          <a:xfrm flipH="1" flipV="1">
            <a:off x="6514738" y="2953303"/>
            <a:ext cx="816879" cy="12226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19050">
            <a:solidFill>
              <a:srgbClr val="D9D9D9"/>
            </a:solidFill>
            <a:prstDash val="sysDash"/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" name="Shape 5444"/>
          <p:cNvSpPr/>
          <p:nvPr/>
        </p:nvSpPr>
        <p:spPr>
          <a:xfrm>
            <a:off x="6470783" y="5086903"/>
            <a:ext cx="1967201" cy="1013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44"/>
                </a:moveTo>
                <a:lnTo>
                  <a:pt x="3689" y="0"/>
                </a:lnTo>
                <a:lnTo>
                  <a:pt x="3697" y="21600"/>
                </a:lnTo>
                <a:lnTo>
                  <a:pt x="21600" y="21600"/>
                </a:lnTo>
              </a:path>
            </a:pathLst>
          </a:custGeom>
          <a:ln w="19050">
            <a:solidFill>
              <a:srgbClr val="D9D9D9"/>
            </a:solidFill>
            <a:prstDash val="sysDash"/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2671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94" y="0"/>
            <a:ext cx="4997862" cy="681307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42305" y="678313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81789" y="865351"/>
            <a:ext cx="51593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ОБРАЗ ГЛАВНОЙ ГЕРОИНИ</a:t>
            </a:r>
            <a:endParaRPr lang="ru-RU" sz="2800" dirty="0">
              <a:solidFill>
                <a:srgbClr val="820410"/>
              </a:solidFill>
              <a:latin typeface="Russo One" panose="02000503050000020004" pitchFamily="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11793" y="0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94617" y="157314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58321" y="1901392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 </a:t>
            </a:r>
            <a:endParaRPr lang="ru-RU" sz="16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5733" y="9464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98" y="1167297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5733" y="2031718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 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5733" y="5982023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61856" y="4893985"/>
            <a:ext cx="61815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В ЮНОСТИ И МОЛОДОСТИ ВЕРА БЫЛА СПОСОБНА НА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ИСТИННЫЕ ЧУВСТВА, НО </a:t>
            </a:r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ТЕПЕРЬ ОНА </a:t>
            </a:r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ИЗМЕНИЛАСЬ, И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«ПРЕЖНЯЯ СТРАСТНАЯ ЛЮБОВЬ К МУЖУ ДАВНО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ПЕРЕШЛА В ЧУВСТВ ПРОЧНОЙ, ВЕРНОЙ, ИСТИННОЙ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ДРУЖБЫ».</a:t>
            </a:r>
            <a:endParaRPr lang="ru-RU" sz="16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018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48" y="-9748"/>
            <a:ext cx="4738993" cy="684192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42305" y="678313"/>
            <a:ext cx="6949695" cy="83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81789" y="865351"/>
            <a:ext cx="51593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820410"/>
                </a:solidFill>
                <a:latin typeface="Russo One" panose="02000503050000020004" pitchFamily="2" charset="0"/>
              </a:rPr>
              <a:t>ОБРАЗ ГЛАВНОЙ ГЕРОИНИ</a:t>
            </a:r>
            <a:endParaRPr lang="ru-RU" sz="2800" dirty="0">
              <a:solidFill>
                <a:srgbClr val="820410"/>
              </a:solidFill>
              <a:latin typeface="Russo One" panose="02000503050000020004" pitchFamily="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11793" y="0"/>
            <a:ext cx="2143187" cy="20746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94617" y="157314"/>
            <a:ext cx="1773796" cy="1740311"/>
          </a:xfrm>
          <a:prstGeom prst="ellipse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857159" y="2035054"/>
            <a:ext cx="4334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«БЕСЕДА ВЕРЫ С АННОЙ ФРИЕСЕ»</a:t>
            </a:r>
            <a:endParaRPr lang="ru-RU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5733" y="9464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98" y="1167297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69018" y="2031718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5733" y="5982023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" panose="02040604050505020304" pitchFamily="18" charset="0"/>
              </a:rPr>
              <a:t>……………………........................</a:t>
            </a:r>
            <a:endParaRPr lang="ru-RU" sz="36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25081" y="2671226"/>
            <a:ext cx="6555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ВЫДЕЛИТЕ В НЕМ СЛОВА ГЕРОИНИ О МОРЕ, О ЛЕСЕ…</a:t>
            </a:r>
            <a:endParaRPr lang="ru-RU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25081" y="3176704"/>
            <a:ext cx="61570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«Когда я в первый раз вижу море, оно меня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радует и поражает. Когда я привыкну к нему,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скучаю, глядя не него».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83353" y="5295987"/>
            <a:ext cx="59867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ОБИЛИЕ КРАСОТЫ ПРИВОДИТ К ПРЕСЫЩЕНЬЮ,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КОТОРОЕ ЧАСТО НАСТУПАЕТ У ЧЕЛОВЕКА С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Russo One" panose="02000503050000020004" pitchFamily="2" charset="0"/>
              </a:rPr>
              <a:t>ХОЛОДНЫМ СЕРДЦЕМ</a:t>
            </a:r>
            <a:endParaRPr lang="ru-RU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2855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1070</Words>
  <Application>Microsoft Office PowerPoint</Application>
  <PresentationFormat>Широкоэкранный</PresentationFormat>
  <Paragraphs>270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4" baseType="lpstr">
      <vt:lpstr>Arial</vt:lpstr>
      <vt:lpstr>Calibri</vt:lpstr>
      <vt:lpstr>Calibri Light</vt:lpstr>
      <vt:lpstr>Century</vt:lpstr>
      <vt:lpstr>Montserrat Regular</vt:lpstr>
      <vt:lpstr>Open Sans Light</vt:lpstr>
      <vt:lpstr>Russo One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30</cp:revision>
  <dcterms:created xsi:type="dcterms:W3CDTF">2020-10-11T09:45:46Z</dcterms:created>
  <dcterms:modified xsi:type="dcterms:W3CDTF">2020-10-12T17:19:11Z</dcterms:modified>
</cp:coreProperties>
</file>