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98" r:id="rId2"/>
    <p:sldId id="269" r:id="rId3"/>
    <p:sldId id="296" r:id="rId4"/>
    <p:sldId id="278" r:id="rId5"/>
    <p:sldId id="279" r:id="rId6"/>
    <p:sldId id="281" r:id="rId7"/>
    <p:sldId id="282" r:id="rId8"/>
    <p:sldId id="284" r:id="rId9"/>
    <p:sldId id="286" r:id="rId10"/>
    <p:sldId id="287" r:id="rId11"/>
    <p:sldId id="288" r:id="rId12"/>
    <p:sldId id="299" r:id="rId13"/>
    <p:sldId id="291" r:id="rId14"/>
    <p:sldId id="292" r:id="rId15"/>
    <p:sldId id="29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  <a:srgbClr val="CC0000"/>
    <a:srgbClr val="FF3300"/>
    <a:srgbClr val="D5255B"/>
    <a:srgbClr val="FF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C871B-2F4A-4476-900A-35FFEEC8CD21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50E5F-09BC-406A-BDAA-CA352A681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50E5F-09BC-406A-BDAA-CA352A68129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 userDrawn="1"/>
        </p:nvSpPr>
        <p:spPr>
          <a:xfrm>
            <a:off x="1318243" y="1484784"/>
            <a:ext cx="6186568" cy="4176463"/>
          </a:xfrm>
          <a:prstGeom prst="roundRect">
            <a:avLst/>
          </a:prstGeom>
          <a:solidFill>
            <a:schemeClr val="bg1">
              <a:lumMod val="65000"/>
              <a:alpha val="6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jpeg"/><Relationship Id="rId26" Type="http://schemas.openxmlformats.org/officeDocument/2006/relationships/image" Target="../media/image1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jpeg"/><Relationship Id="rId34" Type="http://schemas.openxmlformats.org/officeDocument/2006/relationships/image" Target="../media/image20.jpe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5" Type="http://schemas.openxmlformats.org/officeDocument/2006/relationships/image" Target="../media/image11.jpeg"/><Relationship Id="rId3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openxmlformats.org/officeDocument/2006/relationships/image" Target="../media/image6.jpe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jpeg"/><Relationship Id="rId32" Type="http://schemas.openxmlformats.org/officeDocument/2006/relationships/image" Target="../media/image18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23" Type="http://schemas.openxmlformats.org/officeDocument/2006/relationships/image" Target="../media/image9.jpeg"/><Relationship Id="rId28" Type="http://schemas.openxmlformats.org/officeDocument/2006/relationships/image" Target="../media/image14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31" Type="http://schemas.openxmlformats.org/officeDocument/2006/relationships/image" Target="../media/image1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Relationship Id="rId22" Type="http://schemas.openxmlformats.org/officeDocument/2006/relationships/image" Target="../media/image8.jpeg"/><Relationship Id="rId27" Type="http://schemas.openxmlformats.org/officeDocument/2006/relationships/image" Target="../media/image13.jpeg"/><Relationship Id="rId30" Type="http://schemas.openxmlformats.org/officeDocument/2006/relationships/image" Target="../media/image16.jpeg"/><Relationship Id="rId35" Type="http://schemas.openxmlformats.org/officeDocument/2006/relationships/hyperlink" Target="http://nsportal.ru/user/33485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 descr="http://img-fotki.yandex.ru/get/5903/svetlera.283/0_5b4c3_74d5c855_XL.jpg"/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Рамка 3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blipFill>
            <a:blip r:embed="rId1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16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8" name="Picture 2" descr="http://www.pozitiff.info/uploads/posts/2012-05/1336516083_red_army_38.jp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9809">
            <a:off x="194108" y="1101046"/>
            <a:ext cx="1210263" cy="15390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www.seti.ee/narva/uploads/newbb/12314_463f3a33873d1.jpg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62745">
            <a:off x="1467743" y="-30366"/>
            <a:ext cx="1468795" cy="19057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seti.ee/narva/uploads/newbb/12314_463f3a33873d1.jpg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7496" y="26093"/>
            <a:ext cx="2162742" cy="280615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ww.iaoo.ru/files/image/virtual_gallery_war/b/mir00012.jpg"/>
          <p:cNvPicPr>
            <a:picLocks noChangeAspect="1" noChangeArrowheads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802130" y="5644479"/>
            <a:ext cx="1329560" cy="1074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://i7.pixs.ru/storage/9/7/7/5c9c32acbb_4370063_10108977.jpg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3976"/>
            <a:ext cx="1725419" cy="11370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 descr="http://sfw.so/uploads/posts/2009-02/1235389513_3.jpg"/>
          <p:cNvPicPr>
            <a:picLocks noChangeAspect="1" noChangeArrowheads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52298">
            <a:off x="7106678" y="241979"/>
            <a:ext cx="1165788" cy="15981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http://www.nextonmarket.com/u/5051/p/640x480/cc32452646b341569045dd57843ba5fc.jpg"/>
          <p:cNvPicPr>
            <a:picLocks noChangeAspect="1" noChangeArrowheads="1"/>
          </p:cNvPicPr>
          <p:nvPr userDrawn="1"/>
        </p:nvPicPr>
        <p:blipFill rotWithShape="1">
          <a:blip r:embed="rId2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-221"/>
          <a:stretch/>
        </p:blipFill>
        <p:spPr bwMode="auto">
          <a:xfrm>
            <a:off x="4069724" y="252123"/>
            <a:ext cx="1704211" cy="12007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http://i061.radikal.ru/1002/2d/2860727817e6.jpg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112" y="99721"/>
            <a:ext cx="2266575" cy="154410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http://za.zubr.in.ua/wp-content/images/2012/05/q1.jpg"/>
          <p:cNvPicPr>
            <a:picLocks noChangeAspect="1" noChangeArrowheads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229" y="5503853"/>
            <a:ext cx="1968116" cy="12894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http://im6-tub-ru.yandex.net/i?id=133544828-67-72&amp;n=24"/>
          <p:cNvPicPr>
            <a:picLocks noChangeAspect="1" noChangeArrowheads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130" y="5498016"/>
            <a:ext cx="1958870" cy="12992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s009.radikal.ru/i307/1101/43/fde0011f4ae0.jpg"/>
          <p:cNvPicPr>
            <a:picLocks noChangeAspect="1" noChangeArrowheads="1"/>
          </p:cNvPicPr>
          <p:nvPr userDrawn="1"/>
        </p:nvPicPr>
        <p:blipFill>
          <a:blip r:embed="rId2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1483">
            <a:off x="7586677" y="2348880"/>
            <a:ext cx="1302792" cy="17635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baursak.info/pictures08/055_02.jpg"/>
          <p:cNvPicPr>
            <a:picLocks noChangeAspect="1" noChangeArrowheads="1"/>
          </p:cNvPicPr>
          <p:nvPr userDrawn="1"/>
        </p:nvPicPr>
        <p:blipFill rotWithShape="1">
          <a:blip r:embed="rId2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414911" y="5612925"/>
            <a:ext cx="1778862" cy="10981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s56.radikal.ru/i154/1105/c2/4f1965649897.jpg"/>
          <p:cNvPicPr>
            <a:picLocks noChangeAspect="1" noChangeArrowheads="1"/>
          </p:cNvPicPr>
          <p:nvPr userDrawn="1"/>
        </p:nvPicPr>
        <p:blipFill rotWithShape="1">
          <a:blip r:embed="rId2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981019" y="5381604"/>
            <a:ext cx="1949365" cy="13127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4" descr="http://www.ulyanovskcity.ru/images/news/123509_67_662334913.jpg"/>
          <p:cNvPicPr>
            <a:picLocks noChangeAspect="1" noChangeArrowheads="1"/>
          </p:cNvPicPr>
          <p:nvPr userDrawn="1"/>
        </p:nvPicPr>
        <p:blipFill>
          <a:blip r:embed="rId3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202" y="44692"/>
            <a:ext cx="2562385" cy="16541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ura.9may.ru/images/20956/46/209564646.jpg"/>
          <p:cNvPicPr>
            <a:picLocks noChangeAspect="1" noChangeArrowheads="1"/>
          </p:cNvPicPr>
          <p:nvPr userDrawn="1"/>
        </p:nvPicPr>
        <p:blipFill>
          <a:blip r:embed="rId3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5738">
            <a:off x="7588262" y="3861513"/>
            <a:ext cx="1301207" cy="1668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http://s.vtambove.ru/photos/0/5/95/5298391bb1377_normal.jpg"/>
          <p:cNvPicPr>
            <a:picLocks noChangeAspect="1" noChangeArrowheads="1"/>
          </p:cNvPicPr>
          <p:nvPr userDrawn="1"/>
        </p:nvPicPr>
        <p:blipFill>
          <a:blip r:embed="rId3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35" y="3426025"/>
            <a:ext cx="1038008" cy="1489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" descr="http://media.gorannecin.rs/2011/07/Poster198-272x440.jpg"/>
          <p:cNvPicPr>
            <a:picLocks noChangeAspect="1" noChangeArrowheads="1"/>
          </p:cNvPicPr>
          <p:nvPr userDrawn="1"/>
        </p:nvPicPr>
        <p:blipFill>
          <a:blip r:embed="rId3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1051">
            <a:off x="295977" y="2089967"/>
            <a:ext cx="917732" cy="14845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2" descr="http://www.design-warez.ru/uploads/posts/2011-05/1304503987_15-61273142211.jpg"/>
          <p:cNvPicPr>
            <a:picLocks noChangeAspect="1" noChangeArrowheads="1"/>
          </p:cNvPicPr>
          <p:nvPr userDrawn="1"/>
        </p:nvPicPr>
        <p:blipFill>
          <a:blip r:embed="rId3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62" y="4714170"/>
            <a:ext cx="1446905" cy="198022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284549" y="667019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D5255B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35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«Знай и люби свой край»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  Данько Мария Владимировна, </a:t>
            </a:r>
            <a:endParaRPr lang="ru-RU" sz="9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</a:p>
          <a:p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«Средняя общеобразовательная школа</a:t>
            </a:r>
          </a:p>
          <a:p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Лесколовский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центр образования» </a:t>
            </a:r>
          </a:p>
          <a:p>
            <a:pPr algn="r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" descr="H:\Открытый урок\зеленый пояс славы\iDE2I2RL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7632" y="260649"/>
            <a:ext cx="1452839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Открытый урок\зеленый пояс славы\iFONBYHG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9144000" cy="63367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79912" y="5589240"/>
            <a:ext cx="16930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12 км </a:t>
            </a:r>
            <a:endParaRPr lang="ru-RU" sz="44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H:\Открытый урок\зеленый пояс славы\i2T3IPS9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2854" cy="37873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5635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17 км «КАТЮША»</a:t>
            </a:r>
            <a:endParaRPr lang="ru-RU" sz="54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Picture 2" descr="H:\Открытый урок\зеленый пояс славы\1244586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2154" y="3140969"/>
            <a:ext cx="5151846" cy="3717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1920" y="3140968"/>
            <a:ext cx="52920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>
              <a:buAutoNum type="arabicPlain" startAt="40"/>
            </a:pPr>
            <a:r>
              <a:rPr lang="ru-RU" sz="32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КМ </a:t>
            </a:r>
          </a:p>
          <a:p>
            <a:pPr marL="742950" indent="-742950" algn="ctr"/>
            <a:r>
              <a:rPr lang="ru-RU" sz="32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«</a:t>
            </a:r>
            <a:r>
              <a:rPr lang="ru-RU" sz="32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РАЗОРВАННОЕ КОЛЬЦО»</a:t>
            </a:r>
            <a:endParaRPr lang="ru-RU" sz="3200" b="1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144001" cy="63687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09" y="5661248"/>
            <a:ext cx="90915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30-31 км </a:t>
            </a:r>
            <a:r>
              <a:rPr lang="ru-RU" sz="48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Братское захоронение </a:t>
            </a:r>
            <a:endParaRPr lang="ru-RU" sz="54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Открытый урок\зеленый пояс славы\i5SKR7O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40152" cy="42930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9474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44 КМ ОСИНОВЕЦКИЙ МАЯК</a:t>
            </a:r>
            <a:endParaRPr lang="ru-RU" sz="36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Picture 2" descr="H:\Открытый урок\зеленый пояс славы\800px-Ладожское_озеро_(станция),_Ленинградская_область,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312308"/>
            <a:ext cx="6012160" cy="35456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85959" y="3429000"/>
            <a:ext cx="5958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sz="36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46 КМ ПАМЯТНИК-ПАРОВОЗ</a:t>
            </a:r>
            <a:endParaRPr lang="ru-RU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Открытый урок\зеленый пояс славы\iB07F6VT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2975" cy="6057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085184"/>
            <a:ext cx="805502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10 КМ ПАМЯТНИК </a:t>
            </a:r>
          </a:p>
          <a:p>
            <a:r>
              <a:rPr lang="ru-RU" sz="44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«ПАМЯТИ МАШИНЫ-СОЛДАТА»</a:t>
            </a:r>
            <a:endParaRPr lang="ru-RU" sz="44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Открытый урок\зеленый пояс славы\iACX0075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7772400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 ноября </a:t>
            </a:r>
            <a:br>
              <a:rPr lang="ru-RU" sz="9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9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1941 год</a:t>
            </a:r>
            <a:endParaRPr lang="ru-RU" sz="9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563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БЛОКАДА ЛЕНИНГРАДА</a:t>
            </a:r>
            <a:b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сентября 1941 г-27 января 1944 г</a:t>
            </a:r>
            <a:endParaRPr lang="ru-RU" sz="3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4513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5" y="3016182"/>
            <a:ext cx="4099024" cy="355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Открытый урок\зеленый пояс славы\17667999_86020nothumb6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79712" y="188640"/>
            <a:ext cx="46244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СТАНЦИЯ РЖЕВКА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:\Открытый урок\зеленый пояс славы\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47525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Открытый урок\зеленый пояс славы\2632_img_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20" y="188640"/>
            <a:ext cx="8900800" cy="64087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6974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 КМ ПАМЯТНИК «РЕГУЛИРОВЩИЦА»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Открытый урок\зеленый пояс славы\22451f526294fd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7042" cy="383121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"/>
            <a:ext cx="5292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 км «ЦВЕТОК ЖИЗНИ»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H:\Открытый урок\зеленый пояс славы\842d95a98dd76dcd5deca5cf72b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669" y="3428999"/>
            <a:ext cx="5181331" cy="34836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5976" y="3789040"/>
            <a:ext cx="45448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АЛЛЕЯ ДРУЖБЫ</a:t>
            </a:r>
            <a:endParaRPr lang="ru-RU" sz="48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Открытый урок\зеленый пояс славы\11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88222" cy="39443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6160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ДНЕВНИК ТАНИ САВИЧЕВОЙ</a:t>
            </a:r>
            <a:endParaRPr lang="ru-RU" sz="36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Picture 2" descr="H:\Открытый урок\зеленый пояс славы\22451f55f692e5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996952"/>
            <a:ext cx="4800533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Открытый урок\зеленый пояс славы\8df6c8f16fb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3840"/>
            <a:ext cx="8568952" cy="65695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5661248"/>
            <a:ext cx="76145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28575">
                  <a:solidFill>
                    <a:srgbClr val="7E0000"/>
                  </a:solidFill>
                </a:ln>
                <a:solidFill>
                  <a:srgbClr val="FFFF00"/>
                </a:solidFill>
              </a:rPr>
              <a:t>6 КМ БАЛТИЙСКИЕ КРЫЛЬЯ</a:t>
            </a:r>
            <a:endParaRPr lang="ru-RU" sz="4800" b="1" dirty="0">
              <a:ln w="28575">
                <a:solidFill>
                  <a:srgbClr val="7E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Открытый урок\зеленый пояс славы\iITCMKRL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98" y="332656"/>
            <a:ext cx="9073007" cy="62646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5805264"/>
            <a:ext cx="72818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10 КМ РУМБОЛОВСКАЯ ГОРА</a:t>
            </a:r>
            <a:endParaRPr lang="ru-RU" sz="44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1026" name="Picture 2" descr="H:\Открытый урок\зеленый пояс славы\456x539_Quality99_f08b8ea452ac7a8a252e03bd5a7676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2416" y="332656"/>
            <a:ext cx="1501584" cy="1774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9 мая Письмо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 Письмо 2</Template>
  <TotalTime>701</TotalTime>
  <Words>94</Words>
  <Application>Microsoft Office PowerPoint</Application>
  <PresentationFormat>Экран (4:3)</PresentationFormat>
  <Paragraphs>26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9 мая Письмо 2</vt:lpstr>
      <vt:lpstr>«Знай и люби свой край»</vt:lpstr>
      <vt:lpstr>22 ноября  1941 год</vt:lpstr>
      <vt:lpstr>БЛОКАДА ЛЕНИНГРАДА 8 сентября 1941 г-27 января 1944 г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Матюшкина</dc:creator>
  <cp:lastModifiedBy>Dank</cp:lastModifiedBy>
  <cp:revision>30</cp:revision>
  <dcterms:created xsi:type="dcterms:W3CDTF">2014-04-12T11:44:04Z</dcterms:created>
  <dcterms:modified xsi:type="dcterms:W3CDTF">2021-06-09T19:55:27Z</dcterms:modified>
</cp:coreProperties>
</file>