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7" r:id="rId5"/>
    <p:sldId id="260" r:id="rId6"/>
    <p:sldId id="259" r:id="rId7"/>
    <p:sldId id="265" r:id="rId8"/>
    <p:sldId id="258" r:id="rId9"/>
    <p:sldId id="261" r:id="rId10"/>
    <p:sldId id="263" r:id="rId11"/>
    <p:sldId id="269" r:id="rId12"/>
    <p:sldId id="268" r:id="rId13"/>
    <p:sldId id="270" r:id="rId14"/>
    <p:sldId id="272" r:id="rId15"/>
    <p:sldId id="26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15CE0-D3E6-4186-AC70-4BE7A8B7A33A}" type="datetimeFigureOut">
              <a:rPr lang="ru-RU" smtClean="0"/>
              <a:pPr/>
              <a:t>29.09.2022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7E156-0DF0-432B-9E1C-BDDB66420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gif"/><Relationship Id="rId7" Type="http://schemas.openxmlformats.org/officeDocument/2006/relationships/image" Target="../media/image35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6439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Профилактика детского травматизма</a:t>
            </a:r>
          </a:p>
        </p:txBody>
      </p:sp>
      <p:pic>
        <p:nvPicPr>
          <p:cNvPr id="1029" name="Picture 5" descr="https://im0-tub-ru.yandex.net/i?id=8b89735c2e64d13921697ac84a7b40b6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785926"/>
            <a:ext cx="3500462" cy="4047082"/>
          </a:xfrm>
          <a:prstGeom prst="rect">
            <a:avLst/>
          </a:prstGeom>
          <a:noFill/>
        </p:spPr>
      </p:pic>
      <p:pic>
        <p:nvPicPr>
          <p:cNvPr id="5122" name="Picture 2" descr="https://im0-tub-ru.yandex.net/i?id=08c6174d7d39490a47a9801aa63889b6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4843">
            <a:off x="7020892" y="1485506"/>
            <a:ext cx="1930900" cy="1644616"/>
          </a:xfrm>
          <a:prstGeom prst="rect">
            <a:avLst/>
          </a:prstGeom>
          <a:noFill/>
        </p:spPr>
      </p:pic>
      <p:pic>
        <p:nvPicPr>
          <p:cNvPr id="5124" name="Picture 4" descr="https://im0-tub-ru.yandex.net/i?id=f2bcfafbb3839b9e3e985e373034cf90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01374">
            <a:off x="17115" y="1517824"/>
            <a:ext cx="2916227" cy="2042803"/>
          </a:xfrm>
          <a:prstGeom prst="rect">
            <a:avLst/>
          </a:prstGeom>
          <a:noFill/>
        </p:spPr>
      </p:pic>
      <p:pic>
        <p:nvPicPr>
          <p:cNvPr id="5130" name="Picture 10" descr="https://im0-tub-ru.yandex.net/i?id=dcffa81c73cf575baef059fcf74d5bf3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4688" r="-12501" b="50781"/>
          <a:stretch>
            <a:fillRect/>
          </a:stretch>
        </p:blipFill>
        <p:spPr bwMode="auto">
          <a:xfrm>
            <a:off x="7715272" y="5357826"/>
            <a:ext cx="1857388" cy="1357322"/>
          </a:xfrm>
          <a:prstGeom prst="rect">
            <a:avLst/>
          </a:prstGeom>
          <a:noFill/>
        </p:spPr>
      </p:pic>
      <p:pic>
        <p:nvPicPr>
          <p:cNvPr id="5132" name="Picture 12" descr="https://im0-tub-ru.yandex.net/i?id=dcffa81c73cf575baef059fcf74d5bf3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07" t="46875"/>
          <a:stretch>
            <a:fillRect/>
          </a:stretch>
        </p:blipFill>
        <p:spPr bwMode="auto">
          <a:xfrm flipH="1">
            <a:off x="-357222" y="4500570"/>
            <a:ext cx="2000264" cy="2028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282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Видно строить будут дом –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Кирпичи висят кругом.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у нашего двора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Стройплощадка не видна.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ttp://xn--80ae9ahd.xn--p1ai/uploads/images/post/2334812016491061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1785950" cy="178595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643570" y="1428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Можно встретить знак такой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дороге скоростной,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больших размеров яма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ходить опасно прямо,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 где строится район,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Школа, дом иль стадион.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4" name="Picture 8" descr="https://im0-tub-ru.yandex.net/i?id=182a336d68ca78da22078f324c25e7d2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071678"/>
            <a:ext cx="1904992" cy="1904993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643174" y="2786058"/>
            <a:ext cx="3143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Ходят смело млад и стар,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Даже кошки и собаки.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Только здесь не тротуар,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Дело все в дорожном знаке.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6" name="Picture 10" descr="https://im0-tub-ru.yandex.net/i?id=4b04c415995013039dd4162c39b3d70f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480"/>
            <a:ext cx="2071701" cy="207170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42844" y="3571876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Скоро будет огород –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 об этом знать дает.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есть с собой лопата,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Вас там ждут всегда, ребята!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8" name="Picture 12" descr="https://im0-tub-ru.yandex.net/i?id=7f22b618165f26f74e40ee925583c70a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53716"/>
            <a:ext cx="3143272" cy="210428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5500694" y="4071942"/>
            <a:ext cx="41433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 этим знаком, как ни странно,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ждут чего-то постоянно.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Кто-то сидя, кто-то стоя…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за место здесь такое?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70" name="Picture 14" descr="https://im0-tub-ru.yandex.net/i?id=b77c217b52f4ac719d6f4a5b1dbe62e2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071942"/>
            <a:ext cx="1714512" cy="257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6288" y="214290"/>
            <a:ext cx="604453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Помогает с давних пор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Детям, друг наш, светофор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Объяснит без напряженья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Детям правила движенья.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602" name="Picture 2" descr="http://pershilastivky.at.ua/5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000108"/>
            <a:ext cx="3000364" cy="5600647"/>
          </a:xfrm>
          <a:prstGeom prst="rect">
            <a:avLst/>
          </a:prstGeom>
          <a:noFill/>
        </p:spPr>
      </p:pic>
      <p:pic>
        <p:nvPicPr>
          <p:cNvPr id="25604" name="Picture 4" descr="https://im0-tub-ru.yandex.net/i?id=441ffc33ff0d17ed306b4a88269a3df0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4999"/>
          <a:stretch>
            <a:fillRect/>
          </a:stretch>
        </p:blipFill>
        <p:spPr bwMode="auto">
          <a:xfrm>
            <a:off x="571472" y="2857496"/>
            <a:ext cx="4929222" cy="3696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chudor.ru/images/2016/vospitatel/konspekti/14/konspkt-vospitatelya-obgh-pdd-ohasnie-predmeti-druziya-svetofora-1.jpg"/>
          <p:cNvPicPr>
            <a:picLocks noChangeAspect="1" noChangeArrowheads="1"/>
          </p:cNvPicPr>
          <p:nvPr/>
        </p:nvPicPr>
        <p:blipFill>
          <a:blip r:embed="rId2" cstate="print"/>
          <a:srcRect t="11719"/>
          <a:stretch>
            <a:fillRect/>
          </a:stretch>
        </p:blipFill>
        <p:spPr bwMode="auto">
          <a:xfrm>
            <a:off x="285720" y="785794"/>
            <a:ext cx="8406732" cy="5343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4572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 Светофор»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Раз, два, три, четыре, пять (потягиваются)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Ох, устали мы стоять.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« Светофор» мы поиграем (ходьба на месте)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Руки- ноги разминаем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 цвет нам « Стой» (наклоны, повороты туловища) кричит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Ждать зеленого велит.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Наклоняемся мы дружно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назад, и вперед,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Вправо, влево поворот.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и желтый загорелся (приседание)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Приготовиться пора.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Руки- ноги разогрели.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Начинаем, детвора.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зеленый загорелся (ходьба за друг другом 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Можно нам идти вперед.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Левой, правой, левой правой.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Смело, мы идем вперед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Светофор помощник славный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Уставать нам не дает.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41713">
            <a:off x="7342689" y="252998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g-fotki.yandex.ru/get/5638/65387414.3c/0_c067a_4ef6f0bc_GIF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357694"/>
            <a:ext cx="2232248" cy="2205986"/>
          </a:xfrm>
          <a:prstGeom prst="rect">
            <a:avLst/>
          </a:prstGeom>
          <a:noFill/>
        </p:spPr>
      </p:pic>
      <p:pic>
        <p:nvPicPr>
          <p:cNvPr id="9" name="Picture 2" descr="http://smayli.ru/data/smiles/sports-20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572008"/>
            <a:ext cx="1428760" cy="1940956"/>
          </a:xfrm>
          <a:prstGeom prst="rect">
            <a:avLst/>
          </a:prstGeom>
          <a:noFill/>
        </p:spPr>
      </p:pic>
      <p:pic>
        <p:nvPicPr>
          <p:cNvPr id="10" name="Picture 4" descr="http://justclickit.ru/flash/child/child%20(758)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214686"/>
            <a:ext cx="1080120" cy="1479297"/>
          </a:xfrm>
          <a:prstGeom prst="rect">
            <a:avLst/>
          </a:prstGeom>
          <a:noFill/>
        </p:spPr>
      </p:pic>
      <p:pic>
        <p:nvPicPr>
          <p:cNvPr id="11" name="Picture 2" descr="http://www.divomix.com/uploads/1456769460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2500306"/>
            <a:ext cx="1224136" cy="1173133"/>
          </a:xfrm>
          <a:prstGeom prst="rect">
            <a:avLst/>
          </a:prstGeom>
          <a:noFill/>
        </p:spPr>
      </p:pic>
      <p:pic>
        <p:nvPicPr>
          <p:cNvPr id="12" name="Picture 6" descr="http://justclickit.ru/flash/mult/mult%20(2338)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0"/>
            <a:ext cx="2148238" cy="2577888"/>
          </a:xfrm>
          <a:prstGeom prst="rect">
            <a:avLst/>
          </a:prstGeom>
          <a:noFill/>
        </p:spPr>
      </p:pic>
      <p:pic>
        <p:nvPicPr>
          <p:cNvPr id="26628" name="Picture 4" descr="https://im0-tub-ru.yandex.net/i?id=34b9f6868a174c103f0b86caee59c6f2&amp;n=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736" y="2857472"/>
            <a:ext cx="200026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214290"/>
            <a:ext cx="99298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за «зебра» на дороге?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Все стоят, разинув рот.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Ждут, когда мигнет зеленый,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 это…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https://im0-tub-ru.yandex.net/i?id=6285407646ec8b8f52beab05d1e4aba5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857496"/>
            <a:ext cx="5020974" cy="3643338"/>
          </a:xfrm>
          <a:prstGeom prst="rect">
            <a:avLst/>
          </a:prstGeom>
          <a:noFill/>
        </p:spPr>
      </p:pic>
      <p:pic>
        <p:nvPicPr>
          <p:cNvPr id="28676" name="Picture 4" descr="https://im0-tub-ru.yandex.net/i?id=b32e84c18d463898071437a4edd9dc47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28802"/>
            <a:ext cx="269501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42852"/>
            <a:ext cx="90726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Взрослым и ребятам надо точно знать,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правила движения  лучше выполнять!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4" name="AutoShape 2" descr="https://i.mycdn.me/image?id=858682315326&amp;t=3&amp;plc=WEB&amp;tkn=*hLby4TSB9h_-VDtuVKT23Q2_4l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L:\ДДД\image.jpg"/>
          <p:cNvPicPr>
            <a:picLocks noChangeAspect="1" noChangeArrowheads="1"/>
          </p:cNvPicPr>
          <p:nvPr/>
        </p:nvPicPr>
        <p:blipFill>
          <a:blip r:embed="rId2" cstate="print"/>
          <a:srcRect r="17731"/>
          <a:stretch>
            <a:fillRect/>
          </a:stretch>
        </p:blipFill>
        <p:spPr bwMode="auto">
          <a:xfrm>
            <a:off x="3500430" y="3286124"/>
            <a:ext cx="2054054" cy="3328998"/>
          </a:xfrm>
          <a:prstGeom prst="rect">
            <a:avLst/>
          </a:prstGeom>
          <a:noFill/>
        </p:spPr>
      </p:pic>
      <p:pic>
        <p:nvPicPr>
          <p:cNvPr id="8" name="Picture 3" descr="L:\ДДД\image (1).jpg"/>
          <p:cNvPicPr>
            <a:picLocks noChangeAspect="1" noChangeArrowheads="1"/>
          </p:cNvPicPr>
          <p:nvPr/>
        </p:nvPicPr>
        <p:blipFill>
          <a:blip r:embed="rId3" cstate="print"/>
          <a:srcRect l="9905" r="10495"/>
          <a:stretch>
            <a:fillRect/>
          </a:stretch>
        </p:blipFill>
        <p:spPr bwMode="auto">
          <a:xfrm>
            <a:off x="142844" y="1571612"/>
            <a:ext cx="3214710" cy="3028950"/>
          </a:xfrm>
          <a:prstGeom prst="rect">
            <a:avLst/>
          </a:prstGeom>
          <a:noFill/>
        </p:spPr>
      </p:pic>
      <p:pic>
        <p:nvPicPr>
          <p:cNvPr id="9" name="Picture 4" descr="L:\ДДД\image (2).jpg"/>
          <p:cNvPicPr>
            <a:picLocks noChangeAspect="1" noChangeArrowheads="1"/>
          </p:cNvPicPr>
          <p:nvPr/>
        </p:nvPicPr>
        <p:blipFill>
          <a:blip r:embed="rId4" cstate="print"/>
          <a:srcRect l="8727" r="22287"/>
          <a:stretch>
            <a:fillRect/>
          </a:stretch>
        </p:blipFill>
        <p:spPr bwMode="auto">
          <a:xfrm>
            <a:off x="5715008" y="1428736"/>
            <a:ext cx="2791463" cy="3034800"/>
          </a:xfrm>
          <a:prstGeom prst="rect">
            <a:avLst/>
          </a:prstGeom>
          <a:noFill/>
        </p:spPr>
      </p:pic>
      <p:pic>
        <p:nvPicPr>
          <p:cNvPr id="10" name="Picture 2" descr="https://im0-tub-ru.yandex.net/i?id=8deee342b553e099bad75525ec31ea37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357298"/>
            <a:ext cx="1785950" cy="1785951"/>
          </a:xfrm>
          <a:prstGeom prst="rect">
            <a:avLst/>
          </a:prstGeom>
          <a:noFill/>
        </p:spPr>
      </p:pic>
      <p:pic>
        <p:nvPicPr>
          <p:cNvPr id="18436" name="Picture 4" descr="https://im0-tub-ru.yandex.net/i?id=3bf19141365d27b8158101cd3b704654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2F4F1"/>
              </a:clrFrom>
              <a:clrTo>
                <a:srgbClr val="F2F4F1">
                  <a:alpha val="0"/>
                </a:srgbClr>
              </a:clrTo>
            </a:clrChange>
          </a:blip>
          <a:srcRect l="17564" t="17969" r="17447"/>
          <a:stretch>
            <a:fillRect/>
          </a:stretch>
        </p:blipFill>
        <p:spPr bwMode="auto">
          <a:xfrm>
            <a:off x="428596" y="4143380"/>
            <a:ext cx="2643206" cy="2500306"/>
          </a:xfrm>
          <a:prstGeom prst="rect">
            <a:avLst/>
          </a:prstGeom>
          <a:noFill/>
        </p:spPr>
      </p:pic>
      <p:pic>
        <p:nvPicPr>
          <p:cNvPr id="18439" name="Picture 7" descr="L:\ДДД\imgonline-com-ua-Transparent-backgr-2mWGHiiN6yoviVO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215206" y="2643182"/>
            <a:ext cx="1500198" cy="1861771"/>
          </a:xfrm>
          <a:prstGeom prst="rect">
            <a:avLst/>
          </a:prstGeom>
          <a:noFill/>
        </p:spPr>
      </p:pic>
      <p:sp>
        <p:nvSpPr>
          <p:cNvPr id="18441" name="AutoShape 9" descr="https://i.mycdn.me/image?id=858682315838&amp;t=3&amp;plc=WEB&amp;tkn=*zZMkiP6Z3XVZ1vd1dnhnRQP2SA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 l="16770" t="7453" r="31521"/>
          <a:stretch>
            <a:fillRect/>
          </a:stretch>
        </p:blipFill>
        <p:spPr bwMode="auto">
          <a:xfrm>
            <a:off x="6357950" y="4500570"/>
            <a:ext cx="1649781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0-tub-ru.yandex.net/i?id=e117b8c4edaba676b01e1f2d990b00d7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428736"/>
            <a:ext cx="8715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профилактика детского дорожно-транспортного травматизма.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1901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https://im0-tub-ru.yandex.net/i?id=9bca8076cebede02d7d8bde4668eafd3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000372"/>
            <a:ext cx="4857784" cy="2980317"/>
          </a:xfrm>
          <a:prstGeom prst="rect">
            <a:avLst/>
          </a:prstGeom>
          <a:noFill/>
        </p:spPr>
      </p:pic>
      <p:pic>
        <p:nvPicPr>
          <p:cNvPr id="23556" name="Picture 4" descr="http://sch81.moy.su/_si/0/s6979638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4822"/>
          <a:stretch>
            <a:fillRect/>
          </a:stretch>
        </p:blipFill>
        <p:spPr bwMode="auto">
          <a:xfrm flipH="1">
            <a:off x="6357950" y="-357214"/>
            <a:ext cx="297657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2518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4"/>
            <a:ext cx="578647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формирование у учащихся устойчивых навыков безопасного поведения на улицах и дорогах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m0-tub-ru.yandex.net/i?id=d164ac55579214f2562eaa2cdc100bb9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28"/>
          <a:stretch>
            <a:fillRect/>
          </a:stretch>
        </p:blipFill>
        <p:spPr bwMode="auto">
          <a:xfrm>
            <a:off x="5857884" y="1500174"/>
            <a:ext cx="315759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0"/>
            <a:ext cx="800105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Город, в котором мы с вами живем,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по праву сравнить с букварем.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Азбукой улиц, проспектов, дорог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 дает нам все время урок.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она, азбука, над головой: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Знаки развешаны вдоль мостовой.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Азбуку города помни всегда, 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не случилась с тобою беда.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bshsd.ucoz.ru/_nw/6/02041117.png"/>
          <p:cNvPicPr>
            <a:picLocks noChangeAspect="1" noChangeArrowheads="1"/>
          </p:cNvPicPr>
          <p:nvPr/>
        </p:nvPicPr>
        <p:blipFill>
          <a:blip r:embed="rId2" cstate="print"/>
          <a:srcRect t="20276"/>
          <a:stretch>
            <a:fillRect/>
          </a:stretch>
        </p:blipFill>
        <p:spPr bwMode="auto">
          <a:xfrm>
            <a:off x="142844" y="4143380"/>
            <a:ext cx="3429024" cy="2556048"/>
          </a:xfrm>
          <a:prstGeom prst="rect">
            <a:avLst/>
          </a:prstGeom>
          <a:noFill/>
        </p:spPr>
      </p:pic>
      <p:pic>
        <p:nvPicPr>
          <p:cNvPr id="22534" name="Picture 6" descr="https://im0-tub-ru.yandex.net/i?id=9a914bde7dfc0fc2c031839ca6a904a1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1370" y="1500174"/>
            <a:ext cx="1952630" cy="5357826"/>
          </a:xfrm>
          <a:prstGeom prst="rect">
            <a:avLst/>
          </a:prstGeom>
          <a:noFill/>
        </p:spPr>
      </p:pic>
      <p:pic>
        <p:nvPicPr>
          <p:cNvPr id="22536" name="Picture 8" descr="https://im0-tub-ru.yandex.net/i?id=fe5803b3edd87f8175a961864864170f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4214818"/>
            <a:ext cx="3571900" cy="2381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3"/>
            <a:ext cx="8586790" cy="37147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С каждым годом в нашей стране растет плотность транспортных потоков на улицах и дорогах. Растет число дорожно-транспортных происшествий. Все чаще и чаще их жертвами становятся дети. Поэтому обучение безопасности движения становится все более важной задачей. Особое значение и решение этой проблемы имеет заблаговременная и правильная подготовка наших пешеходов.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L:\ДДД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5EBF7"/>
              </a:clrFrom>
              <a:clrTo>
                <a:srgbClr val="E5EB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857628"/>
            <a:ext cx="3243266" cy="2421188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7e93ed6e9aaa117fc08b4bbbeaca1abf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6182" y="4071942"/>
            <a:ext cx="3183898" cy="2119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89297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дорожно-транспортных 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травматизма детей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428736"/>
            <a:ext cx="75009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дороги перед близко идущим транспортом в неустановленном месте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Неожиданный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выход на проезжую часть из-за машин, кустов;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дороги на запрещающий сигнал светофора; игры и хождение по проезжей части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велосипедом, мопедом, машиной не имея достаточных навыков и знаний Правил дорожного движения.</a:t>
            </a:r>
          </a:p>
        </p:txBody>
      </p:sp>
      <p:pic>
        <p:nvPicPr>
          <p:cNvPr id="9" name="Picture 2" descr="https://im0-tub-ru.yandex.net/i?id=e613dbca00af5fe886e8aa569bbc806f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EFFF"/>
              </a:clrFrom>
              <a:clrTo>
                <a:srgbClr val="FAE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428736"/>
            <a:ext cx="832489" cy="1143008"/>
          </a:xfrm>
          <a:prstGeom prst="rect">
            <a:avLst/>
          </a:prstGeom>
          <a:noFill/>
        </p:spPr>
      </p:pic>
      <p:pic>
        <p:nvPicPr>
          <p:cNvPr id="10" name="Picture 2" descr="https://im0-tub-ru.yandex.net/i?id=e613dbca00af5fe886e8aa569bbc806f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EFFF"/>
              </a:clrFrom>
              <a:clrTo>
                <a:srgbClr val="FAE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643182"/>
            <a:ext cx="832489" cy="1143008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e613dbca00af5fe886e8aa569bbc806f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EFFF"/>
              </a:clrFrom>
              <a:clrTo>
                <a:srgbClr val="FAE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857628"/>
            <a:ext cx="832489" cy="1143008"/>
          </a:xfrm>
          <a:prstGeom prst="rect">
            <a:avLst/>
          </a:prstGeom>
          <a:noFill/>
        </p:spPr>
      </p:pic>
      <p:pic>
        <p:nvPicPr>
          <p:cNvPr id="12" name="Picture 2" descr="https://im0-tub-ru.yandex.net/i?id=e613dbca00af5fe886e8aa569bbc806f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EFFF"/>
              </a:clrFrom>
              <a:clrTo>
                <a:srgbClr val="FAE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072074"/>
            <a:ext cx="832489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50" y="285728"/>
            <a:ext cx="8929750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верные друзья на улицах и дорогах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690515">
            <a:off x="2390538" y="2346487"/>
            <a:ext cx="428628" cy="87077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047655">
            <a:off x="6167188" y="2332312"/>
            <a:ext cx="428628" cy="941057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286124"/>
            <a:ext cx="2143140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ДОРОЖНЫЕ ЗНАКИ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3286124"/>
            <a:ext cx="2143140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СИГНАЛЫ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 l="15750" t="46756" r="55567" b="27069"/>
          <a:stretch>
            <a:fillRect/>
          </a:stretch>
        </p:blipFill>
        <p:spPr bwMode="auto">
          <a:xfrm>
            <a:off x="857224" y="4429132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bic-biblio.ru/wp-content/uploads/2016/12/svetof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4422"/>
            <a:ext cx="1928826" cy="1928826"/>
          </a:xfrm>
          <a:prstGeom prst="rect">
            <a:avLst/>
          </a:prstGeom>
          <a:noFill/>
        </p:spPr>
      </p:pic>
      <p:sp>
        <p:nvSpPr>
          <p:cNvPr id="21510" name="AutoShape 6" descr="http://stend-osvita.com/components/com_virtuemart/shop_image/product/_________________54e71ae4408e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2" descr="http://www.ylubka.caduk.ru/images/pd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194557"/>
            <a:ext cx="1785950" cy="2292470"/>
          </a:xfrm>
          <a:prstGeom prst="rect">
            <a:avLst/>
          </a:prstGeom>
          <a:noFill/>
        </p:spPr>
      </p:pic>
      <p:pic>
        <p:nvPicPr>
          <p:cNvPr id="21512" name="Picture 8" descr="https://im0-tub-ru.yandex.net/i?id=44084e3d7035cf681d25092898b2b3b6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071942"/>
            <a:ext cx="444502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 descr="C:\Documents and Settings\Admin\%D0%9C%D0%BE%D0%B8 %D0%B4%D0%BE%D0%BA%D1%83%D0%BC%D0%B5%D0%BD%D1%82%D1%8B\Downloads\imgonline-com-ua-Transparent-backgr-2mWGHiiN6yoviV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7" name="AutoShape 7" descr="C:\Documents and Settings\Admin\%D0%9C%D0%BE%D0%B8 %D0%B4%D0%BE%D0%BA%D1%83%D0%BC%D0%B5%D0%BD%D1%82%D1%8B\Downloads\imgonline-com-ua-Transparent-backgr-2mWGHiiN6yoviV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9" name="AutoShape 9" descr="C:\Documents and Settings\Admin\%D0%9C%D0%BE%D0%B8 %D0%B4%D0%BE%D0%BA%D1%83%D0%BC%D0%B5%D0%BD%D1%82%D1%8B\Downloads\imgonline-com-ua-Transparent-backgr-2mWGHiiN6yoviV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52"/>
            <a:ext cx="783092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Тихо ехать нас обяжет,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Поворот вблизи покажет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напомнит, что и как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Вам в пути... 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5206" t="5600" r="18816" b="6650"/>
          <a:stretch>
            <a:fillRect/>
          </a:stretch>
        </p:blipFill>
        <p:spPr bwMode="auto">
          <a:xfrm>
            <a:off x="5929322" y="3643314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51" r="7383"/>
          <a:stretch>
            <a:fillRect/>
          </a:stretch>
        </p:blipFill>
        <p:spPr bwMode="auto">
          <a:xfrm>
            <a:off x="2643174" y="3857628"/>
            <a:ext cx="3143272" cy="284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AutoShape 5" descr="L:\%D0%94%D0%94%D0%94\glavnaya_dorog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5" descr="L:\ДДД\glavnaya_dorog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3314"/>
            <a:ext cx="2998800" cy="299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282" y="142852"/>
            <a:ext cx="87282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дорожные знаки делятся на 6 групп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4" name="Picture 6" descr="L:\ДДД\1014331010.jpg"/>
          <p:cNvPicPr>
            <a:picLocks noChangeAspect="1" noChangeArrowheads="1"/>
          </p:cNvPicPr>
          <p:nvPr/>
        </p:nvPicPr>
        <p:blipFill>
          <a:blip r:embed="rId2" cstate="print"/>
          <a:srcRect t="10800" b="8825"/>
          <a:stretch>
            <a:fillRect/>
          </a:stretch>
        </p:blipFill>
        <p:spPr bwMode="auto">
          <a:xfrm>
            <a:off x="1500166" y="2500306"/>
            <a:ext cx="6257256" cy="3721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297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Комп</cp:lastModifiedBy>
  <cp:revision>46</cp:revision>
  <dcterms:created xsi:type="dcterms:W3CDTF">2017-09-26T18:07:01Z</dcterms:created>
  <dcterms:modified xsi:type="dcterms:W3CDTF">2022-09-29T15:49:18Z</dcterms:modified>
</cp:coreProperties>
</file>