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71" r:id="rId13"/>
    <p:sldId id="273" r:id="rId14"/>
    <p:sldId id="267" r:id="rId15"/>
    <p:sldId id="268" r:id="rId16"/>
    <p:sldId id="269" r:id="rId17"/>
    <p:sldId id="270" r:id="rId18"/>
    <p:sldId id="272" r:id="rId19"/>
    <p:sldId id="274" r:id="rId20"/>
    <p:sldId id="275" r:id="rId21"/>
    <p:sldId id="276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9" d="100"/>
          <a:sy n="69" d="100"/>
        </p:scale>
        <p:origin x="56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8E72E-393A-40EA-9384-649127E23215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B3212-4CF9-4060-B5C8-8B54649722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98533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8E72E-393A-40EA-9384-649127E23215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B3212-4CF9-4060-B5C8-8B54649722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96779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8E72E-393A-40EA-9384-649127E23215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B3212-4CF9-4060-B5C8-8B54649722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12527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8E72E-393A-40EA-9384-649127E23215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B3212-4CF9-4060-B5C8-8B54649722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44601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8E72E-393A-40EA-9384-649127E23215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B3212-4CF9-4060-B5C8-8B54649722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76096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8E72E-393A-40EA-9384-649127E23215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B3212-4CF9-4060-B5C8-8B54649722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57970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8E72E-393A-40EA-9384-649127E23215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B3212-4CF9-4060-B5C8-8B54649722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56032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8E72E-393A-40EA-9384-649127E23215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B3212-4CF9-4060-B5C8-8B54649722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6961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8E72E-393A-40EA-9384-649127E23215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B3212-4CF9-4060-B5C8-8B54649722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70010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8E72E-393A-40EA-9384-649127E23215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B3212-4CF9-4060-B5C8-8B54649722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37694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8E72E-393A-40EA-9384-649127E23215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B3212-4CF9-4060-B5C8-8B54649722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8129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08E72E-393A-40EA-9384-649127E23215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2B3212-4CF9-4060-B5C8-8B54649722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34915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144000" cy="3542001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chemeClr val="bg1"/>
                </a:solidFill>
              </a:rPr>
              <a:t>А. </a:t>
            </a:r>
            <a:r>
              <a:rPr lang="ru-RU" b="1" dirty="0" err="1" smtClean="0">
                <a:solidFill>
                  <a:schemeClr val="bg1"/>
                </a:solidFill>
              </a:rPr>
              <a:t>Н.Радищев</a:t>
            </a:r>
            <a:r>
              <a:rPr lang="ru-RU" b="1" dirty="0" smtClean="0">
                <a:solidFill>
                  <a:schemeClr val="bg1"/>
                </a:solidFill>
              </a:rPr>
              <a:t>. Слово о писателе. </a:t>
            </a:r>
            <a:br>
              <a:rPr lang="ru-RU" b="1" dirty="0" smtClean="0">
                <a:solidFill>
                  <a:schemeClr val="bg1"/>
                </a:solidFill>
              </a:rPr>
            </a:br>
            <a:r>
              <a:rPr lang="ru-RU" b="1" dirty="0" smtClean="0">
                <a:solidFill>
                  <a:schemeClr val="bg1"/>
                </a:solidFill>
              </a:rPr>
              <a:t/>
            </a:r>
            <a:br>
              <a:rPr lang="ru-RU" b="1" dirty="0" smtClean="0">
                <a:solidFill>
                  <a:schemeClr val="bg1"/>
                </a:solidFill>
              </a:rPr>
            </a:b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i="1" dirty="0" smtClean="0"/>
              <a:t>«Путешествие из Петербурга в Москву»(главы). Критика крепостничества.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705600" y="5257800"/>
            <a:ext cx="4645891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Учитель Павлова Ирина Васильевна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6109" y="4017817"/>
            <a:ext cx="2097854" cy="2939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3279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91127" y="247018"/>
            <a:ext cx="6604977" cy="642625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6037" y="603398"/>
            <a:ext cx="4205132" cy="5713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8529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40874" y="85057"/>
            <a:ext cx="8765309" cy="6565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6256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03563" y="-339797"/>
            <a:ext cx="9929091" cy="7446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9651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51344" y="0"/>
            <a:ext cx="9356437" cy="7017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29372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71418" y="0"/>
            <a:ext cx="9051636" cy="6793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7668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59346" y="-80818"/>
            <a:ext cx="9448800" cy="708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57544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97527" y="177438"/>
            <a:ext cx="8682182" cy="6511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495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51345" y="142802"/>
            <a:ext cx="8931564" cy="6698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3297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42472" y="105858"/>
            <a:ext cx="8451947" cy="6338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08338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46910" y="161276"/>
            <a:ext cx="9550400" cy="716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69075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60000"/>
              <a:lumOff val="40000"/>
            </a:schemeClr>
          </a:solidFill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Радищев Александр Николаевич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(1749–1802 гг.) – русский писатель, поэт, философ, переводчик, автор известного произведения «Путешествие из Петербурга в Москву». Он придерживался либеральных взглядов, выступал против самодержавия и крепостничества, за что заработал себе славу «первого русского революционера».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433487" y="1825625"/>
            <a:ext cx="4377099" cy="4377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8332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79054" y="105141"/>
            <a:ext cx="9587345" cy="6942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99320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34471" y="0"/>
            <a:ext cx="9005455" cy="6754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84374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60000"/>
              <a:lumOff val="40000"/>
            </a:schemeClr>
          </a:solidFill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Детские годы и образование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Александр Николаевич Радищев родился 20 (31) августа 1749 года в Москве в дворянской семье. Детство будущего писателя прошло в селе </a:t>
            </a:r>
            <a:r>
              <a:rPr lang="ru-RU" dirty="0" err="1" smtClean="0"/>
              <a:t>Немцово</a:t>
            </a:r>
            <a:r>
              <a:rPr lang="ru-RU" dirty="0" smtClean="0"/>
              <a:t>, затем его семья переехала в село Верхнее </a:t>
            </a:r>
            <a:r>
              <a:rPr lang="ru-RU" dirty="0" err="1" smtClean="0"/>
              <a:t>Аблязово</a:t>
            </a:r>
            <a:r>
              <a:rPr lang="ru-RU" dirty="0" smtClean="0"/>
              <a:t>. Начальное образование Александр Николаевич получил дома. В 1756 году отец отвез Радищева в Москву. Мальчика поселили у А. </a:t>
            </a:r>
            <a:r>
              <a:rPr lang="ru-RU" dirty="0" err="1" smtClean="0"/>
              <a:t>Аргамакова</a:t>
            </a:r>
            <a:r>
              <a:rPr lang="ru-RU" dirty="0" smtClean="0"/>
              <a:t>, который в то время служил директором Московского университета. Обучением Радищева там занимался специально нанятый француз-гувернер.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745908" y="1347934"/>
            <a:ext cx="4430092" cy="5510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36500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434109"/>
            <a:ext cx="4426527" cy="5135418"/>
          </a:xfrm>
          <a:solidFill>
            <a:schemeClr val="accent4">
              <a:lumMod val="60000"/>
              <a:lumOff val="40000"/>
            </a:schemeClr>
          </a:solidFill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В 1762 году Александр Николаевич был пожалован в пажи и направлен в Петербургский пажеский корпус. В 1766 году по распоряжению Екатерины II был отправлен в Германию, где поступил в Лейпцигский университет на юридический факультет. В краткой биографии Радищева стоит упомянуть что в этот период своей жизни писатель увлекся трудами Вольтера, Руссо, Гельвеция, </a:t>
            </a:r>
            <a:r>
              <a:rPr lang="ru-RU" dirty="0" err="1" smtClean="0"/>
              <a:t>Рейналя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8636" y="804286"/>
            <a:ext cx="6478563" cy="4118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6290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60000"/>
              <a:lumOff val="40000"/>
            </a:schemeClr>
          </a:solidFill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Карьера и начало литературной деятельности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В 1771 году Александр Николаевич вернулся в Петербург. Получив титул советника, устроился секретарем в Сенат. В этом же году в журнале «Живописец» впервые был анонимно опубликован отрывок из книги «Путешествие из Петербурга в </a:t>
            </a:r>
            <a:r>
              <a:rPr lang="ru-RU" dirty="0" err="1" smtClean="0"/>
              <a:t>Москву».С</a:t>
            </a:r>
            <a:r>
              <a:rPr lang="ru-RU" dirty="0" smtClean="0"/>
              <a:t> 1773 года Радищев поступает на военную службу в качестве </a:t>
            </a:r>
            <a:r>
              <a:rPr lang="ru-RU" dirty="0" err="1" smtClean="0"/>
              <a:t>обер</a:t>
            </a:r>
            <a:r>
              <a:rPr lang="ru-RU" dirty="0" smtClean="0"/>
              <a:t>-аудитора в штаб финляндской дивизии. Писатель издает перевод книги </a:t>
            </a:r>
            <a:r>
              <a:rPr lang="ru-RU" dirty="0" err="1" smtClean="0"/>
              <a:t>Мабли</a:t>
            </a:r>
            <a:r>
              <a:rPr lang="ru-RU" dirty="0" smtClean="0"/>
              <a:t>, заканчивает произведения «Офицерские упражнения» и «Дневник одной недели». В 1775 году Александр Николаевич вышел в </a:t>
            </a:r>
            <a:r>
              <a:rPr lang="ru-RU" dirty="0" err="1" smtClean="0"/>
              <a:t>отставку.В</a:t>
            </a:r>
            <a:r>
              <a:rPr lang="ru-RU" dirty="0" smtClean="0"/>
              <a:t> 1777 году Радищев поступил на службу в Коммерц-коллегию, которой руководил граф А. Воронцов. С 1780 года Александр Николаевич работает в Петербургской таможне, через десять лет становится ее начальником. В 1783 году писатель создал оду «Вольность», в 1788 – произведение «Житие Ф. В. Ушакова».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2564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60000"/>
              <a:lumOff val="40000"/>
            </a:schemeClr>
          </a:solidFill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Ссылка в Сибирь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В 1790 году Радищев завершает работу над самым главным своим произведением – </a:t>
            </a:r>
            <a:r>
              <a:rPr lang="ru-RU" b="1" i="1" dirty="0" smtClean="0">
                <a:solidFill>
                  <a:srgbClr val="FF0000"/>
                </a:solidFill>
              </a:rPr>
              <a:t>«Путешествие из Петербурга в Москву» </a:t>
            </a:r>
            <a:r>
              <a:rPr lang="ru-RU" dirty="0" smtClean="0"/>
              <a:t>и печатает ее в своей домашней типографии. В книге писатель смело рассуждал о крепостной системе в России. Это вызвало резкий протест императрицы. Александр Николаевич был арестован и приговорен к смертной казни, однако ее заменили на десять лет ссылки в сибирский острог </a:t>
            </a:r>
            <a:r>
              <a:rPr lang="ru-RU" dirty="0" err="1" smtClean="0"/>
              <a:t>Илимск.Находясь</a:t>
            </a:r>
            <a:r>
              <a:rPr lang="ru-RU" dirty="0" smtClean="0"/>
              <a:t> в Сибири, Радищев, биография которого была неразрывно связана с писательством, изучал традиции края, создал «Письмо о китайском торге», «О человеке, о его смертности и бессмертии», «Сокращенное повествование о приобретении Сибири»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11831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60000"/>
              <a:lumOff val="40000"/>
            </a:schemeClr>
          </a:solidFill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Жизнь после ссылки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8121073" cy="4351338"/>
          </a:xfrm>
        </p:spPr>
        <p:txBody>
          <a:bodyPr/>
          <a:lstStyle/>
          <a:p>
            <a:r>
              <a:rPr lang="ru-RU" dirty="0" smtClean="0"/>
              <a:t>В 1796 году император Павел I вернул Радищева из ссылки. Дата 31 мая 1801 года ознаменовала полное освобождение писателя: Александр I издал указ об амнистии, вернул ему дворянский титул. Радищева вызвали в Петербург и назначили членом Комиссии по составлению законов. В одном из проектов Александр Николаевич предлагал уничтожить крепостное право, однако ему пригрозили новой ссылкой в Сибирь. Это стало серьезным потрясением для болеющего и морально сломленного писателя.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9273" y="1825625"/>
            <a:ext cx="2820184" cy="3951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31698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60000"/>
              <a:lumOff val="40000"/>
            </a:schemeClr>
          </a:solidFill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Интересные факты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Грамоте маленького Радищева обучили крепостные. Еще с детства он узнал о тяготах крестьянской жизни, что родило в душе писателя ненависть к помещикам, жалость к </a:t>
            </a:r>
            <a:r>
              <a:rPr lang="ru-RU" dirty="0" err="1" smtClean="0"/>
              <a:t>народу.Александр</a:t>
            </a:r>
            <a:r>
              <a:rPr lang="ru-RU" dirty="0" smtClean="0"/>
              <a:t> Николаевич был дважды женат. Первая супруга, Анна </a:t>
            </a:r>
            <a:r>
              <a:rPr lang="ru-RU" dirty="0" err="1" smtClean="0"/>
              <a:t>Рубановская</a:t>
            </a:r>
            <a:r>
              <a:rPr lang="ru-RU" dirty="0" smtClean="0"/>
              <a:t>, умерла при родах, всего у них было четверо детей. Второй женой писателя стала младшая сестра Анны Елизавета </a:t>
            </a:r>
            <a:r>
              <a:rPr lang="ru-RU" dirty="0" err="1" smtClean="0"/>
              <a:t>Рубановская</a:t>
            </a:r>
            <a:r>
              <a:rPr lang="ru-RU" dirty="0" smtClean="0"/>
              <a:t>, у них было трое </a:t>
            </a:r>
            <a:r>
              <a:rPr lang="ru-RU" dirty="0" err="1" smtClean="0"/>
              <a:t>детей.По</a:t>
            </a:r>
            <a:r>
              <a:rPr lang="ru-RU" dirty="0" smtClean="0"/>
              <a:t> некоторым данным Радищев умер от тяжелого недуга, который поразил писателя еще во время </a:t>
            </a:r>
            <a:r>
              <a:rPr lang="ru-RU" dirty="0" err="1" smtClean="0"/>
              <a:t>ссылки.Творчество</a:t>
            </a:r>
            <a:r>
              <a:rPr lang="ru-RU" dirty="0" smtClean="0"/>
              <a:t> Радищева оказало значительное влияние на политику России, в том числе декабристское движение. А. Луначарский отзывался о писателе как о пророке и предтече революции.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59353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7210" y="504825"/>
            <a:ext cx="6216197" cy="435133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5088" y="504825"/>
            <a:ext cx="4105554" cy="5400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22415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640</Words>
  <Application>Microsoft Office PowerPoint</Application>
  <PresentationFormat>Широкоэкранный</PresentationFormat>
  <Paragraphs>16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5" baseType="lpstr">
      <vt:lpstr>Arial</vt:lpstr>
      <vt:lpstr>Calibri</vt:lpstr>
      <vt:lpstr>Calibri Light</vt:lpstr>
      <vt:lpstr>Тема Office</vt:lpstr>
      <vt:lpstr>      А. Н.Радищев. Слово о писателе.   </vt:lpstr>
      <vt:lpstr>Радищев Александр Николаевич </vt:lpstr>
      <vt:lpstr>Детские годы и образование</vt:lpstr>
      <vt:lpstr>Презентация PowerPoint</vt:lpstr>
      <vt:lpstr>Карьера и начало литературной деятельности</vt:lpstr>
      <vt:lpstr>Ссылка в Сибирь</vt:lpstr>
      <vt:lpstr>Жизнь после ссылки</vt:lpstr>
      <vt:lpstr>Интересные факты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А.Радищев. Слово о писателе.</dc:title>
  <dc:creator>1</dc:creator>
  <cp:lastModifiedBy>1</cp:lastModifiedBy>
  <cp:revision>4</cp:revision>
  <dcterms:created xsi:type="dcterms:W3CDTF">2022-09-29T18:58:13Z</dcterms:created>
  <dcterms:modified xsi:type="dcterms:W3CDTF">2022-09-29T19:15:51Z</dcterms:modified>
</cp:coreProperties>
</file>