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1" r:id="rId3"/>
    <p:sldId id="258" r:id="rId4"/>
    <p:sldId id="260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 varScale="1">
        <p:scale>
          <a:sx n="70" d="100"/>
          <a:sy n="70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173-F71F-4DA7-8E6B-475F3C524292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BB95897-3AA1-4B7F-88E2-5B0DED5F1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173-F71F-4DA7-8E6B-475F3C524292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95897-3AA1-4B7F-88E2-5B0DED5F1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173-F71F-4DA7-8E6B-475F3C524292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95897-3AA1-4B7F-88E2-5B0DED5F1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173-F71F-4DA7-8E6B-475F3C524292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BB95897-3AA1-4B7F-88E2-5B0DED5F1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173-F71F-4DA7-8E6B-475F3C524292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95897-3AA1-4B7F-88E2-5B0DED5F150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173-F71F-4DA7-8E6B-475F3C524292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95897-3AA1-4B7F-88E2-5B0DED5F1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173-F71F-4DA7-8E6B-475F3C524292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BB95897-3AA1-4B7F-88E2-5B0DED5F150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173-F71F-4DA7-8E6B-475F3C524292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95897-3AA1-4B7F-88E2-5B0DED5F1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173-F71F-4DA7-8E6B-475F3C524292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95897-3AA1-4B7F-88E2-5B0DED5F1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173-F71F-4DA7-8E6B-475F3C524292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95897-3AA1-4B7F-88E2-5B0DED5F1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173-F71F-4DA7-8E6B-475F3C524292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95897-3AA1-4B7F-88E2-5B0DED5F150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327173-F71F-4DA7-8E6B-475F3C524292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B95897-3AA1-4B7F-88E2-5B0DED5F150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357298"/>
            <a:ext cx="665842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        ПРОЕКТ </a:t>
            </a:r>
          </a:p>
          <a:p>
            <a:r>
              <a:rPr lang="ru-RU" sz="6600" b="1" i="1" dirty="0" smtClean="0">
                <a:solidFill>
                  <a:srgbClr val="FF0000"/>
                </a:solidFill>
              </a:rPr>
              <a:t>«ЛЮБЛЮ ЧИТАТЬ»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0" y="6286520"/>
            <a:ext cx="2582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2012-2013 учебный год</a:t>
            </a:r>
            <a:endParaRPr lang="ru-RU" b="1" dirty="0"/>
          </a:p>
        </p:txBody>
      </p:sp>
      <p:pic>
        <p:nvPicPr>
          <p:cNvPr id="5" name="Picture 4" descr="D:\мамина\рисунки\книга, чтение\readingmaniac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60" y="3605213"/>
            <a:ext cx="4330700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:\мамина\рисунки\книга, чтение\book3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285728"/>
            <a:ext cx="250031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572132" y="4357694"/>
            <a:ext cx="33575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Автор: </a:t>
            </a:r>
          </a:p>
          <a:p>
            <a:pPr algn="ctr"/>
            <a:r>
              <a:rPr lang="ru-RU" sz="2000" b="1" dirty="0" smtClean="0"/>
              <a:t>учитель начальных классов</a:t>
            </a:r>
          </a:p>
          <a:p>
            <a:pPr algn="ctr"/>
            <a:r>
              <a:rPr lang="ru-RU" sz="2000" b="1" dirty="0" smtClean="0"/>
              <a:t>Данько М.В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  <a:p>
            <a:pPr algn="ctr" eaLnBrk="1" hangingPunct="1">
              <a:buFontTx/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«Чтение должно быть постоянным, чтобы душа </a:t>
            </a:r>
            <a:r>
              <a:rPr lang="ru-RU" b="1" i="1" dirty="0" smtClean="0">
                <a:solidFill>
                  <a:srgbClr val="FF0000"/>
                </a:solidFill>
              </a:rPr>
              <a:t>  не </a:t>
            </a:r>
            <a:r>
              <a:rPr lang="ru-RU" b="1" i="1" dirty="0" smtClean="0">
                <a:solidFill>
                  <a:srgbClr val="FF0000"/>
                </a:solidFill>
              </a:rPr>
              <a:t>засохла»</a:t>
            </a:r>
          </a:p>
          <a:p>
            <a:pPr algn="r" eaLnBrk="1" hangingPunct="1">
              <a:buFontTx/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</a:t>
            </a:r>
            <a:r>
              <a:rPr lang="ru-RU" sz="2400" dirty="0" smtClean="0"/>
              <a:t>(</a:t>
            </a:r>
            <a:r>
              <a:rPr lang="ru-RU" sz="2400" b="1" dirty="0" smtClean="0">
                <a:solidFill>
                  <a:srgbClr val="0070C0"/>
                </a:solidFill>
              </a:rPr>
              <a:t>А.И.Герцен</a:t>
            </a:r>
            <a:r>
              <a:rPr lang="ru-RU" sz="2400" dirty="0" smtClean="0"/>
              <a:t>)</a:t>
            </a:r>
          </a:p>
        </p:txBody>
      </p:sp>
      <p:pic>
        <p:nvPicPr>
          <p:cNvPr id="4100" name="Picture 5" descr="D:\мамина\рисунки\книга, чтение\book3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143380"/>
            <a:ext cx="250031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92407"/>
          <a:ext cx="9144000" cy="666559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63890"/>
                <a:gridCol w="6680110"/>
              </a:tblGrid>
              <a:tr h="65410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АВТОР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ДАНЬКО МАРИЯ  ВЛАДИМИРОВНА, </a:t>
                      </a:r>
                    </a:p>
                    <a:p>
                      <a:pPr algn="ctr"/>
                      <a:r>
                        <a:rPr lang="ru-RU" dirty="0" smtClean="0"/>
                        <a:t> учитель начальных классов</a:t>
                      </a:r>
                      <a:endParaRPr lang="ru-RU" dirty="0"/>
                    </a:p>
                  </a:txBody>
                  <a:tcPr/>
                </a:tc>
              </a:tr>
              <a:tr h="404919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Город, область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п. </a:t>
                      </a:r>
                      <a:r>
                        <a:rPr lang="ru-RU" dirty="0" err="1" smtClean="0"/>
                        <a:t>Лесколово</a:t>
                      </a:r>
                      <a:r>
                        <a:rPr lang="ru-RU" dirty="0" smtClean="0"/>
                        <a:t>, Ленинградской области</a:t>
                      </a:r>
                      <a:endParaRPr lang="ru-RU" dirty="0"/>
                    </a:p>
                  </a:txBody>
                  <a:tcPr/>
                </a:tc>
              </a:tr>
              <a:tr h="934429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Название учреждения, номер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Муниципальное Образовательное Учреждение  «Средняя  Образовательное Школы «</a:t>
                      </a:r>
                      <a:r>
                        <a:rPr lang="ru-RU" dirty="0" err="1" smtClean="0"/>
                        <a:t>Лесколовский</a:t>
                      </a:r>
                      <a:r>
                        <a:rPr lang="ru-RU" dirty="0" smtClean="0"/>
                        <a:t> Центр Образования»</a:t>
                      </a:r>
                      <a:endParaRPr lang="ru-RU" dirty="0"/>
                    </a:p>
                  </a:txBody>
                  <a:tcPr/>
                </a:tc>
              </a:tr>
              <a:tr h="65410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Название учебного проекта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«Люблю читать»</a:t>
                      </a:r>
                      <a:endParaRPr lang="ru-RU" dirty="0"/>
                    </a:p>
                  </a:txBody>
                  <a:tcPr/>
                </a:tc>
              </a:tr>
              <a:tr h="233607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Краткое содержание проекта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Данный проект разработан для учащихся начальных классов с целью воспитания</a:t>
                      </a:r>
                      <a:r>
                        <a:rPr lang="ru-RU" baseline="0" dirty="0" smtClean="0"/>
                        <a:t> любви к чтению. В ходе проекта дети познакомятся с  историей создания книги, приобщаться к чтению  в школьной библиотеке, продолжат работу над «читательским дневником». Научаться ценить и любить книгу. Сами создадут книжки-малышки и творческий альбом рисунков по прочитанным произведениям.</a:t>
                      </a:r>
                      <a:endParaRPr lang="ru-RU" dirty="0"/>
                    </a:p>
                  </a:txBody>
                  <a:tcPr/>
                </a:tc>
              </a:tr>
              <a:tr h="65410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Предметы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Литературное чтение, внеклассное</a:t>
                      </a:r>
                      <a:r>
                        <a:rPr lang="ru-RU" baseline="0" dirty="0" smtClean="0"/>
                        <a:t> чтение, изобразительное искусство, технология.</a:t>
                      </a:r>
                      <a:endParaRPr lang="ru-RU" dirty="0"/>
                    </a:p>
                  </a:txBody>
                  <a:tcPr/>
                </a:tc>
              </a:tr>
              <a:tr h="37377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Класс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класс «Б»</a:t>
                      </a:r>
                      <a:endParaRPr lang="ru-RU" dirty="0"/>
                    </a:p>
                  </a:txBody>
                  <a:tcPr/>
                </a:tc>
              </a:tr>
              <a:tr h="65410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Срок реализации проекта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 месяцев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85339"/>
          <a:ext cx="9144000" cy="677266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572000"/>
                <a:gridCol w="4572000"/>
              </a:tblGrid>
              <a:tr h="215704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ЦЕЛЬ  ПРОЕКТА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Привить любовь к чтению с детства. Проект направлен на то, чтобы дети увлеклись чтением, познакомились с литературой, ориентированной на процесс познания нового, развивая при этом быстроту чтения. Ученики познакомятся с интересной литературой , авторами и смогут сделать выводы для себя.</a:t>
                      </a:r>
                      <a:endParaRPr lang="ru-RU" dirty="0"/>
                    </a:p>
                  </a:txBody>
                  <a:tcPr/>
                </a:tc>
              </a:tr>
              <a:tr h="44866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Задачи проекта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развивать коммуникативные умения учащихся (строить свои высказывания, соотносить и координировать свои действия с действиями других людей, работать сообща);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- развивать познавательные, читательские, творческие способности у детей;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воспитывать бережное отношение к книгам;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развивать у детей стремление и интерес к чтению;  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- помочь осознать ценность чтения, как эффективного средства образования, интеллектуального развития личности;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- воспитывать активного читателя.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14290"/>
          <a:ext cx="8715436" cy="64294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357718"/>
                <a:gridCol w="4357718"/>
              </a:tblGrid>
              <a:tr h="268491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Вопросы, направляющие проект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привить любовь к чтению детям? Почему дети должны читать? Какие книги должны читать дети начальной школы?</a:t>
                      </a:r>
                    </a:p>
                  </a:txBody>
                  <a:tcPr/>
                </a:tc>
              </a:tr>
              <a:tr h="18650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Основополагающий вопрос 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Нужно ли человеку читать?</a:t>
                      </a:r>
                    </a:p>
                  </a:txBody>
                  <a:tcPr/>
                </a:tc>
              </a:tr>
              <a:tr h="8176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Проблемные вопросы 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Какая польза в чтении?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Почему нужно читать?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Чему нас учат книги?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17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Продукт проекта</a:t>
                      </a:r>
                      <a:endParaRPr kumimoji="0"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Лучший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читательский дневник класса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0"/>
            <a:ext cx="7589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Планирование  основных направлений работы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95360"/>
          <a:ext cx="9001158" cy="60626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00386"/>
                <a:gridCol w="3000386"/>
                <a:gridCol w="3000386"/>
              </a:tblGrid>
              <a:tr h="5848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Направление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Продукт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Срок реализации</a:t>
                      </a:r>
                      <a:endParaRPr lang="ru-RU" dirty="0"/>
                    </a:p>
                  </a:txBody>
                  <a:tcPr/>
                </a:tc>
              </a:tr>
              <a:tr h="88613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1. Беседа о прочитанном за  лето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Рисунки о любимом произведении, читательский дневник.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Сентябрь 2012 года</a:t>
                      </a:r>
                      <a:endParaRPr lang="ru-RU" dirty="0"/>
                    </a:p>
                  </a:txBody>
                  <a:tcPr/>
                </a:tc>
              </a:tr>
              <a:tr h="683644">
                <a:tc>
                  <a:txBody>
                    <a:bodyPr/>
                    <a:lstStyle/>
                    <a:p>
                      <a:r>
                        <a:rPr lang="ru-RU" dirty="0" smtClean="0"/>
                        <a:t>2.  Классный</a:t>
                      </a:r>
                      <a:r>
                        <a:rPr lang="ru-RU" baseline="0" dirty="0" smtClean="0"/>
                        <a:t> час: «Как появилась книга»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Альбом книгопечатание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 2012 года</a:t>
                      </a:r>
                      <a:endParaRPr lang="ru-RU" dirty="0"/>
                    </a:p>
                  </a:txBody>
                  <a:tcPr/>
                </a:tc>
              </a:tr>
              <a:tr h="683644">
                <a:tc>
                  <a:txBody>
                    <a:bodyPr/>
                    <a:lstStyle/>
                    <a:p>
                      <a:r>
                        <a:rPr lang="ru-RU" dirty="0" smtClean="0"/>
                        <a:t>3. Праздник поэзии в классе : «Времена года»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Книжки-малышки о временах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 2012 года</a:t>
                      </a:r>
                      <a:endParaRPr lang="ru-RU" dirty="0"/>
                    </a:p>
                  </a:txBody>
                  <a:tcPr/>
                </a:tc>
              </a:tr>
              <a:tr h="886134">
                <a:tc>
                  <a:txBody>
                    <a:bodyPr/>
                    <a:lstStyle/>
                    <a:p>
                      <a:r>
                        <a:rPr lang="ru-RU" dirty="0" smtClean="0"/>
                        <a:t>4. Чтение  сказки «Аленький цветочек» . Посещение театра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Сравнить  литературное</a:t>
                      </a:r>
                      <a:r>
                        <a:rPr lang="ru-RU" baseline="0" dirty="0" smtClean="0"/>
                        <a:t> произведение и театральное.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Декабрь 2012 года</a:t>
                      </a:r>
                      <a:endParaRPr lang="ru-RU" dirty="0"/>
                    </a:p>
                  </a:txBody>
                  <a:tcPr/>
                </a:tc>
              </a:tr>
              <a:tr h="683644">
                <a:tc>
                  <a:txBody>
                    <a:bodyPr/>
                    <a:lstStyle/>
                    <a:p>
                      <a:r>
                        <a:rPr lang="ru-RU" dirty="0" smtClean="0"/>
                        <a:t>5. Стихи о Блокаде Ленинграда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Рисунки,</a:t>
                      </a:r>
                      <a:r>
                        <a:rPr lang="ru-RU" baseline="0" dirty="0" smtClean="0"/>
                        <a:t> читательский дневник, </a:t>
                      </a:r>
                      <a:r>
                        <a:rPr lang="ru-RU" baseline="0" dirty="0" err="1" smtClean="0"/>
                        <a:t>стенказета</a:t>
                      </a:r>
                      <a:r>
                        <a:rPr lang="ru-RU" baseline="0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Январь 2013 года</a:t>
                      </a:r>
                      <a:endParaRPr lang="ru-RU" dirty="0"/>
                    </a:p>
                  </a:txBody>
                  <a:tcPr/>
                </a:tc>
              </a:tr>
              <a:tr h="683644">
                <a:tc>
                  <a:txBody>
                    <a:bodyPr/>
                    <a:lstStyle/>
                    <a:p>
                      <a:r>
                        <a:rPr lang="ru-RU" dirty="0" smtClean="0"/>
                        <a:t>6. Книги и произведения детских писателей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Биографии детских писателей, рисунки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Февраль-Март</a:t>
                      </a:r>
                      <a:r>
                        <a:rPr lang="ru-RU" baseline="0" dirty="0" smtClean="0"/>
                        <a:t> 2013 года</a:t>
                      </a:r>
                      <a:endParaRPr lang="ru-RU" dirty="0"/>
                    </a:p>
                  </a:txBody>
                  <a:tcPr/>
                </a:tc>
              </a:tr>
              <a:tr h="886134">
                <a:tc>
                  <a:txBody>
                    <a:bodyPr/>
                    <a:lstStyle/>
                    <a:p>
                      <a:r>
                        <a:rPr lang="ru-RU" dirty="0" smtClean="0"/>
                        <a:t>7. Зарубежная литература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Рисунки, биографии</a:t>
                      </a:r>
                      <a:r>
                        <a:rPr lang="ru-RU" baseline="0" dirty="0" smtClean="0"/>
                        <a:t> писателей, читательский дневник.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Апрель-май 2013 года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357298"/>
            <a:ext cx="7358114" cy="4143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«Дом, в котором нет книг подобен телу, лишенному души»</a:t>
            </a:r>
          </a:p>
          <a:p>
            <a:endParaRPr lang="ru-RU" sz="4400" b="1" dirty="0" smtClean="0">
              <a:solidFill>
                <a:srgbClr val="FF0000"/>
              </a:solidFill>
            </a:endParaRPr>
          </a:p>
          <a:p>
            <a:pPr algn="r"/>
            <a:r>
              <a:rPr lang="ru-RU" sz="4400" b="1" dirty="0" smtClean="0">
                <a:solidFill>
                  <a:srgbClr val="FF0000"/>
                </a:solidFill>
              </a:rPr>
              <a:t>                                         Цицерон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D:\мамина\рисунки\книга, чтение\dbdee13c60c9204fee7ec8d256b5f9f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571876"/>
            <a:ext cx="2170113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138</TotalTime>
  <Words>424</Words>
  <Application>Microsoft Office PowerPoint</Application>
  <PresentationFormat>Экран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</dc:creator>
  <cp:lastModifiedBy>Юрий</cp:lastModifiedBy>
  <cp:revision>14</cp:revision>
  <dcterms:created xsi:type="dcterms:W3CDTF">2013-05-19T09:14:32Z</dcterms:created>
  <dcterms:modified xsi:type="dcterms:W3CDTF">2013-05-19T11:33:09Z</dcterms:modified>
</cp:coreProperties>
</file>