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jpg" ContentType="image/jpg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042A2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8080" y="175623"/>
            <a:ext cx="16771838" cy="200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8896" y="2985093"/>
            <a:ext cx="12790207" cy="4264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042A2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375" cy="102979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89666" y="1525309"/>
            <a:ext cx="11108690" cy="4292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819910" marR="5080" indent="-1807845">
              <a:lnSpc>
                <a:spcPct val="116700"/>
              </a:lnSpc>
              <a:spcBef>
                <a:spcPts val="95"/>
              </a:spcBef>
            </a:pPr>
            <a:r>
              <a:rPr dirty="0" sz="12000" spc="-280">
                <a:solidFill>
                  <a:srgbClr val="042A20"/>
                </a:solidFill>
              </a:rPr>
              <a:t>С</a:t>
            </a:r>
            <a:r>
              <a:rPr dirty="0" sz="12000" spc="-940">
                <a:solidFill>
                  <a:srgbClr val="042A20"/>
                </a:solidFill>
              </a:rPr>
              <a:t>л</a:t>
            </a:r>
            <a:r>
              <a:rPr dirty="0" sz="12000" spc="-725">
                <a:solidFill>
                  <a:srgbClr val="042A20"/>
                </a:solidFill>
              </a:rPr>
              <a:t>о</a:t>
            </a:r>
            <a:r>
              <a:rPr dirty="0" sz="12000" spc="-1035">
                <a:solidFill>
                  <a:srgbClr val="042A20"/>
                </a:solidFill>
              </a:rPr>
              <a:t>в</a:t>
            </a:r>
            <a:r>
              <a:rPr dirty="0" sz="12000" spc="-525">
                <a:solidFill>
                  <a:srgbClr val="042A20"/>
                </a:solidFill>
              </a:rPr>
              <a:t>есная</a:t>
            </a:r>
            <a:r>
              <a:rPr dirty="0" sz="12000" spc="-455">
                <a:solidFill>
                  <a:srgbClr val="042A20"/>
                </a:solidFill>
              </a:rPr>
              <a:t> </a:t>
            </a:r>
            <a:r>
              <a:rPr dirty="0" sz="12000" spc="-315">
                <a:solidFill>
                  <a:srgbClr val="042A20"/>
                </a:solidFill>
              </a:rPr>
              <a:t>n</a:t>
            </a:r>
            <a:r>
              <a:rPr dirty="0" sz="12000" spc="-340">
                <a:solidFill>
                  <a:srgbClr val="042A20"/>
                </a:solidFill>
              </a:rPr>
              <a:t>г</a:t>
            </a:r>
            <a:r>
              <a:rPr dirty="0" sz="12000" spc="-370">
                <a:solidFill>
                  <a:srgbClr val="042A20"/>
                </a:solidFill>
              </a:rPr>
              <a:t>ра  </a:t>
            </a:r>
            <a:r>
              <a:rPr dirty="0" sz="12000" spc="-320">
                <a:solidFill>
                  <a:srgbClr val="042A20"/>
                </a:solidFill>
              </a:rPr>
              <a:t>"Перееcд"</a:t>
            </a:r>
            <a:endParaRPr sz="12000"/>
          </a:p>
        </p:txBody>
      </p:sp>
      <p:sp>
        <p:nvSpPr>
          <p:cNvPr id="4" name="object 4"/>
          <p:cNvSpPr txBox="1"/>
          <p:nvPr/>
        </p:nvSpPr>
        <p:spPr>
          <a:xfrm>
            <a:off x="4555292" y="6118801"/>
            <a:ext cx="9177655" cy="21355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1581150">
              <a:lnSpc>
                <a:spcPct val="115399"/>
              </a:lnSpc>
              <a:spcBef>
                <a:spcPts val="95"/>
              </a:spcBef>
            </a:pPr>
            <a:r>
              <a:rPr dirty="0" sz="4000" spc="-35">
                <a:latin typeface="Trebuchet MS"/>
                <a:cs typeface="Trebuchet MS"/>
              </a:rPr>
              <a:t>Преsентацию </a:t>
            </a:r>
            <a:r>
              <a:rPr dirty="0" sz="4000" spc="-85">
                <a:latin typeface="Trebuchet MS"/>
                <a:cs typeface="Trebuchet MS"/>
              </a:rPr>
              <a:t>подготовила </a:t>
            </a:r>
            <a:r>
              <a:rPr dirty="0" sz="4000" spc="-80">
                <a:latin typeface="Trebuchet MS"/>
                <a:cs typeface="Trebuchet MS"/>
              </a:rPr>
              <a:t> </a:t>
            </a:r>
            <a:r>
              <a:rPr dirty="0" sz="4000" spc="-130">
                <a:latin typeface="Trebuchet MS"/>
                <a:cs typeface="Trebuchet MS"/>
              </a:rPr>
              <a:t>учитель</a:t>
            </a:r>
            <a:r>
              <a:rPr dirty="0" sz="4000" spc="-135">
                <a:latin typeface="Trebuchet MS"/>
                <a:cs typeface="Trebuchet MS"/>
              </a:rPr>
              <a:t> </a:t>
            </a:r>
            <a:r>
              <a:rPr dirty="0" sz="4000" spc="-70">
                <a:latin typeface="Trebuchet MS"/>
                <a:cs typeface="Trebuchet MS"/>
              </a:rPr>
              <a:t>начальной</a:t>
            </a:r>
            <a:r>
              <a:rPr dirty="0" sz="4000" spc="-135">
                <a:latin typeface="Trebuchet MS"/>
                <a:cs typeface="Trebuchet MS"/>
              </a:rPr>
              <a:t> </a:t>
            </a:r>
            <a:r>
              <a:rPr dirty="0" sz="4000" spc="-140">
                <a:latin typeface="Trebuchet MS"/>
                <a:cs typeface="Trebuchet MS"/>
              </a:rPr>
              <a:t>шnолы</a:t>
            </a:r>
            <a:r>
              <a:rPr dirty="0" sz="4000" spc="-135">
                <a:latin typeface="Trebuchet MS"/>
                <a:cs typeface="Trebuchet MS"/>
              </a:rPr>
              <a:t> </a:t>
            </a:r>
            <a:r>
              <a:rPr dirty="0" sz="4000" spc="-60">
                <a:latin typeface="Trebuchet MS"/>
                <a:cs typeface="Trebuchet MS"/>
              </a:rPr>
              <a:t>гимнаsии</a:t>
            </a:r>
            <a:r>
              <a:rPr dirty="0" sz="4000" spc="-135">
                <a:latin typeface="Trebuchet MS"/>
                <a:cs typeface="Trebuchet MS"/>
              </a:rPr>
              <a:t> </a:t>
            </a:r>
            <a:r>
              <a:rPr dirty="0" sz="4000" spc="140">
                <a:latin typeface="Trebuchet MS"/>
                <a:cs typeface="Trebuchet MS"/>
              </a:rPr>
              <a:t>664</a:t>
            </a:r>
            <a:endParaRPr sz="4000">
              <a:latin typeface="Trebuchet MS"/>
              <a:cs typeface="Trebuchet MS"/>
            </a:endParaRPr>
          </a:p>
          <a:p>
            <a:pPr marL="744855">
              <a:lnSpc>
                <a:spcPct val="100000"/>
              </a:lnSpc>
              <a:spcBef>
                <a:spcPts val="740"/>
              </a:spcBef>
            </a:pPr>
            <a:r>
              <a:rPr dirty="0" sz="4000" spc="-80">
                <a:latin typeface="Trebuchet MS"/>
                <a:cs typeface="Trebuchet MS"/>
              </a:rPr>
              <a:t>Трофимова</a:t>
            </a:r>
            <a:r>
              <a:rPr dirty="0" sz="4000" spc="-130">
                <a:latin typeface="Trebuchet MS"/>
                <a:cs typeface="Trebuchet MS"/>
              </a:rPr>
              <a:t> </a:t>
            </a:r>
            <a:r>
              <a:rPr dirty="0" sz="4000" spc="-50">
                <a:latin typeface="Trebuchet MS"/>
                <a:cs typeface="Trebuchet MS"/>
              </a:rPr>
              <a:t>Елена</a:t>
            </a:r>
            <a:r>
              <a:rPr dirty="0" sz="4000" spc="-125">
                <a:latin typeface="Trebuchet MS"/>
                <a:cs typeface="Trebuchet MS"/>
              </a:rPr>
              <a:t> </a:t>
            </a:r>
            <a:r>
              <a:rPr dirty="0" sz="4000" spc="-95">
                <a:latin typeface="Trebuchet MS"/>
                <a:cs typeface="Trebuchet MS"/>
              </a:rPr>
              <a:t>Алеnсандровна</a:t>
            </a:r>
            <a:endParaRPr sz="4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8356" y="3635417"/>
            <a:ext cx="15927705" cy="398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6100"/>
              </a:lnSpc>
              <a:spcBef>
                <a:spcPts val="95"/>
              </a:spcBef>
            </a:pPr>
            <a:r>
              <a:rPr dirty="0" sz="5600" spc="310" b="1">
                <a:solidFill>
                  <a:srgbClr val="F14F44"/>
                </a:solidFill>
                <a:latin typeface="Trebuchet MS"/>
                <a:cs typeface="Trebuchet MS"/>
              </a:rPr>
              <a:t>Сковорутюг</a:t>
            </a:r>
            <a:r>
              <a:rPr dirty="0" sz="5600" spc="-229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-254" b="1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z="5600" spc="-229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350" b="1">
                <a:solidFill>
                  <a:srgbClr val="F14F44"/>
                </a:solidFill>
                <a:latin typeface="Trebuchet MS"/>
                <a:cs typeface="Trebuchet MS"/>
              </a:rPr>
              <a:t>усовершенствованный</a:t>
            </a:r>
            <a:r>
              <a:rPr dirty="0" sz="5600" spc="-22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155" b="1">
                <a:solidFill>
                  <a:srgbClr val="F14F44"/>
                </a:solidFill>
                <a:latin typeface="Trebuchet MS"/>
                <a:cs typeface="Trebuchet MS"/>
              </a:rPr>
              <a:t>утюг, </a:t>
            </a:r>
            <a:r>
              <a:rPr dirty="0" sz="5600" spc="-167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400" b="1">
                <a:solidFill>
                  <a:srgbClr val="F14F44"/>
                </a:solidFill>
                <a:latin typeface="Trebuchet MS"/>
                <a:cs typeface="Trebuchet MS"/>
              </a:rPr>
              <a:t>который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340" b="1">
                <a:solidFill>
                  <a:srgbClr val="F14F44"/>
                </a:solidFill>
                <a:latin typeface="Trebuchet MS"/>
                <a:cs typeface="Trebuchet MS"/>
              </a:rPr>
              <a:t>никогда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25" b="1">
                <a:solidFill>
                  <a:srgbClr val="F14F44"/>
                </a:solidFill>
                <a:latin typeface="Trebuchet MS"/>
                <a:cs typeface="Trebuchet MS"/>
              </a:rPr>
              <a:t>не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365" b="1">
                <a:solidFill>
                  <a:srgbClr val="F14F44"/>
                </a:solidFill>
                <a:latin typeface="Trebuchet MS"/>
                <a:cs typeface="Trebuchet MS"/>
              </a:rPr>
              <a:t>оставит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40" b="1">
                <a:solidFill>
                  <a:srgbClr val="F14F44"/>
                </a:solidFill>
                <a:latin typeface="Trebuchet MS"/>
                <a:cs typeface="Trebuchet MS"/>
              </a:rPr>
              <a:t>белых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70" b="1">
                <a:solidFill>
                  <a:srgbClr val="F14F44"/>
                </a:solidFill>
                <a:latin typeface="Trebuchet MS"/>
                <a:cs typeface="Trebuchet MS"/>
              </a:rPr>
              <a:t>пятен </a:t>
            </a:r>
            <a:r>
              <a:rPr dirty="0" sz="5600" spc="-1670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385" b="1">
                <a:solidFill>
                  <a:srgbClr val="F14F44"/>
                </a:solidFill>
                <a:latin typeface="Trebuchet MS"/>
                <a:cs typeface="Trebuchet MS"/>
              </a:rPr>
              <a:t>на </a:t>
            </a:r>
            <a:r>
              <a:rPr dirty="0" sz="5600" spc="130" b="1">
                <a:solidFill>
                  <a:srgbClr val="F14F44"/>
                </a:solidFill>
                <a:latin typeface="Trebuchet MS"/>
                <a:cs typeface="Trebuchet MS"/>
              </a:rPr>
              <a:t>одежде, </a:t>
            </a:r>
            <a:r>
              <a:rPr dirty="0" sz="5600" spc="385" b="1">
                <a:solidFill>
                  <a:srgbClr val="F14F44"/>
                </a:solidFill>
                <a:latin typeface="Trebuchet MS"/>
                <a:cs typeface="Trebuchet MS"/>
              </a:rPr>
              <a:t>так </a:t>
            </a:r>
            <a:r>
              <a:rPr dirty="0" sz="5600" spc="400" b="1">
                <a:solidFill>
                  <a:srgbClr val="F14F44"/>
                </a:solidFill>
                <a:latin typeface="Trebuchet MS"/>
                <a:cs typeface="Trebuchet MS"/>
              </a:rPr>
              <a:t>как </a:t>
            </a:r>
            <a:r>
              <a:rPr dirty="0" sz="5600" spc="155" b="1">
                <a:solidFill>
                  <a:srgbClr val="F14F44"/>
                </a:solidFill>
                <a:latin typeface="Trebuchet MS"/>
                <a:cs typeface="Trebuchet MS"/>
              </a:rPr>
              <a:t>у </a:t>
            </a:r>
            <a:r>
              <a:rPr dirty="0" sz="5600" spc="200" b="1">
                <a:solidFill>
                  <a:srgbClr val="F14F44"/>
                </a:solidFill>
                <a:latin typeface="Trebuchet MS"/>
                <a:cs typeface="Trebuchet MS"/>
              </a:rPr>
              <a:t>него </a:t>
            </a:r>
            <a:r>
              <a:rPr dirty="0" sz="5600" spc="204" b="1">
                <a:solidFill>
                  <a:srgbClr val="F14F44"/>
                </a:solidFill>
                <a:latin typeface="Trebuchet MS"/>
                <a:cs typeface="Trebuchet MS"/>
              </a:rPr>
              <a:t>есть </a:t>
            </a:r>
            <a:r>
              <a:rPr dirty="0" sz="5600" spc="455" b="1">
                <a:solidFill>
                  <a:srgbClr val="F14F44"/>
                </a:solidFill>
                <a:latin typeface="Trebuchet MS"/>
                <a:cs typeface="Trebuchet MS"/>
              </a:rPr>
              <a:t>защитная </a:t>
            </a:r>
            <a:r>
              <a:rPr dirty="0" sz="5600" spc="-167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45" b="1">
                <a:solidFill>
                  <a:srgbClr val="F14F44"/>
                </a:solidFill>
                <a:latin typeface="Trebuchet MS"/>
                <a:cs typeface="Trebuchet MS"/>
              </a:rPr>
              <a:t>подставка.</a:t>
            </a:r>
            <a:endParaRPr sz="5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71776" y="4604361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23492" y="8001974"/>
            <a:ext cx="224663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5">
                <a:latin typeface="Courier New"/>
                <a:cs typeface="Courier New"/>
              </a:rPr>
              <a:t>Стакан</a:t>
            </a:r>
            <a:endParaRPr sz="5200">
              <a:latin typeface="Courier New"/>
              <a:cs typeface="Courier New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2747559" y="2782720"/>
            <a:ext cx="1018540" cy="4601210"/>
            <a:chOff x="12747559" y="2782720"/>
            <a:chExt cx="1018540" cy="4601210"/>
          </a:xfrm>
        </p:grpSpPr>
        <p:sp>
          <p:nvSpPr>
            <p:cNvPr id="7" name="object 7"/>
            <p:cNvSpPr/>
            <p:nvPr/>
          </p:nvSpPr>
          <p:spPr>
            <a:xfrm>
              <a:off x="12822437" y="2782720"/>
              <a:ext cx="869315" cy="1535430"/>
            </a:xfrm>
            <a:custGeom>
              <a:avLst/>
              <a:gdLst/>
              <a:ahLst/>
              <a:cxnLst/>
              <a:rect l="l" t="t" r="r" b="b"/>
              <a:pathLst>
                <a:path w="869315" h="1535429">
                  <a:moveTo>
                    <a:pt x="434478" y="1535398"/>
                  </a:moveTo>
                  <a:lnTo>
                    <a:pt x="387148" y="1532843"/>
                  </a:lnTo>
                  <a:lnTo>
                    <a:pt x="341292" y="1525352"/>
                  </a:lnTo>
                  <a:lnTo>
                    <a:pt x="297175" y="1513193"/>
                  </a:lnTo>
                  <a:lnTo>
                    <a:pt x="255062" y="1496630"/>
                  </a:lnTo>
                  <a:lnTo>
                    <a:pt x="215219" y="1475930"/>
                  </a:lnTo>
                  <a:lnTo>
                    <a:pt x="177910" y="1451356"/>
                  </a:lnTo>
                  <a:lnTo>
                    <a:pt x="143402" y="1423175"/>
                  </a:lnTo>
                  <a:lnTo>
                    <a:pt x="111959" y="1391653"/>
                  </a:lnTo>
                  <a:lnTo>
                    <a:pt x="83848" y="1357054"/>
                  </a:lnTo>
                  <a:lnTo>
                    <a:pt x="59334" y="1319645"/>
                  </a:lnTo>
                  <a:lnTo>
                    <a:pt x="38681" y="1279690"/>
                  </a:lnTo>
                  <a:lnTo>
                    <a:pt x="22156" y="1237456"/>
                  </a:lnTo>
                  <a:lnTo>
                    <a:pt x="10024" y="1193207"/>
                  </a:lnTo>
                  <a:lnTo>
                    <a:pt x="2550" y="1147208"/>
                  </a:lnTo>
                  <a:lnTo>
                    <a:pt x="0" y="1099727"/>
                  </a:lnTo>
                  <a:lnTo>
                    <a:pt x="67887" y="826360"/>
                  </a:lnTo>
                  <a:lnTo>
                    <a:pt x="217239" y="459610"/>
                  </a:lnTo>
                  <a:lnTo>
                    <a:pt x="366590" y="137987"/>
                  </a:lnTo>
                  <a:lnTo>
                    <a:pt x="434478" y="0"/>
                  </a:lnTo>
                  <a:lnTo>
                    <a:pt x="502365" y="137987"/>
                  </a:lnTo>
                  <a:lnTo>
                    <a:pt x="651717" y="459610"/>
                  </a:lnTo>
                  <a:lnTo>
                    <a:pt x="801069" y="826360"/>
                  </a:lnTo>
                  <a:lnTo>
                    <a:pt x="868956" y="1099727"/>
                  </a:lnTo>
                  <a:lnTo>
                    <a:pt x="866406" y="1147208"/>
                  </a:lnTo>
                  <a:lnTo>
                    <a:pt x="858932" y="1193207"/>
                  </a:lnTo>
                  <a:lnTo>
                    <a:pt x="846799" y="1237456"/>
                  </a:lnTo>
                  <a:lnTo>
                    <a:pt x="830274" y="1279690"/>
                  </a:lnTo>
                  <a:lnTo>
                    <a:pt x="809622" y="1319645"/>
                  </a:lnTo>
                  <a:lnTo>
                    <a:pt x="785107" y="1357054"/>
                  </a:lnTo>
                  <a:lnTo>
                    <a:pt x="756996" y="1391653"/>
                  </a:lnTo>
                  <a:lnTo>
                    <a:pt x="725554" y="1423175"/>
                  </a:lnTo>
                  <a:lnTo>
                    <a:pt x="691046" y="1451356"/>
                  </a:lnTo>
                  <a:lnTo>
                    <a:pt x="653737" y="1475930"/>
                  </a:lnTo>
                  <a:lnTo>
                    <a:pt x="613893" y="1496630"/>
                  </a:lnTo>
                  <a:lnTo>
                    <a:pt x="571780" y="1513193"/>
                  </a:lnTo>
                  <a:lnTo>
                    <a:pt x="527663" y="1525352"/>
                  </a:lnTo>
                  <a:lnTo>
                    <a:pt x="481807" y="1532843"/>
                  </a:lnTo>
                  <a:lnTo>
                    <a:pt x="434478" y="1535398"/>
                  </a:lnTo>
                  <a:close/>
                </a:path>
              </a:pathLst>
            </a:custGeom>
            <a:solidFill>
              <a:srgbClr val="FDDD0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985136" y="3357509"/>
              <a:ext cx="543560" cy="960755"/>
            </a:xfrm>
            <a:custGeom>
              <a:avLst/>
              <a:gdLst/>
              <a:ahLst/>
              <a:cxnLst/>
              <a:rect l="l" t="t" r="r" b="b"/>
              <a:pathLst>
                <a:path w="543559" h="960754">
                  <a:moveTo>
                    <a:pt x="271779" y="960609"/>
                  </a:moveTo>
                  <a:lnTo>
                    <a:pt x="222895" y="956220"/>
                  </a:lnTo>
                  <a:lnTo>
                    <a:pt x="176899" y="943566"/>
                  </a:lnTo>
                  <a:lnTo>
                    <a:pt x="134554" y="923417"/>
                  </a:lnTo>
                  <a:lnTo>
                    <a:pt x="96626" y="896540"/>
                  </a:lnTo>
                  <a:lnTo>
                    <a:pt x="63880" y="863705"/>
                  </a:lnTo>
                  <a:lnTo>
                    <a:pt x="37079" y="825682"/>
                  </a:lnTo>
                  <a:lnTo>
                    <a:pt x="16989" y="783239"/>
                  </a:lnTo>
                  <a:lnTo>
                    <a:pt x="4374" y="737145"/>
                  </a:lnTo>
                  <a:lnTo>
                    <a:pt x="0" y="688170"/>
                  </a:lnTo>
                  <a:lnTo>
                    <a:pt x="42465" y="517062"/>
                  </a:lnTo>
                  <a:lnTo>
                    <a:pt x="135889" y="287568"/>
                  </a:lnTo>
                  <a:lnTo>
                    <a:pt x="229314" y="86332"/>
                  </a:lnTo>
                  <a:lnTo>
                    <a:pt x="271779" y="0"/>
                  </a:lnTo>
                  <a:lnTo>
                    <a:pt x="314245" y="86332"/>
                  </a:lnTo>
                  <a:lnTo>
                    <a:pt x="407669" y="287568"/>
                  </a:lnTo>
                  <a:lnTo>
                    <a:pt x="501094" y="517062"/>
                  </a:lnTo>
                  <a:lnTo>
                    <a:pt x="543559" y="688170"/>
                  </a:lnTo>
                  <a:lnTo>
                    <a:pt x="539184" y="737145"/>
                  </a:lnTo>
                  <a:lnTo>
                    <a:pt x="526570" y="783239"/>
                  </a:lnTo>
                  <a:lnTo>
                    <a:pt x="506480" y="825682"/>
                  </a:lnTo>
                  <a:lnTo>
                    <a:pt x="479679" y="863705"/>
                  </a:lnTo>
                  <a:lnTo>
                    <a:pt x="446932" y="896540"/>
                  </a:lnTo>
                  <a:lnTo>
                    <a:pt x="409005" y="923417"/>
                  </a:lnTo>
                  <a:lnTo>
                    <a:pt x="366660" y="943566"/>
                  </a:lnTo>
                  <a:lnTo>
                    <a:pt x="320663" y="956220"/>
                  </a:lnTo>
                  <a:lnTo>
                    <a:pt x="271779" y="960609"/>
                  </a:lnTo>
                  <a:close/>
                </a:path>
              </a:pathLst>
            </a:custGeom>
            <a:solidFill>
              <a:srgbClr val="F6971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199370" y="3837929"/>
              <a:ext cx="115570" cy="894080"/>
            </a:xfrm>
            <a:custGeom>
              <a:avLst/>
              <a:gdLst/>
              <a:ahLst/>
              <a:cxnLst/>
              <a:rect l="l" t="t" r="r" b="b"/>
              <a:pathLst>
                <a:path w="115569" h="894079">
                  <a:moveTo>
                    <a:pt x="115090" y="893832"/>
                  </a:moveTo>
                  <a:lnTo>
                    <a:pt x="0" y="893832"/>
                  </a:lnTo>
                  <a:lnTo>
                    <a:pt x="57545" y="0"/>
                  </a:lnTo>
                  <a:lnTo>
                    <a:pt x="115090" y="893832"/>
                  </a:lnTo>
                  <a:close/>
                </a:path>
              </a:pathLst>
            </a:custGeom>
            <a:solidFill>
              <a:srgbClr val="4B1A1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821975" y="4526563"/>
              <a:ext cx="869950" cy="2856865"/>
            </a:xfrm>
            <a:custGeom>
              <a:avLst/>
              <a:gdLst/>
              <a:ahLst/>
              <a:cxnLst/>
              <a:rect l="l" t="t" r="r" b="b"/>
              <a:pathLst>
                <a:path w="869950" h="2856865">
                  <a:moveTo>
                    <a:pt x="434940" y="2856787"/>
                  </a:moveTo>
                  <a:lnTo>
                    <a:pt x="230191" y="2844288"/>
                  </a:lnTo>
                  <a:lnTo>
                    <a:pt x="95879" y="2816790"/>
                  </a:lnTo>
                  <a:lnTo>
                    <a:pt x="22363" y="2789293"/>
                  </a:lnTo>
                  <a:lnTo>
                    <a:pt x="0" y="2776794"/>
                  </a:lnTo>
                  <a:lnTo>
                    <a:pt x="0" y="436134"/>
                  </a:lnTo>
                  <a:lnTo>
                    <a:pt x="2550" y="388606"/>
                  </a:lnTo>
                  <a:lnTo>
                    <a:pt x="10025" y="342563"/>
                  </a:lnTo>
                  <a:lnTo>
                    <a:pt x="22160" y="298268"/>
                  </a:lnTo>
                  <a:lnTo>
                    <a:pt x="38690" y="255990"/>
                  </a:lnTo>
                  <a:lnTo>
                    <a:pt x="59351" y="215993"/>
                  </a:lnTo>
                  <a:lnTo>
                    <a:pt x="83878" y="178543"/>
                  </a:lnTo>
                  <a:lnTo>
                    <a:pt x="112006" y="143907"/>
                  </a:lnTo>
                  <a:lnTo>
                    <a:pt x="143472" y="112350"/>
                  </a:lnTo>
                  <a:lnTo>
                    <a:pt x="178010" y="84138"/>
                  </a:lnTo>
                  <a:lnTo>
                    <a:pt x="215355" y="59537"/>
                  </a:lnTo>
                  <a:lnTo>
                    <a:pt x="255244" y="38812"/>
                  </a:lnTo>
                  <a:lnTo>
                    <a:pt x="297412" y="22231"/>
                  </a:lnTo>
                  <a:lnTo>
                    <a:pt x="341593" y="10057"/>
                  </a:lnTo>
                  <a:lnTo>
                    <a:pt x="387524" y="2558"/>
                  </a:lnTo>
                  <a:lnTo>
                    <a:pt x="434940" y="0"/>
                  </a:lnTo>
                  <a:lnTo>
                    <a:pt x="482269" y="2558"/>
                  </a:lnTo>
                  <a:lnTo>
                    <a:pt x="528125" y="10057"/>
                  </a:lnTo>
                  <a:lnTo>
                    <a:pt x="572242" y="22231"/>
                  </a:lnTo>
                  <a:lnTo>
                    <a:pt x="614355" y="38812"/>
                  </a:lnTo>
                  <a:lnTo>
                    <a:pt x="654199" y="59537"/>
                  </a:lnTo>
                  <a:lnTo>
                    <a:pt x="691507" y="84138"/>
                  </a:lnTo>
                  <a:lnTo>
                    <a:pt x="726016" y="112350"/>
                  </a:lnTo>
                  <a:lnTo>
                    <a:pt x="757458" y="143907"/>
                  </a:lnTo>
                  <a:lnTo>
                    <a:pt x="785569" y="178543"/>
                  </a:lnTo>
                  <a:lnTo>
                    <a:pt x="810084" y="215993"/>
                  </a:lnTo>
                  <a:lnTo>
                    <a:pt x="830736" y="255990"/>
                  </a:lnTo>
                  <a:lnTo>
                    <a:pt x="847261" y="298268"/>
                  </a:lnTo>
                  <a:lnTo>
                    <a:pt x="859394" y="342563"/>
                  </a:lnTo>
                  <a:lnTo>
                    <a:pt x="866868" y="388606"/>
                  </a:lnTo>
                  <a:lnTo>
                    <a:pt x="869418" y="436134"/>
                  </a:lnTo>
                  <a:lnTo>
                    <a:pt x="869418" y="2776794"/>
                  </a:lnTo>
                  <a:lnTo>
                    <a:pt x="847128" y="2789293"/>
                  </a:lnTo>
                  <a:lnTo>
                    <a:pt x="773770" y="2816790"/>
                  </a:lnTo>
                  <a:lnTo>
                    <a:pt x="639617" y="2844288"/>
                  </a:lnTo>
                  <a:lnTo>
                    <a:pt x="434940" y="2856787"/>
                  </a:lnTo>
                  <a:close/>
                </a:path>
              </a:pathLst>
            </a:custGeom>
            <a:solidFill>
              <a:srgbClr val="BA57B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747559" y="4526564"/>
              <a:ext cx="1018540" cy="1799589"/>
            </a:xfrm>
            <a:custGeom>
              <a:avLst/>
              <a:gdLst/>
              <a:ahLst/>
              <a:cxnLst/>
              <a:rect l="l" t="t" r="r" b="b"/>
              <a:pathLst>
                <a:path w="1018540" h="1799589">
                  <a:moveTo>
                    <a:pt x="452764" y="1799345"/>
                  </a:moveTo>
                  <a:lnTo>
                    <a:pt x="384743" y="1773409"/>
                  </a:lnTo>
                  <a:lnTo>
                    <a:pt x="342267" y="1711845"/>
                  </a:lnTo>
                  <a:lnTo>
                    <a:pt x="331061" y="1659817"/>
                  </a:lnTo>
                  <a:lnTo>
                    <a:pt x="325974" y="1608963"/>
                  </a:lnTo>
                  <a:lnTo>
                    <a:pt x="326124" y="1558996"/>
                  </a:lnTo>
                  <a:lnTo>
                    <a:pt x="330627" y="1509630"/>
                  </a:lnTo>
                  <a:lnTo>
                    <a:pt x="338602" y="1460579"/>
                  </a:lnTo>
                  <a:lnTo>
                    <a:pt x="349166" y="1411557"/>
                  </a:lnTo>
                  <a:lnTo>
                    <a:pt x="361436" y="1362277"/>
                  </a:lnTo>
                  <a:lnTo>
                    <a:pt x="397366" y="1223184"/>
                  </a:lnTo>
                  <a:lnTo>
                    <a:pt x="408309" y="1177988"/>
                  </a:lnTo>
                  <a:lnTo>
                    <a:pt x="418174" y="1128629"/>
                  </a:lnTo>
                  <a:lnTo>
                    <a:pt x="424743" y="1077526"/>
                  </a:lnTo>
                  <a:lnTo>
                    <a:pt x="425798" y="1027096"/>
                  </a:lnTo>
                  <a:lnTo>
                    <a:pt x="419120" y="979759"/>
                  </a:lnTo>
                  <a:lnTo>
                    <a:pt x="402493" y="937932"/>
                  </a:lnTo>
                  <a:lnTo>
                    <a:pt x="373697" y="904034"/>
                  </a:lnTo>
                  <a:lnTo>
                    <a:pt x="334115" y="879975"/>
                  </a:lnTo>
                  <a:lnTo>
                    <a:pt x="291920" y="868456"/>
                  </a:lnTo>
                  <a:lnTo>
                    <a:pt x="249622" y="868994"/>
                  </a:lnTo>
                  <a:lnTo>
                    <a:pt x="209732" y="881105"/>
                  </a:lnTo>
                  <a:lnTo>
                    <a:pt x="174759" y="904308"/>
                  </a:lnTo>
                  <a:lnTo>
                    <a:pt x="147214" y="938118"/>
                  </a:lnTo>
                  <a:lnTo>
                    <a:pt x="131788" y="975521"/>
                  </a:lnTo>
                  <a:lnTo>
                    <a:pt x="124681" y="1016140"/>
                  </a:lnTo>
                  <a:lnTo>
                    <a:pt x="122774" y="1057455"/>
                  </a:lnTo>
                  <a:lnTo>
                    <a:pt x="122948" y="1096944"/>
                  </a:lnTo>
                  <a:lnTo>
                    <a:pt x="123728" y="1129112"/>
                  </a:lnTo>
                  <a:lnTo>
                    <a:pt x="129188" y="1225397"/>
                  </a:lnTo>
                  <a:lnTo>
                    <a:pt x="130026" y="1253771"/>
                  </a:lnTo>
                  <a:lnTo>
                    <a:pt x="124676" y="1309321"/>
                  </a:lnTo>
                  <a:lnTo>
                    <a:pt x="89541" y="1354923"/>
                  </a:lnTo>
                  <a:lnTo>
                    <a:pt x="65604" y="1366572"/>
                  </a:lnTo>
                  <a:lnTo>
                    <a:pt x="41570" y="1366386"/>
                  </a:lnTo>
                  <a:lnTo>
                    <a:pt x="20550" y="1351063"/>
                  </a:lnTo>
                  <a:lnTo>
                    <a:pt x="5656" y="1317301"/>
                  </a:lnTo>
                  <a:lnTo>
                    <a:pt x="0" y="1261799"/>
                  </a:lnTo>
                  <a:lnTo>
                    <a:pt x="0" y="436134"/>
                  </a:lnTo>
                  <a:lnTo>
                    <a:pt x="2630" y="391536"/>
                  </a:lnTo>
                  <a:lnTo>
                    <a:pt x="10350" y="348228"/>
                  </a:lnTo>
                  <a:lnTo>
                    <a:pt x="22904" y="306428"/>
                  </a:lnTo>
                  <a:lnTo>
                    <a:pt x="40035" y="266356"/>
                  </a:lnTo>
                  <a:lnTo>
                    <a:pt x="61487" y="228231"/>
                  </a:lnTo>
                  <a:lnTo>
                    <a:pt x="87004" y="192271"/>
                  </a:lnTo>
                  <a:lnTo>
                    <a:pt x="116329" y="158697"/>
                  </a:lnTo>
                  <a:lnTo>
                    <a:pt x="149207" y="127727"/>
                  </a:lnTo>
                  <a:lnTo>
                    <a:pt x="185381" y="99580"/>
                  </a:lnTo>
                  <a:lnTo>
                    <a:pt x="224594" y="74475"/>
                  </a:lnTo>
                  <a:lnTo>
                    <a:pt x="266591" y="52631"/>
                  </a:lnTo>
                  <a:lnTo>
                    <a:pt x="311115" y="34268"/>
                  </a:lnTo>
                  <a:lnTo>
                    <a:pt x="357909" y="19604"/>
                  </a:lnTo>
                  <a:lnTo>
                    <a:pt x="406719" y="8859"/>
                  </a:lnTo>
                  <a:lnTo>
                    <a:pt x="457286" y="2251"/>
                  </a:lnTo>
                  <a:lnTo>
                    <a:pt x="509356" y="0"/>
                  </a:lnTo>
                  <a:lnTo>
                    <a:pt x="561380" y="2251"/>
                  </a:lnTo>
                  <a:lnTo>
                    <a:pt x="611897" y="8859"/>
                  </a:lnTo>
                  <a:lnTo>
                    <a:pt x="660653" y="19604"/>
                  </a:lnTo>
                  <a:lnTo>
                    <a:pt x="707392" y="34268"/>
                  </a:lnTo>
                  <a:lnTo>
                    <a:pt x="751858" y="52631"/>
                  </a:lnTo>
                  <a:lnTo>
                    <a:pt x="793797" y="74475"/>
                  </a:lnTo>
                  <a:lnTo>
                    <a:pt x="832953" y="99580"/>
                  </a:lnTo>
                  <a:lnTo>
                    <a:pt x="869071" y="127727"/>
                  </a:lnTo>
                  <a:lnTo>
                    <a:pt x="901896" y="158697"/>
                  </a:lnTo>
                  <a:lnTo>
                    <a:pt x="931173" y="192271"/>
                  </a:lnTo>
                  <a:lnTo>
                    <a:pt x="956646" y="228231"/>
                  </a:lnTo>
                  <a:lnTo>
                    <a:pt x="978059" y="266356"/>
                  </a:lnTo>
                  <a:lnTo>
                    <a:pt x="995159" y="306428"/>
                  </a:lnTo>
                  <a:lnTo>
                    <a:pt x="1007689" y="348228"/>
                  </a:lnTo>
                  <a:lnTo>
                    <a:pt x="1015394" y="391536"/>
                  </a:lnTo>
                  <a:lnTo>
                    <a:pt x="1018019" y="436134"/>
                  </a:lnTo>
                  <a:lnTo>
                    <a:pt x="1018019" y="1128710"/>
                  </a:lnTo>
                  <a:lnTo>
                    <a:pt x="1011892" y="1181534"/>
                  </a:lnTo>
                  <a:lnTo>
                    <a:pt x="995658" y="1225881"/>
                  </a:lnTo>
                  <a:lnTo>
                    <a:pt x="972539" y="1259890"/>
                  </a:lnTo>
                  <a:lnTo>
                    <a:pt x="918536" y="1289446"/>
                  </a:lnTo>
                  <a:lnTo>
                    <a:pt x="875658" y="1255307"/>
                  </a:lnTo>
                  <a:lnTo>
                    <a:pt x="864234" y="1218034"/>
                  </a:lnTo>
                  <a:lnTo>
                    <a:pt x="857231" y="1178097"/>
                  </a:lnTo>
                  <a:lnTo>
                    <a:pt x="847877" y="1095822"/>
                  </a:lnTo>
                  <a:lnTo>
                    <a:pt x="841223" y="1056282"/>
                  </a:lnTo>
                  <a:lnTo>
                    <a:pt x="830382" y="1019669"/>
                  </a:lnTo>
                  <a:lnTo>
                    <a:pt x="787527" y="960822"/>
                  </a:lnTo>
                  <a:lnTo>
                    <a:pt x="751210" y="941384"/>
                  </a:lnTo>
                  <a:lnTo>
                    <a:pt x="702098" y="930467"/>
                  </a:lnTo>
                  <a:lnTo>
                    <a:pt x="653951" y="931019"/>
                  </a:lnTo>
                  <a:lnTo>
                    <a:pt x="616162" y="943149"/>
                  </a:lnTo>
                  <a:lnTo>
                    <a:pt x="566766" y="994862"/>
                  </a:lnTo>
                  <a:lnTo>
                    <a:pt x="552717" y="1030805"/>
                  </a:lnTo>
                  <a:lnTo>
                    <a:pt x="544138" y="1071048"/>
                  </a:lnTo>
                  <a:lnTo>
                    <a:pt x="539808" y="1113770"/>
                  </a:lnTo>
                  <a:lnTo>
                    <a:pt x="538505" y="1157151"/>
                  </a:lnTo>
                  <a:lnTo>
                    <a:pt x="539007" y="1199372"/>
                  </a:lnTo>
                  <a:lnTo>
                    <a:pt x="540093" y="1238613"/>
                  </a:lnTo>
                  <a:lnTo>
                    <a:pt x="542219" y="1285549"/>
                  </a:lnTo>
                  <a:lnTo>
                    <a:pt x="545854" y="1331925"/>
                  </a:lnTo>
                  <a:lnTo>
                    <a:pt x="550695" y="1377992"/>
                  </a:lnTo>
                  <a:lnTo>
                    <a:pt x="556442" y="1424000"/>
                  </a:lnTo>
                  <a:lnTo>
                    <a:pt x="569444" y="1516849"/>
                  </a:lnTo>
                  <a:lnTo>
                    <a:pt x="574961" y="1566460"/>
                  </a:lnTo>
                  <a:lnTo>
                    <a:pt x="576666" y="1615680"/>
                  </a:lnTo>
                  <a:lnTo>
                    <a:pt x="573604" y="1664814"/>
                  </a:lnTo>
                  <a:lnTo>
                    <a:pt x="564821" y="1714164"/>
                  </a:lnTo>
                  <a:lnTo>
                    <a:pt x="547666" y="1754948"/>
                  </a:lnTo>
                  <a:lnTo>
                    <a:pt x="488493" y="1796596"/>
                  </a:lnTo>
                  <a:lnTo>
                    <a:pt x="452764" y="1799345"/>
                  </a:lnTo>
                  <a:close/>
                </a:path>
              </a:pathLst>
            </a:custGeom>
            <a:solidFill>
              <a:srgbClr val="D578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12226215" y="8001974"/>
            <a:ext cx="195707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55">
                <a:latin typeface="Courier New"/>
                <a:cs typeface="Courier New"/>
              </a:rPr>
              <a:t>С</a:t>
            </a:r>
            <a:r>
              <a:rPr dirty="0" sz="5200" spc="-170">
                <a:latin typeface="Courier New"/>
                <a:cs typeface="Courier New"/>
              </a:rPr>
              <a:t>в</a:t>
            </a:r>
            <a:r>
              <a:rPr dirty="0" sz="5200" spc="-210">
                <a:latin typeface="Courier New"/>
                <a:cs typeface="Courier New"/>
              </a:rPr>
              <a:t>е</a:t>
            </a:r>
            <a:r>
              <a:rPr dirty="0" sz="5200" spc="35">
                <a:latin typeface="Courier New"/>
                <a:cs typeface="Courier New"/>
              </a:rPr>
              <a:t>ч</a:t>
            </a:r>
            <a:r>
              <a:rPr dirty="0" sz="5200" spc="-229">
                <a:latin typeface="Courier New"/>
                <a:cs typeface="Courier New"/>
              </a:rPr>
              <a:t>а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26654" y="4934870"/>
            <a:ext cx="2630805" cy="2536190"/>
          </a:xfrm>
          <a:custGeom>
            <a:avLst/>
            <a:gdLst/>
            <a:ahLst/>
            <a:cxnLst/>
            <a:rect l="l" t="t" r="r" b="b"/>
            <a:pathLst>
              <a:path w="2630804" h="2536190">
                <a:moveTo>
                  <a:pt x="1594512" y="2536126"/>
                </a:moveTo>
                <a:lnTo>
                  <a:pt x="1095328" y="2527845"/>
                </a:lnTo>
                <a:lnTo>
                  <a:pt x="485041" y="2439881"/>
                </a:lnTo>
                <a:lnTo>
                  <a:pt x="302682" y="2341604"/>
                </a:lnTo>
                <a:lnTo>
                  <a:pt x="203767" y="2193643"/>
                </a:lnTo>
                <a:lnTo>
                  <a:pt x="162982" y="2058806"/>
                </a:lnTo>
                <a:lnTo>
                  <a:pt x="155013" y="1999902"/>
                </a:lnTo>
                <a:lnTo>
                  <a:pt x="0" y="0"/>
                </a:lnTo>
                <a:lnTo>
                  <a:pt x="2630226" y="139993"/>
                </a:lnTo>
                <a:lnTo>
                  <a:pt x="2616084" y="366154"/>
                </a:lnTo>
                <a:lnTo>
                  <a:pt x="2580846" y="899331"/>
                </a:lnTo>
                <a:lnTo>
                  <a:pt x="2535295" y="1521566"/>
                </a:lnTo>
                <a:lnTo>
                  <a:pt x="2490214" y="2014902"/>
                </a:lnTo>
                <a:lnTo>
                  <a:pt x="2401143" y="2264186"/>
                </a:lnTo>
                <a:lnTo>
                  <a:pt x="2253943" y="2408008"/>
                </a:lnTo>
                <a:lnTo>
                  <a:pt x="2116119" y="2474020"/>
                </a:lnTo>
                <a:lnTo>
                  <a:pt x="2055176" y="2489878"/>
                </a:lnTo>
                <a:lnTo>
                  <a:pt x="1931494" y="2508784"/>
                </a:lnTo>
                <a:lnTo>
                  <a:pt x="1594512" y="2536126"/>
                </a:lnTo>
                <a:close/>
              </a:path>
            </a:pathLst>
          </a:custGeom>
          <a:solidFill>
            <a:srgbClr val="F9EC31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62974" y="3772651"/>
            <a:ext cx="13753465" cy="8788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305">
                <a:solidFill>
                  <a:srgbClr val="F14F44"/>
                </a:solidFill>
                <a:latin typeface="Trebuchet MS"/>
                <a:cs typeface="Trebuchet MS"/>
              </a:rPr>
              <a:t>Стаканосвеч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254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pc="-229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20">
                <a:solidFill>
                  <a:srgbClr val="F14F44"/>
                </a:solidFill>
                <a:latin typeface="Trebuchet MS"/>
                <a:cs typeface="Trebuchet MS"/>
              </a:rPr>
              <a:t>подставка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130">
                <a:solidFill>
                  <a:srgbClr val="F14F44"/>
                </a:solidFill>
                <a:latin typeface="Trebuchet MS"/>
                <a:cs typeface="Trebuchet MS"/>
              </a:rPr>
              <a:t>со</a:t>
            </a:r>
            <a:r>
              <a:rPr dirty="0" spc="-229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40">
                <a:solidFill>
                  <a:srgbClr val="F14F44"/>
                </a:solidFill>
                <a:latin typeface="Trebuchet MS"/>
                <a:cs typeface="Trebuchet MS"/>
              </a:rPr>
              <a:t>свечкой.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565364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71776" y="4604363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163083" y="2753669"/>
            <a:ext cx="13335000" cy="5302250"/>
            <a:chOff x="2163083" y="2753669"/>
            <a:chExt cx="13335000" cy="5302250"/>
          </a:xfrm>
        </p:grpSpPr>
        <p:sp>
          <p:nvSpPr>
            <p:cNvPr id="6" name="object 6"/>
            <p:cNvSpPr/>
            <p:nvPr/>
          </p:nvSpPr>
          <p:spPr>
            <a:xfrm>
              <a:off x="12222356" y="3845303"/>
              <a:ext cx="3119755" cy="3430904"/>
            </a:xfrm>
            <a:custGeom>
              <a:avLst/>
              <a:gdLst/>
              <a:ahLst/>
              <a:cxnLst/>
              <a:rect l="l" t="t" r="r" b="b"/>
              <a:pathLst>
                <a:path w="3119755" h="3430904">
                  <a:moveTo>
                    <a:pt x="3119437" y="3430850"/>
                  </a:moveTo>
                  <a:lnTo>
                    <a:pt x="0" y="3430850"/>
                  </a:lnTo>
                  <a:lnTo>
                    <a:pt x="0" y="0"/>
                  </a:lnTo>
                  <a:lnTo>
                    <a:pt x="3119437" y="0"/>
                  </a:lnTo>
                  <a:lnTo>
                    <a:pt x="3119437" y="3430850"/>
                  </a:lnTo>
                  <a:close/>
                </a:path>
              </a:pathLst>
            </a:custGeom>
            <a:solidFill>
              <a:srgbClr val="D99D8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222356" y="3845303"/>
              <a:ext cx="3119755" cy="3430904"/>
            </a:xfrm>
            <a:custGeom>
              <a:avLst/>
              <a:gdLst/>
              <a:ahLst/>
              <a:cxnLst/>
              <a:rect l="l" t="t" r="r" b="b"/>
              <a:pathLst>
                <a:path w="3119755" h="3430904">
                  <a:moveTo>
                    <a:pt x="3119437" y="3430850"/>
                  </a:moveTo>
                  <a:lnTo>
                    <a:pt x="0" y="3430850"/>
                  </a:lnTo>
                  <a:lnTo>
                    <a:pt x="3119437" y="0"/>
                  </a:lnTo>
                  <a:lnTo>
                    <a:pt x="3119437" y="3430850"/>
                  </a:lnTo>
                  <a:close/>
                </a:path>
              </a:pathLst>
            </a:custGeom>
            <a:solidFill>
              <a:srgbClr val="FFD98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378327" y="4001251"/>
              <a:ext cx="2807970" cy="3119120"/>
            </a:xfrm>
            <a:custGeom>
              <a:avLst/>
              <a:gdLst/>
              <a:ahLst/>
              <a:cxnLst/>
              <a:rect l="l" t="t" r="r" b="b"/>
              <a:pathLst>
                <a:path w="2807969" h="3119120">
                  <a:moveTo>
                    <a:pt x="2807493" y="3118954"/>
                  </a:moveTo>
                  <a:lnTo>
                    <a:pt x="0" y="3118954"/>
                  </a:lnTo>
                  <a:lnTo>
                    <a:pt x="0" y="0"/>
                  </a:lnTo>
                  <a:lnTo>
                    <a:pt x="2807493" y="0"/>
                  </a:lnTo>
                  <a:lnTo>
                    <a:pt x="2807493" y="3118954"/>
                  </a:lnTo>
                  <a:close/>
                </a:path>
              </a:pathLst>
            </a:custGeom>
            <a:solidFill>
              <a:srgbClr val="BADD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810214" y="4001251"/>
              <a:ext cx="2376170" cy="3119120"/>
            </a:xfrm>
            <a:custGeom>
              <a:avLst/>
              <a:gdLst/>
              <a:ahLst/>
              <a:cxnLst/>
              <a:rect l="l" t="t" r="r" b="b"/>
              <a:pathLst>
                <a:path w="2376169" h="3119120">
                  <a:moveTo>
                    <a:pt x="971860" y="3118954"/>
                  </a:moveTo>
                  <a:lnTo>
                    <a:pt x="0" y="3118954"/>
                  </a:lnTo>
                  <a:lnTo>
                    <a:pt x="1943721" y="0"/>
                  </a:lnTo>
                  <a:lnTo>
                    <a:pt x="2375607" y="0"/>
                  </a:lnTo>
                  <a:lnTo>
                    <a:pt x="2375607" y="839778"/>
                  </a:lnTo>
                  <a:lnTo>
                    <a:pt x="971860" y="3118954"/>
                  </a:lnTo>
                  <a:close/>
                </a:path>
              </a:pathLst>
            </a:custGeom>
            <a:solidFill>
              <a:srgbClr val="F5F7F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66384" y="3689356"/>
              <a:ext cx="3431540" cy="3743325"/>
            </a:xfrm>
            <a:custGeom>
              <a:avLst/>
              <a:gdLst/>
              <a:ahLst/>
              <a:cxnLst/>
              <a:rect l="l" t="t" r="r" b="b"/>
              <a:pathLst>
                <a:path w="3431540" h="3743325">
                  <a:moveTo>
                    <a:pt x="0" y="3742746"/>
                  </a:moveTo>
                  <a:lnTo>
                    <a:pt x="0" y="0"/>
                  </a:lnTo>
                  <a:lnTo>
                    <a:pt x="3431380" y="0"/>
                  </a:lnTo>
                  <a:lnTo>
                    <a:pt x="3275408" y="155947"/>
                  </a:lnTo>
                  <a:lnTo>
                    <a:pt x="155971" y="155947"/>
                  </a:lnTo>
                  <a:lnTo>
                    <a:pt x="155971" y="3586798"/>
                  </a:lnTo>
                  <a:lnTo>
                    <a:pt x="0" y="3742746"/>
                  </a:lnTo>
                  <a:close/>
                </a:path>
              </a:pathLst>
            </a:custGeom>
            <a:solidFill>
              <a:srgbClr val="66201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066384" y="3689356"/>
              <a:ext cx="3431540" cy="3743325"/>
            </a:xfrm>
            <a:custGeom>
              <a:avLst/>
              <a:gdLst/>
              <a:ahLst/>
              <a:cxnLst/>
              <a:rect l="l" t="t" r="r" b="b"/>
              <a:pathLst>
                <a:path w="3431540" h="3743325">
                  <a:moveTo>
                    <a:pt x="3431380" y="3742746"/>
                  </a:moveTo>
                  <a:lnTo>
                    <a:pt x="0" y="3742746"/>
                  </a:lnTo>
                  <a:lnTo>
                    <a:pt x="155971" y="3586798"/>
                  </a:lnTo>
                  <a:lnTo>
                    <a:pt x="3275408" y="3586798"/>
                  </a:lnTo>
                  <a:lnTo>
                    <a:pt x="3275408" y="155947"/>
                  </a:lnTo>
                  <a:lnTo>
                    <a:pt x="3431380" y="0"/>
                  </a:lnTo>
                  <a:lnTo>
                    <a:pt x="3431380" y="3742746"/>
                  </a:lnTo>
                  <a:close/>
                </a:path>
              </a:pathLst>
            </a:custGeom>
            <a:solidFill>
              <a:srgbClr val="C1694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066384" y="2753669"/>
              <a:ext cx="3431540" cy="5302250"/>
            </a:xfrm>
            <a:custGeom>
              <a:avLst/>
              <a:gdLst/>
              <a:ahLst/>
              <a:cxnLst/>
              <a:rect l="l" t="t" r="r" b="b"/>
              <a:pathLst>
                <a:path w="3431540" h="5302250">
                  <a:moveTo>
                    <a:pt x="2027634" y="311895"/>
                  </a:moveTo>
                  <a:lnTo>
                    <a:pt x="1403746" y="311895"/>
                  </a:lnTo>
                  <a:lnTo>
                    <a:pt x="1407415" y="269481"/>
                  </a:lnTo>
                  <a:lnTo>
                    <a:pt x="1417986" y="227770"/>
                  </a:lnTo>
                  <a:lnTo>
                    <a:pt x="1434804" y="187465"/>
                  </a:lnTo>
                  <a:lnTo>
                    <a:pt x="1457214" y="149269"/>
                  </a:lnTo>
                  <a:lnTo>
                    <a:pt x="1484562" y="113885"/>
                  </a:lnTo>
                  <a:lnTo>
                    <a:pt x="1516194" y="82016"/>
                  </a:lnTo>
                  <a:lnTo>
                    <a:pt x="1551454" y="54364"/>
                  </a:lnTo>
                  <a:lnTo>
                    <a:pt x="1589688" y="31634"/>
                  </a:lnTo>
                  <a:lnTo>
                    <a:pt x="1630242" y="14528"/>
                  </a:lnTo>
                  <a:lnTo>
                    <a:pt x="1672461" y="3749"/>
                  </a:lnTo>
                  <a:lnTo>
                    <a:pt x="1715690" y="0"/>
                  </a:lnTo>
                  <a:lnTo>
                    <a:pt x="1758919" y="3749"/>
                  </a:lnTo>
                  <a:lnTo>
                    <a:pt x="1801138" y="14528"/>
                  </a:lnTo>
                  <a:lnTo>
                    <a:pt x="1841692" y="31634"/>
                  </a:lnTo>
                  <a:lnTo>
                    <a:pt x="1879926" y="54364"/>
                  </a:lnTo>
                  <a:lnTo>
                    <a:pt x="1915186" y="82016"/>
                  </a:lnTo>
                  <a:lnTo>
                    <a:pt x="1946818" y="113885"/>
                  </a:lnTo>
                  <a:lnTo>
                    <a:pt x="1974166" y="149269"/>
                  </a:lnTo>
                  <a:lnTo>
                    <a:pt x="1996576" y="187465"/>
                  </a:lnTo>
                  <a:lnTo>
                    <a:pt x="2013394" y="227770"/>
                  </a:lnTo>
                  <a:lnTo>
                    <a:pt x="2023965" y="269481"/>
                  </a:lnTo>
                  <a:lnTo>
                    <a:pt x="2027634" y="311895"/>
                  </a:lnTo>
                  <a:close/>
                </a:path>
                <a:path w="3431540" h="5302250">
                  <a:moveTo>
                    <a:pt x="2403694" y="311895"/>
                  </a:moveTo>
                  <a:lnTo>
                    <a:pt x="2027634" y="311895"/>
                  </a:lnTo>
                  <a:lnTo>
                    <a:pt x="2055928" y="298194"/>
                  </a:lnTo>
                  <a:lnTo>
                    <a:pt x="2129288" y="272577"/>
                  </a:lnTo>
                  <a:lnTo>
                    <a:pt x="2230431" y="258276"/>
                  </a:lnTo>
                  <a:lnTo>
                    <a:pt x="2342073" y="278522"/>
                  </a:lnTo>
                  <a:lnTo>
                    <a:pt x="2403694" y="311895"/>
                  </a:lnTo>
                  <a:close/>
                </a:path>
                <a:path w="3431540" h="5302250">
                  <a:moveTo>
                    <a:pt x="2596931" y="491547"/>
                  </a:moveTo>
                  <a:lnTo>
                    <a:pt x="834449" y="491547"/>
                  </a:lnTo>
                  <a:lnTo>
                    <a:pt x="845538" y="469929"/>
                  </a:lnTo>
                  <a:lnTo>
                    <a:pt x="885257" y="416146"/>
                  </a:lnTo>
                  <a:lnTo>
                    <a:pt x="963287" y="346808"/>
                  </a:lnTo>
                  <a:lnTo>
                    <a:pt x="1089307" y="278522"/>
                  </a:lnTo>
                  <a:lnTo>
                    <a:pt x="1200949" y="258276"/>
                  </a:lnTo>
                  <a:lnTo>
                    <a:pt x="1302092" y="272577"/>
                  </a:lnTo>
                  <a:lnTo>
                    <a:pt x="1375452" y="298194"/>
                  </a:lnTo>
                  <a:lnTo>
                    <a:pt x="1403746" y="311895"/>
                  </a:lnTo>
                  <a:lnTo>
                    <a:pt x="2403694" y="311895"/>
                  </a:lnTo>
                  <a:lnTo>
                    <a:pt x="2468159" y="346808"/>
                  </a:lnTo>
                  <a:lnTo>
                    <a:pt x="2546182" y="416146"/>
                  </a:lnTo>
                  <a:lnTo>
                    <a:pt x="2585865" y="469929"/>
                  </a:lnTo>
                  <a:lnTo>
                    <a:pt x="2596931" y="491547"/>
                  </a:lnTo>
                  <a:close/>
                </a:path>
                <a:path w="3431540" h="5302250">
                  <a:moveTo>
                    <a:pt x="3431380" y="779738"/>
                  </a:moveTo>
                  <a:lnTo>
                    <a:pt x="0" y="779738"/>
                  </a:lnTo>
                  <a:lnTo>
                    <a:pt x="124772" y="762925"/>
                  </a:lnTo>
                  <a:lnTo>
                    <a:pt x="263319" y="725936"/>
                  </a:lnTo>
                  <a:lnTo>
                    <a:pt x="375721" y="688947"/>
                  </a:lnTo>
                  <a:lnTo>
                    <a:pt x="422059" y="672134"/>
                  </a:lnTo>
                  <a:lnTo>
                    <a:pt x="428191" y="656656"/>
                  </a:lnTo>
                  <a:lnTo>
                    <a:pt x="451928" y="616968"/>
                  </a:lnTo>
                  <a:lnTo>
                    <a:pt x="501283" y="563185"/>
                  </a:lnTo>
                  <a:lnTo>
                    <a:pt x="584270" y="505426"/>
                  </a:lnTo>
                  <a:lnTo>
                    <a:pt x="662446" y="481744"/>
                  </a:lnTo>
                  <a:lnTo>
                    <a:pt x="744102" y="479363"/>
                  </a:lnTo>
                  <a:lnTo>
                    <a:pt x="808387" y="486544"/>
                  </a:lnTo>
                  <a:lnTo>
                    <a:pt x="834449" y="491547"/>
                  </a:lnTo>
                  <a:lnTo>
                    <a:pt x="2801293" y="491547"/>
                  </a:lnTo>
                  <a:lnTo>
                    <a:pt x="2847110" y="505426"/>
                  </a:lnTo>
                  <a:lnTo>
                    <a:pt x="2930163" y="563185"/>
                  </a:lnTo>
                  <a:lnTo>
                    <a:pt x="2979511" y="616968"/>
                  </a:lnTo>
                  <a:lnTo>
                    <a:pt x="3003211" y="656657"/>
                  </a:lnTo>
                  <a:lnTo>
                    <a:pt x="3009321" y="672134"/>
                  </a:lnTo>
                  <a:lnTo>
                    <a:pt x="3055659" y="688947"/>
                  </a:lnTo>
                  <a:lnTo>
                    <a:pt x="3168061" y="725936"/>
                  </a:lnTo>
                  <a:lnTo>
                    <a:pt x="3306608" y="762925"/>
                  </a:lnTo>
                  <a:lnTo>
                    <a:pt x="3431380" y="779738"/>
                  </a:lnTo>
                  <a:close/>
                </a:path>
                <a:path w="3431540" h="5302250">
                  <a:moveTo>
                    <a:pt x="2801293" y="491547"/>
                  </a:moveTo>
                  <a:lnTo>
                    <a:pt x="2596931" y="491547"/>
                  </a:lnTo>
                  <a:lnTo>
                    <a:pt x="2622993" y="486544"/>
                  </a:lnTo>
                  <a:lnTo>
                    <a:pt x="2687278" y="479363"/>
                  </a:lnTo>
                  <a:lnTo>
                    <a:pt x="2768934" y="481744"/>
                  </a:lnTo>
                  <a:lnTo>
                    <a:pt x="2801293" y="491547"/>
                  </a:lnTo>
                  <a:close/>
                </a:path>
                <a:path w="3431540" h="5302250">
                  <a:moveTo>
                    <a:pt x="744102" y="5014655"/>
                  </a:moveTo>
                  <a:lnTo>
                    <a:pt x="662446" y="5013247"/>
                  </a:lnTo>
                  <a:lnTo>
                    <a:pt x="584270" y="4999061"/>
                  </a:lnTo>
                  <a:lnTo>
                    <a:pt x="501217" y="4964338"/>
                  </a:lnTo>
                  <a:lnTo>
                    <a:pt x="451869" y="4932042"/>
                  </a:lnTo>
                  <a:lnTo>
                    <a:pt x="422059" y="4898942"/>
                  </a:lnTo>
                  <a:lnTo>
                    <a:pt x="375721" y="4888854"/>
                  </a:lnTo>
                  <a:lnTo>
                    <a:pt x="263319" y="4866661"/>
                  </a:lnTo>
                  <a:lnTo>
                    <a:pt x="124772" y="4844468"/>
                  </a:lnTo>
                  <a:lnTo>
                    <a:pt x="0" y="4834380"/>
                  </a:lnTo>
                  <a:lnTo>
                    <a:pt x="3431380" y="4834380"/>
                  </a:lnTo>
                  <a:lnTo>
                    <a:pt x="3306608" y="4844468"/>
                  </a:lnTo>
                  <a:lnTo>
                    <a:pt x="3168061" y="4866661"/>
                  </a:lnTo>
                  <a:lnTo>
                    <a:pt x="3055659" y="4888854"/>
                  </a:lnTo>
                  <a:lnTo>
                    <a:pt x="3009321" y="4898942"/>
                  </a:lnTo>
                  <a:lnTo>
                    <a:pt x="3003189" y="4908248"/>
                  </a:lnTo>
                  <a:lnTo>
                    <a:pt x="2979452" y="4932101"/>
                  </a:lnTo>
                  <a:lnTo>
                    <a:pt x="2930097" y="4964404"/>
                  </a:lnTo>
                  <a:lnTo>
                    <a:pt x="2847110" y="4999061"/>
                  </a:lnTo>
                  <a:lnTo>
                    <a:pt x="2801563" y="5007326"/>
                  </a:lnTo>
                  <a:lnTo>
                    <a:pt x="834449" y="5007326"/>
                  </a:lnTo>
                  <a:lnTo>
                    <a:pt x="808386" y="5010333"/>
                  </a:lnTo>
                  <a:lnTo>
                    <a:pt x="744102" y="5014655"/>
                  </a:lnTo>
                  <a:close/>
                </a:path>
                <a:path w="3431540" h="5302250">
                  <a:moveTo>
                    <a:pt x="1200949" y="5147257"/>
                  </a:moveTo>
                  <a:lnTo>
                    <a:pt x="1089307" y="5135203"/>
                  </a:lnTo>
                  <a:lnTo>
                    <a:pt x="963221" y="5094169"/>
                  </a:lnTo>
                  <a:lnTo>
                    <a:pt x="885198" y="5052551"/>
                  </a:lnTo>
                  <a:lnTo>
                    <a:pt x="845516" y="5020289"/>
                  </a:lnTo>
                  <a:lnTo>
                    <a:pt x="834449" y="5007326"/>
                  </a:lnTo>
                  <a:lnTo>
                    <a:pt x="2596931" y="5007326"/>
                  </a:lnTo>
                  <a:lnTo>
                    <a:pt x="2546123" y="5052609"/>
                  </a:lnTo>
                  <a:lnTo>
                    <a:pt x="2468093" y="5094235"/>
                  </a:lnTo>
                  <a:lnTo>
                    <a:pt x="2403956" y="5115086"/>
                  </a:lnTo>
                  <a:lnTo>
                    <a:pt x="1403746" y="5115086"/>
                  </a:lnTo>
                  <a:lnTo>
                    <a:pt x="1375452" y="5123295"/>
                  </a:lnTo>
                  <a:lnTo>
                    <a:pt x="1302092" y="5138653"/>
                  </a:lnTo>
                  <a:lnTo>
                    <a:pt x="1200949" y="5147257"/>
                  </a:lnTo>
                  <a:close/>
                </a:path>
                <a:path w="3431540" h="5302250">
                  <a:moveTo>
                    <a:pt x="2687278" y="5014656"/>
                  </a:moveTo>
                  <a:lnTo>
                    <a:pt x="2622992" y="5010333"/>
                  </a:lnTo>
                  <a:lnTo>
                    <a:pt x="2596931" y="5007326"/>
                  </a:lnTo>
                  <a:lnTo>
                    <a:pt x="2801563" y="5007326"/>
                  </a:lnTo>
                  <a:lnTo>
                    <a:pt x="2768934" y="5013247"/>
                  </a:lnTo>
                  <a:lnTo>
                    <a:pt x="2687278" y="5014656"/>
                  </a:lnTo>
                  <a:close/>
                </a:path>
                <a:path w="3431540" h="5302250">
                  <a:moveTo>
                    <a:pt x="1715690" y="5302223"/>
                  </a:moveTo>
                  <a:lnTo>
                    <a:pt x="1662968" y="5298886"/>
                  </a:lnTo>
                  <a:lnTo>
                    <a:pt x="1611973" y="5289388"/>
                  </a:lnTo>
                  <a:lnTo>
                    <a:pt x="1563900" y="5274499"/>
                  </a:lnTo>
                  <a:lnTo>
                    <a:pt x="1519944" y="5254989"/>
                  </a:lnTo>
                  <a:lnTo>
                    <a:pt x="1481300" y="5231629"/>
                  </a:lnTo>
                  <a:lnTo>
                    <a:pt x="1449163" y="5205189"/>
                  </a:lnTo>
                  <a:lnTo>
                    <a:pt x="1409191" y="5146147"/>
                  </a:lnTo>
                  <a:lnTo>
                    <a:pt x="1403746" y="5115086"/>
                  </a:lnTo>
                  <a:lnTo>
                    <a:pt x="2027634" y="5115086"/>
                  </a:lnTo>
                  <a:lnTo>
                    <a:pt x="2006652" y="5176438"/>
                  </a:lnTo>
                  <a:lnTo>
                    <a:pt x="1950080" y="5231630"/>
                  </a:lnTo>
                  <a:lnTo>
                    <a:pt x="1911436" y="5254990"/>
                  </a:lnTo>
                  <a:lnTo>
                    <a:pt x="1867479" y="5274499"/>
                  </a:lnTo>
                  <a:lnTo>
                    <a:pt x="1819406" y="5289388"/>
                  </a:lnTo>
                  <a:lnTo>
                    <a:pt x="1768411" y="5298886"/>
                  </a:lnTo>
                  <a:lnTo>
                    <a:pt x="1715690" y="5302223"/>
                  </a:lnTo>
                  <a:close/>
                </a:path>
                <a:path w="3431540" h="5302250">
                  <a:moveTo>
                    <a:pt x="2230431" y="5147257"/>
                  </a:moveTo>
                  <a:lnTo>
                    <a:pt x="2129288" y="5138653"/>
                  </a:lnTo>
                  <a:lnTo>
                    <a:pt x="2055928" y="5123295"/>
                  </a:lnTo>
                  <a:lnTo>
                    <a:pt x="2027634" y="5115086"/>
                  </a:lnTo>
                  <a:lnTo>
                    <a:pt x="2403956" y="5115086"/>
                  </a:lnTo>
                  <a:lnTo>
                    <a:pt x="2342073" y="5135203"/>
                  </a:lnTo>
                  <a:lnTo>
                    <a:pt x="2230431" y="5147257"/>
                  </a:lnTo>
                  <a:close/>
                </a:path>
              </a:pathLst>
            </a:custGeom>
            <a:solidFill>
              <a:srgbClr val="FFAB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55221" y="2851136"/>
              <a:ext cx="2654300" cy="5060950"/>
            </a:xfrm>
            <a:custGeom>
              <a:avLst/>
              <a:gdLst/>
              <a:ahLst/>
              <a:cxnLst/>
              <a:rect l="l" t="t" r="r" b="b"/>
              <a:pathLst>
                <a:path w="2654300" h="5060950">
                  <a:moveTo>
                    <a:pt x="1166414" y="365385"/>
                  </a:moveTo>
                  <a:lnTo>
                    <a:pt x="1047818" y="365385"/>
                  </a:lnTo>
                  <a:lnTo>
                    <a:pt x="1049296" y="327412"/>
                  </a:lnTo>
                  <a:lnTo>
                    <a:pt x="1055052" y="287333"/>
                  </a:lnTo>
                  <a:lnTo>
                    <a:pt x="1065080" y="247445"/>
                  </a:lnTo>
                  <a:lnTo>
                    <a:pt x="1079481" y="207410"/>
                  </a:lnTo>
                  <a:lnTo>
                    <a:pt x="1106330" y="153602"/>
                  </a:lnTo>
                  <a:lnTo>
                    <a:pt x="1138877" y="106824"/>
                  </a:lnTo>
                  <a:lnTo>
                    <a:pt x="1176008" y="67817"/>
                  </a:lnTo>
                  <a:lnTo>
                    <a:pt x="1216609" y="37323"/>
                  </a:lnTo>
                  <a:lnTo>
                    <a:pt x="1259567" y="16082"/>
                  </a:lnTo>
                  <a:lnTo>
                    <a:pt x="1303768" y="4834"/>
                  </a:lnTo>
                  <a:lnTo>
                    <a:pt x="1310943" y="1715"/>
                  </a:lnTo>
                  <a:lnTo>
                    <a:pt x="1318742" y="0"/>
                  </a:lnTo>
                  <a:lnTo>
                    <a:pt x="1334963" y="0"/>
                  </a:lnTo>
                  <a:lnTo>
                    <a:pt x="1342761" y="1715"/>
                  </a:lnTo>
                  <a:lnTo>
                    <a:pt x="1349936" y="4678"/>
                  </a:lnTo>
                  <a:lnTo>
                    <a:pt x="1394126" y="15926"/>
                  </a:lnTo>
                  <a:lnTo>
                    <a:pt x="1437055" y="37167"/>
                  </a:lnTo>
                  <a:lnTo>
                    <a:pt x="1477618" y="67661"/>
                  </a:lnTo>
                  <a:lnTo>
                    <a:pt x="1514712" y="106668"/>
                  </a:lnTo>
                  <a:lnTo>
                    <a:pt x="1521867" y="116960"/>
                  </a:lnTo>
                  <a:lnTo>
                    <a:pt x="1326852" y="116960"/>
                  </a:lnTo>
                  <a:lnTo>
                    <a:pt x="1289587" y="127231"/>
                  </a:lnTo>
                  <a:lnTo>
                    <a:pt x="1251459" y="155616"/>
                  </a:lnTo>
                  <a:lnTo>
                    <a:pt x="1216285" y="198475"/>
                  </a:lnTo>
                  <a:lnTo>
                    <a:pt x="1187881" y="252167"/>
                  </a:lnTo>
                  <a:lnTo>
                    <a:pt x="1172984" y="297701"/>
                  </a:lnTo>
                  <a:lnTo>
                    <a:pt x="1165506" y="346776"/>
                  </a:lnTo>
                  <a:lnTo>
                    <a:pt x="1166414" y="365385"/>
                  </a:lnTo>
                  <a:close/>
                </a:path>
                <a:path w="2654300" h="5060950">
                  <a:moveTo>
                    <a:pt x="1482941" y="584570"/>
                  </a:moveTo>
                  <a:lnTo>
                    <a:pt x="1441648" y="567493"/>
                  </a:lnTo>
                  <a:lnTo>
                    <a:pt x="1424523" y="527044"/>
                  </a:lnTo>
                  <a:lnTo>
                    <a:pt x="1424509" y="526791"/>
                  </a:lnTo>
                  <a:lnTo>
                    <a:pt x="1428356" y="505190"/>
                  </a:lnTo>
                  <a:lnTo>
                    <a:pt x="1440556" y="485933"/>
                  </a:lnTo>
                  <a:lnTo>
                    <a:pt x="1441492" y="484997"/>
                  </a:lnTo>
                  <a:lnTo>
                    <a:pt x="1471140" y="443355"/>
                  </a:lnTo>
                  <a:lnTo>
                    <a:pt x="1485935" y="396227"/>
                  </a:lnTo>
                  <a:lnTo>
                    <a:pt x="1488354" y="346620"/>
                  </a:lnTo>
                  <a:lnTo>
                    <a:pt x="1480877" y="297545"/>
                  </a:lnTo>
                  <a:lnTo>
                    <a:pt x="1465979" y="252011"/>
                  </a:lnTo>
                  <a:lnTo>
                    <a:pt x="1437485" y="198409"/>
                  </a:lnTo>
                  <a:lnTo>
                    <a:pt x="1402265" y="155596"/>
                  </a:lnTo>
                  <a:lnTo>
                    <a:pt x="1364120" y="127228"/>
                  </a:lnTo>
                  <a:lnTo>
                    <a:pt x="1326852" y="116960"/>
                  </a:lnTo>
                  <a:lnTo>
                    <a:pt x="1521867" y="116960"/>
                  </a:lnTo>
                  <a:lnTo>
                    <a:pt x="1547230" y="153446"/>
                  </a:lnTo>
                  <a:lnTo>
                    <a:pt x="1574068" y="207254"/>
                  </a:lnTo>
                  <a:lnTo>
                    <a:pt x="1588493" y="247289"/>
                  </a:lnTo>
                  <a:lnTo>
                    <a:pt x="1598575" y="287177"/>
                  </a:lnTo>
                  <a:lnTo>
                    <a:pt x="1604358" y="326598"/>
                  </a:lnTo>
                  <a:lnTo>
                    <a:pt x="1605886" y="365229"/>
                  </a:lnTo>
                  <a:lnTo>
                    <a:pt x="1939733" y="365229"/>
                  </a:lnTo>
                  <a:lnTo>
                    <a:pt x="1959243" y="384601"/>
                  </a:lnTo>
                  <a:lnTo>
                    <a:pt x="1981256" y="417593"/>
                  </a:lnTo>
                  <a:lnTo>
                    <a:pt x="1986175" y="428856"/>
                  </a:lnTo>
                  <a:lnTo>
                    <a:pt x="1794768" y="428856"/>
                  </a:lnTo>
                  <a:lnTo>
                    <a:pt x="1740192" y="436440"/>
                  </a:lnTo>
                  <a:lnTo>
                    <a:pt x="1685652" y="456204"/>
                  </a:lnTo>
                  <a:lnTo>
                    <a:pt x="1633971" y="483671"/>
                  </a:lnTo>
                  <a:lnTo>
                    <a:pt x="1587972" y="514361"/>
                  </a:lnTo>
                  <a:lnTo>
                    <a:pt x="1550479" y="543795"/>
                  </a:lnTo>
                  <a:lnTo>
                    <a:pt x="1524469" y="567337"/>
                  </a:lnTo>
                  <a:lnTo>
                    <a:pt x="1524469" y="567493"/>
                  </a:lnTo>
                  <a:lnTo>
                    <a:pt x="1504992" y="580301"/>
                  </a:lnTo>
                  <a:lnTo>
                    <a:pt x="1482941" y="584570"/>
                  </a:lnTo>
                  <a:close/>
                </a:path>
                <a:path w="2654300" h="5060950">
                  <a:moveTo>
                    <a:pt x="1939733" y="365229"/>
                  </a:moveTo>
                  <a:lnTo>
                    <a:pt x="1605886" y="365229"/>
                  </a:lnTo>
                  <a:lnTo>
                    <a:pt x="1649590" y="344330"/>
                  </a:lnTo>
                  <a:lnTo>
                    <a:pt x="1696174" y="327392"/>
                  </a:lnTo>
                  <a:lnTo>
                    <a:pt x="1744835" y="316040"/>
                  </a:lnTo>
                  <a:lnTo>
                    <a:pt x="1794768" y="311895"/>
                  </a:lnTo>
                  <a:lnTo>
                    <a:pt x="1848321" y="317388"/>
                  </a:lnTo>
                  <a:lnTo>
                    <a:pt x="1893261" y="332601"/>
                  </a:lnTo>
                  <a:lnTo>
                    <a:pt x="1930074" y="355638"/>
                  </a:lnTo>
                  <a:lnTo>
                    <a:pt x="1939733" y="365229"/>
                  </a:lnTo>
                  <a:close/>
                </a:path>
                <a:path w="2654300" h="5060950">
                  <a:moveTo>
                    <a:pt x="794117" y="452716"/>
                  </a:moveTo>
                  <a:lnTo>
                    <a:pt x="657109" y="452716"/>
                  </a:lnTo>
                  <a:lnTo>
                    <a:pt x="672449" y="417593"/>
                  </a:lnTo>
                  <a:lnTo>
                    <a:pt x="694461" y="384601"/>
                  </a:lnTo>
                  <a:lnTo>
                    <a:pt x="723631" y="355638"/>
                  </a:lnTo>
                  <a:lnTo>
                    <a:pt x="760443" y="332601"/>
                  </a:lnTo>
                  <a:lnTo>
                    <a:pt x="805384" y="317388"/>
                  </a:lnTo>
                  <a:lnTo>
                    <a:pt x="858937" y="311895"/>
                  </a:lnTo>
                  <a:lnTo>
                    <a:pt x="908848" y="316042"/>
                  </a:lnTo>
                  <a:lnTo>
                    <a:pt x="957472" y="327412"/>
                  </a:lnTo>
                  <a:lnTo>
                    <a:pt x="1004049" y="344396"/>
                  </a:lnTo>
                  <a:lnTo>
                    <a:pt x="1047818" y="365385"/>
                  </a:lnTo>
                  <a:lnTo>
                    <a:pt x="1166414" y="365385"/>
                  </a:lnTo>
                  <a:lnTo>
                    <a:pt x="1167926" y="396382"/>
                  </a:lnTo>
                  <a:lnTo>
                    <a:pt x="1178120" y="428856"/>
                  </a:lnTo>
                  <a:lnTo>
                    <a:pt x="858937" y="428856"/>
                  </a:lnTo>
                  <a:lnTo>
                    <a:pt x="806308" y="440934"/>
                  </a:lnTo>
                  <a:lnTo>
                    <a:pt x="794117" y="452716"/>
                  </a:lnTo>
                  <a:close/>
                </a:path>
                <a:path w="2654300" h="5060950">
                  <a:moveTo>
                    <a:pt x="2327271" y="452716"/>
                  </a:moveTo>
                  <a:lnTo>
                    <a:pt x="1996596" y="452716"/>
                  </a:lnTo>
                  <a:lnTo>
                    <a:pt x="2036537" y="443966"/>
                  </a:lnTo>
                  <a:lnTo>
                    <a:pt x="2082434" y="436139"/>
                  </a:lnTo>
                  <a:lnTo>
                    <a:pt x="2132534" y="430553"/>
                  </a:lnTo>
                  <a:lnTo>
                    <a:pt x="2185088" y="428524"/>
                  </a:lnTo>
                  <a:lnTo>
                    <a:pt x="2238343" y="431372"/>
                  </a:lnTo>
                  <a:lnTo>
                    <a:pt x="2290549" y="440413"/>
                  </a:lnTo>
                  <a:lnTo>
                    <a:pt x="2327271" y="452716"/>
                  </a:lnTo>
                  <a:close/>
                </a:path>
                <a:path w="2654300" h="5060950">
                  <a:moveTo>
                    <a:pt x="235049" y="740751"/>
                  </a:moveTo>
                  <a:lnTo>
                    <a:pt x="58489" y="740751"/>
                  </a:lnTo>
                  <a:lnTo>
                    <a:pt x="35729" y="736153"/>
                  </a:lnTo>
                  <a:lnTo>
                    <a:pt x="17137" y="723617"/>
                  </a:lnTo>
                  <a:lnTo>
                    <a:pt x="4598" y="705027"/>
                  </a:lnTo>
                  <a:lnTo>
                    <a:pt x="0" y="682271"/>
                  </a:lnTo>
                  <a:lnTo>
                    <a:pt x="4598" y="659515"/>
                  </a:lnTo>
                  <a:lnTo>
                    <a:pt x="17137" y="640925"/>
                  </a:lnTo>
                  <a:lnTo>
                    <a:pt x="35729" y="628389"/>
                  </a:lnTo>
                  <a:lnTo>
                    <a:pt x="58489" y="623791"/>
                  </a:lnTo>
                  <a:lnTo>
                    <a:pt x="181863" y="623791"/>
                  </a:lnTo>
                  <a:lnTo>
                    <a:pt x="196536" y="574080"/>
                  </a:lnTo>
                  <a:lnTo>
                    <a:pt x="217834" y="534647"/>
                  </a:lnTo>
                  <a:lnTo>
                    <a:pt x="242904" y="504425"/>
                  </a:lnTo>
                  <a:lnTo>
                    <a:pt x="313564" y="457003"/>
                  </a:lnTo>
                  <a:lnTo>
                    <a:pt x="362871" y="440457"/>
                  </a:lnTo>
                  <a:lnTo>
                    <a:pt x="415046" y="431399"/>
                  </a:lnTo>
                  <a:lnTo>
                    <a:pt x="468325" y="428524"/>
                  </a:lnTo>
                  <a:lnTo>
                    <a:pt x="520937" y="430525"/>
                  </a:lnTo>
                  <a:lnTo>
                    <a:pt x="571117" y="436095"/>
                  </a:lnTo>
                  <a:lnTo>
                    <a:pt x="617097" y="443928"/>
                  </a:lnTo>
                  <a:lnTo>
                    <a:pt x="657109" y="452716"/>
                  </a:lnTo>
                  <a:lnTo>
                    <a:pt x="794117" y="452716"/>
                  </a:lnTo>
                  <a:lnTo>
                    <a:pt x="777032" y="469227"/>
                  </a:lnTo>
                  <a:lnTo>
                    <a:pt x="764337" y="501817"/>
                  </a:lnTo>
                  <a:lnTo>
                    <a:pt x="761420" y="527044"/>
                  </a:lnTo>
                  <a:lnTo>
                    <a:pt x="759600" y="540441"/>
                  </a:lnTo>
                  <a:lnTo>
                    <a:pt x="757469" y="545970"/>
                  </a:lnTo>
                  <a:lnTo>
                    <a:pt x="488688" y="545970"/>
                  </a:lnTo>
                  <a:lnTo>
                    <a:pt x="431815" y="547143"/>
                  </a:lnTo>
                  <a:lnTo>
                    <a:pt x="379942" y="556855"/>
                  </a:lnTo>
                  <a:lnTo>
                    <a:pt x="337211" y="577318"/>
                  </a:lnTo>
                  <a:lnTo>
                    <a:pt x="304379" y="619210"/>
                  </a:lnTo>
                  <a:lnTo>
                    <a:pt x="293539" y="682271"/>
                  </a:lnTo>
                  <a:lnTo>
                    <a:pt x="288940" y="705027"/>
                  </a:lnTo>
                  <a:lnTo>
                    <a:pt x="276401" y="723617"/>
                  </a:lnTo>
                  <a:lnTo>
                    <a:pt x="257809" y="736153"/>
                  </a:lnTo>
                  <a:lnTo>
                    <a:pt x="235049" y="740751"/>
                  </a:lnTo>
                  <a:close/>
                </a:path>
                <a:path w="2654300" h="5060950">
                  <a:moveTo>
                    <a:pt x="1170880" y="584726"/>
                  </a:moveTo>
                  <a:lnTo>
                    <a:pt x="1148869" y="580457"/>
                  </a:lnTo>
                  <a:lnTo>
                    <a:pt x="1129547" y="567649"/>
                  </a:lnTo>
                  <a:lnTo>
                    <a:pt x="1103102" y="543705"/>
                  </a:lnTo>
                  <a:lnTo>
                    <a:pt x="1065651" y="514315"/>
                  </a:lnTo>
                  <a:lnTo>
                    <a:pt x="1019687" y="483652"/>
                  </a:lnTo>
                  <a:lnTo>
                    <a:pt x="968032" y="456199"/>
                  </a:lnTo>
                  <a:lnTo>
                    <a:pt x="913506" y="436439"/>
                  </a:lnTo>
                  <a:lnTo>
                    <a:pt x="858937" y="428856"/>
                  </a:lnTo>
                  <a:lnTo>
                    <a:pt x="1178120" y="428856"/>
                  </a:lnTo>
                  <a:lnTo>
                    <a:pt x="1182720" y="443511"/>
                  </a:lnTo>
                  <a:lnTo>
                    <a:pt x="1212369" y="485153"/>
                  </a:lnTo>
                  <a:lnTo>
                    <a:pt x="1213304" y="486089"/>
                  </a:lnTo>
                  <a:lnTo>
                    <a:pt x="1225439" y="505346"/>
                  </a:lnTo>
                  <a:lnTo>
                    <a:pt x="1229311" y="527044"/>
                  </a:lnTo>
                  <a:lnTo>
                    <a:pt x="1224907" y="548655"/>
                  </a:lnTo>
                  <a:lnTo>
                    <a:pt x="1212213" y="567649"/>
                  </a:lnTo>
                  <a:lnTo>
                    <a:pt x="1192892" y="580457"/>
                  </a:lnTo>
                  <a:lnTo>
                    <a:pt x="1170880" y="584726"/>
                  </a:lnTo>
                  <a:close/>
                </a:path>
                <a:path w="2654300" h="5060950">
                  <a:moveTo>
                    <a:pt x="1955709" y="584609"/>
                  </a:moveTo>
                  <a:lnTo>
                    <a:pt x="1916426" y="573731"/>
                  </a:lnTo>
                  <a:lnTo>
                    <a:pt x="1893901" y="540134"/>
                  </a:lnTo>
                  <a:lnTo>
                    <a:pt x="1889302" y="501620"/>
                  </a:lnTo>
                  <a:lnTo>
                    <a:pt x="1876614" y="469168"/>
                  </a:lnTo>
                  <a:lnTo>
                    <a:pt x="1847375" y="440927"/>
                  </a:lnTo>
                  <a:lnTo>
                    <a:pt x="1794768" y="428856"/>
                  </a:lnTo>
                  <a:lnTo>
                    <a:pt x="1986175" y="428856"/>
                  </a:lnTo>
                  <a:lnTo>
                    <a:pt x="1996596" y="452716"/>
                  </a:lnTo>
                  <a:lnTo>
                    <a:pt x="2327271" y="452716"/>
                  </a:lnTo>
                  <a:lnTo>
                    <a:pt x="2339955" y="456965"/>
                  </a:lnTo>
                  <a:lnTo>
                    <a:pt x="2384810" y="482346"/>
                  </a:lnTo>
                  <a:lnTo>
                    <a:pt x="2410803" y="504425"/>
                  </a:lnTo>
                  <a:lnTo>
                    <a:pt x="2435890" y="534647"/>
                  </a:lnTo>
                  <a:lnTo>
                    <a:pt x="2442046" y="546019"/>
                  </a:lnTo>
                  <a:lnTo>
                    <a:pt x="2164836" y="546019"/>
                  </a:lnTo>
                  <a:lnTo>
                    <a:pt x="2107052" y="551155"/>
                  </a:lnTo>
                  <a:lnTo>
                    <a:pt x="2052454" y="560334"/>
                  </a:lnTo>
                  <a:lnTo>
                    <a:pt x="2005124" y="571311"/>
                  </a:lnTo>
                  <a:lnTo>
                    <a:pt x="1969145" y="581841"/>
                  </a:lnTo>
                  <a:lnTo>
                    <a:pt x="1955709" y="584609"/>
                  </a:lnTo>
                  <a:close/>
                </a:path>
                <a:path w="2654300" h="5060950">
                  <a:moveTo>
                    <a:pt x="698098" y="584609"/>
                  </a:moveTo>
                  <a:lnTo>
                    <a:pt x="684560" y="581841"/>
                  </a:lnTo>
                  <a:lnTo>
                    <a:pt x="648515" y="571262"/>
                  </a:lnTo>
                  <a:lnTo>
                    <a:pt x="601128" y="560266"/>
                  </a:lnTo>
                  <a:lnTo>
                    <a:pt x="546489" y="551090"/>
                  </a:lnTo>
                  <a:lnTo>
                    <a:pt x="488688" y="545970"/>
                  </a:lnTo>
                  <a:lnTo>
                    <a:pt x="757469" y="545970"/>
                  </a:lnTo>
                  <a:lnTo>
                    <a:pt x="724764" y="580437"/>
                  </a:lnTo>
                  <a:lnTo>
                    <a:pt x="711680" y="584102"/>
                  </a:lnTo>
                  <a:lnTo>
                    <a:pt x="698098" y="584609"/>
                  </a:lnTo>
                  <a:close/>
                </a:path>
                <a:path w="2654300" h="5060950">
                  <a:moveTo>
                    <a:pt x="2595216" y="740751"/>
                  </a:moveTo>
                  <a:lnTo>
                    <a:pt x="2418656" y="740751"/>
                  </a:lnTo>
                  <a:lnTo>
                    <a:pt x="2395896" y="736153"/>
                  </a:lnTo>
                  <a:lnTo>
                    <a:pt x="2377304" y="723617"/>
                  </a:lnTo>
                  <a:lnTo>
                    <a:pt x="2364765" y="705027"/>
                  </a:lnTo>
                  <a:lnTo>
                    <a:pt x="2360166" y="682271"/>
                  </a:lnTo>
                  <a:lnTo>
                    <a:pt x="2357466" y="647999"/>
                  </a:lnTo>
                  <a:lnTo>
                    <a:pt x="2349326" y="619210"/>
                  </a:lnTo>
                  <a:lnTo>
                    <a:pt x="2316494" y="577318"/>
                  </a:lnTo>
                  <a:lnTo>
                    <a:pt x="2273595" y="556847"/>
                  </a:lnTo>
                  <a:lnTo>
                    <a:pt x="2221726" y="547171"/>
                  </a:lnTo>
                  <a:lnTo>
                    <a:pt x="2164836" y="546019"/>
                  </a:lnTo>
                  <a:lnTo>
                    <a:pt x="2442046" y="546019"/>
                  </a:lnTo>
                  <a:lnTo>
                    <a:pt x="2457234" y="574080"/>
                  </a:lnTo>
                  <a:lnTo>
                    <a:pt x="2471998" y="623791"/>
                  </a:lnTo>
                  <a:lnTo>
                    <a:pt x="2595216" y="623791"/>
                  </a:lnTo>
                  <a:lnTo>
                    <a:pt x="2617976" y="628389"/>
                  </a:lnTo>
                  <a:lnTo>
                    <a:pt x="2636568" y="640925"/>
                  </a:lnTo>
                  <a:lnTo>
                    <a:pt x="2649107" y="659515"/>
                  </a:lnTo>
                  <a:lnTo>
                    <a:pt x="2653705" y="682271"/>
                  </a:lnTo>
                  <a:lnTo>
                    <a:pt x="2649107" y="705027"/>
                  </a:lnTo>
                  <a:lnTo>
                    <a:pt x="2636568" y="723617"/>
                  </a:lnTo>
                  <a:lnTo>
                    <a:pt x="2617976" y="736153"/>
                  </a:lnTo>
                  <a:lnTo>
                    <a:pt x="2595216" y="740751"/>
                  </a:lnTo>
                  <a:close/>
                </a:path>
                <a:path w="2654300" h="5060950">
                  <a:moveTo>
                    <a:pt x="2638640" y="4729096"/>
                  </a:moveTo>
                  <a:lnTo>
                    <a:pt x="2186725" y="4729096"/>
                  </a:lnTo>
                  <a:lnTo>
                    <a:pt x="2241585" y="4727369"/>
                  </a:lnTo>
                  <a:lnTo>
                    <a:pt x="2289939" y="4722047"/>
                  </a:lnTo>
                  <a:lnTo>
                    <a:pt x="2328892" y="4712604"/>
                  </a:lnTo>
                  <a:lnTo>
                    <a:pt x="2355486" y="4698550"/>
                  </a:lnTo>
                  <a:lnTo>
                    <a:pt x="2360816" y="4674478"/>
                  </a:lnTo>
                  <a:lnTo>
                    <a:pt x="2374963" y="4652993"/>
                  </a:lnTo>
                  <a:lnTo>
                    <a:pt x="2395164" y="4637562"/>
                  </a:lnTo>
                  <a:lnTo>
                    <a:pt x="2418655" y="4631648"/>
                  </a:lnTo>
                  <a:lnTo>
                    <a:pt x="2595217" y="4631648"/>
                  </a:lnTo>
                  <a:lnTo>
                    <a:pt x="2618048" y="4636247"/>
                  </a:lnTo>
                  <a:lnTo>
                    <a:pt x="2636802" y="4648783"/>
                  </a:lnTo>
                  <a:lnTo>
                    <a:pt x="2649501" y="4667373"/>
                  </a:lnTo>
                  <a:lnTo>
                    <a:pt x="2654173" y="4690129"/>
                  </a:lnTo>
                  <a:lnTo>
                    <a:pt x="2649574" y="4712885"/>
                  </a:lnTo>
                  <a:lnTo>
                    <a:pt x="2638640" y="4729096"/>
                  </a:lnTo>
                  <a:close/>
                </a:path>
                <a:path w="2654300" h="5060950">
                  <a:moveTo>
                    <a:pt x="468466" y="4846357"/>
                  </a:moveTo>
                  <a:lnTo>
                    <a:pt x="411423" y="4844370"/>
                  </a:lnTo>
                  <a:lnTo>
                    <a:pt x="356037" y="4838412"/>
                  </a:lnTo>
                  <a:lnTo>
                    <a:pt x="304583" y="4827587"/>
                  </a:lnTo>
                  <a:lnTo>
                    <a:pt x="259337" y="4810999"/>
                  </a:lnTo>
                  <a:lnTo>
                    <a:pt x="222571" y="4787752"/>
                  </a:lnTo>
                  <a:lnTo>
                    <a:pt x="197063" y="4759221"/>
                  </a:lnTo>
                  <a:lnTo>
                    <a:pt x="190753" y="4748609"/>
                  </a:lnTo>
                  <a:lnTo>
                    <a:pt x="58489" y="4748609"/>
                  </a:lnTo>
                  <a:lnTo>
                    <a:pt x="35729" y="4744011"/>
                  </a:lnTo>
                  <a:lnTo>
                    <a:pt x="17137" y="4731474"/>
                  </a:lnTo>
                  <a:lnTo>
                    <a:pt x="4598" y="4712885"/>
                  </a:lnTo>
                  <a:lnTo>
                    <a:pt x="0" y="4690129"/>
                  </a:lnTo>
                  <a:lnTo>
                    <a:pt x="4598" y="4667372"/>
                  </a:lnTo>
                  <a:lnTo>
                    <a:pt x="17137" y="4648783"/>
                  </a:lnTo>
                  <a:lnTo>
                    <a:pt x="35729" y="4636246"/>
                  </a:lnTo>
                  <a:lnTo>
                    <a:pt x="58489" y="4631648"/>
                  </a:lnTo>
                  <a:lnTo>
                    <a:pt x="235360" y="4631648"/>
                  </a:lnTo>
                  <a:lnTo>
                    <a:pt x="258120" y="4636247"/>
                  </a:lnTo>
                  <a:lnTo>
                    <a:pt x="276713" y="4648783"/>
                  </a:lnTo>
                  <a:lnTo>
                    <a:pt x="289251" y="4667373"/>
                  </a:lnTo>
                  <a:lnTo>
                    <a:pt x="293850" y="4690129"/>
                  </a:lnTo>
                  <a:lnTo>
                    <a:pt x="322107" y="4707022"/>
                  </a:lnTo>
                  <a:lnTo>
                    <a:pt x="362277" y="4718582"/>
                  </a:lnTo>
                  <a:lnTo>
                    <a:pt x="411507" y="4725422"/>
                  </a:lnTo>
                  <a:lnTo>
                    <a:pt x="466939" y="4728160"/>
                  </a:lnTo>
                  <a:lnTo>
                    <a:pt x="745481" y="4728160"/>
                  </a:lnTo>
                  <a:lnTo>
                    <a:pt x="749855" y="4732729"/>
                  </a:lnTo>
                  <a:lnTo>
                    <a:pt x="756365" y="4743521"/>
                  </a:lnTo>
                  <a:lnTo>
                    <a:pt x="760388" y="4755453"/>
                  </a:lnTo>
                  <a:lnTo>
                    <a:pt x="761765" y="4768102"/>
                  </a:lnTo>
                  <a:lnTo>
                    <a:pt x="767500" y="4771345"/>
                  </a:lnTo>
                  <a:lnTo>
                    <a:pt x="783894" y="4778024"/>
                  </a:lnTo>
                  <a:lnTo>
                    <a:pt x="813594" y="4784616"/>
                  </a:lnTo>
                  <a:lnTo>
                    <a:pt x="859248" y="4787596"/>
                  </a:lnTo>
                  <a:lnTo>
                    <a:pt x="1226107" y="4787596"/>
                  </a:lnTo>
                  <a:lnTo>
                    <a:pt x="1215612" y="4806114"/>
                  </a:lnTo>
                  <a:lnTo>
                    <a:pt x="1197239" y="4820345"/>
                  </a:lnTo>
                  <a:lnTo>
                    <a:pt x="1181895" y="4829314"/>
                  </a:lnTo>
                  <a:lnTo>
                    <a:pt x="1178137" y="4832509"/>
                  </a:lnTo>
                  <a:lnTo>
                    <a:pt x="667715" y="4832509"/>
                  </a:lnTo>
                  <a:lnTo>
                    <a:pt x="626791" y="4837448"/>
                  </a:lnTo>
                  <a:lnTo>
                    <a:pt x="578424" y="4842000"/>
                  </a:lnTo>
                  <a:lnTo>
                    <a:pt x="524891" y="4845268"/>
                  </a:lnTo>
                  <a:lnTo>
                    <a:pt x="468466" y="4846357"/>
                  </a:lnTo>
                  <a:close/>
                </a:path>
                <a:path w="2654300" h="5060950">
                  <a:moveTo>
                    <a:pt x="2431769" y="4787596"/>
                  </a:moveTo>
                  <a:lnTo>
                    <a:pt x="1794768" y="4787596"/>
                  </a:lnTo>
                  <a:lnTo>
                    <a:pt x="1840409" y="4784518"/>
                  </a:lnTo>
                  <a:lnTo>
                    <a:pt x="1870141" y="4777245"/>
                  </a:lnTo>
                  <a:lnTo>
                    <a:pt x="1886713" y="4768714"/>
                  </a:lnTo>
                  <a:lnTo>
                    <a:pt x="1892874" y="4761864"/>
                  </a:lnTo>
                  <a:lnTo>
                    <a:pt x="1894224" y="4749613"/>
                  </a:lnTo>
                  <a:lnTo>
                    <a:pt x="1898177" y="4738706"/>
                  </a:lnTo>
                  <a:lnTo>
                    <a:pt x="1935337" y="4710168"/>
                  </a:lnTo>
                  <a:lnTo>
                    <a:pt x="1947654" y="4709217"/>
                  </a:lnTo>
                  <a:lnTo>
                    <a:pt x="1960410" y="4710402"/>
                  </a:lnTo>
                  <a:lnTo>
                    <a:pt x="2012200" y="4717881"/>
                  </a:lnTo>
                  <a:lnTo>
                    <a:pt x="2069122" y="4723835"/>
                  </a:lnTo>
                  <a:lnTo>
                    <a:pt x="2128267" y="4727746"/>
                  </a:lnTo>
                  <a:lnTo>
                    <a:pt x="2186725" y="4729096"/>
                  </a:lnTo>
                  <a:lnTo>
                    <a:pt x="2638640" y="4729096"/>
                  </a:lnTo>
                  <a:lnTo>
                    <a:pt x="2637036" y="4731475"/>
                  </a:lnTo>
                  <a:lnTo>
                    <a:pt x="2618443" y="4744011"/>
                  </a:lnTo>
                  <a:lnTo>
                    <a:pt x="2595683" y="4748609"/>
                  </a:lnTo>
                  <a:lnTo>
                    <a:pt x="2463419" y="4748609"/>
                  </a:lnTo>
                  <a:lnTo>
                    <a:pt x="2457132" y="4759221"/>
                  </a:lnTo>
                  <a:lnTo>
                    <a:pt x="2449733" y="4769292"/>
                  </a:lnTo>
                  <a:lnTo>
                    <a:pt x="2441223" y="4778807"/>
                  </a:lnTo>
                  <a:lnTo>
                    <a:pt x="2431769" y="4787596"/>
                  </a:lnTo>
                  <a:close/>
                </a:path>
                <a:path w="2654300" h="5060950">
                  <a:moveTo>
                    <a:pt x="1571606" y="4943543"/>
                  </a:moveTo>
                  <a:lnTo>
                    <a:pt x="1327008" y="4943543"/>
                  </a:lnTo>
                  <a:lnTo>
                    <a:pt x="1384912" y="4934666"/>
                  </a:lnTo>
                  <a:lnTo>
                    <a:pt x="1434745" y="4912529"/>
                  </a:lnTo>
                  <a:lnTo>
                    <a:pt x="1471067" y="4883871"/>
                  </a:lnTo>
                  <a:lnTo>
                    <a:pt x="1488438" y="4855433"/>
                  </a:lnTo>
                  <a:lnTo>
                    <a:pt x="1487944" y="4846814"/>
                  </a:lnTo>
                  <a:lnTo>
                    <a:pt x="1482492" y="4838064"/>
                  </a:lnTo>
                  <a:lnTo>
                    <a:pt x="1472098" y="4829226"/>
                  </a:lnTo>
                  <a:lnTo>
                    <a:pt x="1456776" y="4820345"/>
                  </a:lnTo>
                  <a:lnTo>
                    <a:pt x="1438403" y="4806114"/>
                  </a:lnTo>
                  <a:lnTo>
                    <a:pt x="1427356" y="4786621"/>
                  </a:lnTo>
                  <a:lnTo>
                    <a:pt x="1424468" y="4764379"/>
                  </a:lnTo>
                  <a:lnTo>
                    <a:pt x="1430573" y="4741903"/>
                  </a:lnTo>
                  <a:lnTo>
                    <a:pt x="1444891" y="4723577"/>
                  </a:lnTo>
                  <a:lnTo>
                    <a:pt x="1464400" y="4712604"/>
                  </a:lnTo>
                  <a:lnTo>
                    <a:pt x="1486570" y="4709731"/>
                  </a:lnTo>
                  <a:lnTo>
                    <a:pt x="1508872" y="4715704"/>
                  </a:lnTo>
                  <a:lnTo>
                    <a:pt x="1520886" y="4721300"/>
                  </a:lnTo>
                  <a:lnTo>
                    <a:pt x="1552630" y="4734689"/>
                  </a:lnTo>
                  <a:lnTo>
                    <a:pt x="1599998" y="4751942"/>
                  </a:lnTo>
                  <a:lnTo>
                    <a:pt x="1658882" y="4769130"/>
                  </a:lnTo>
                  <a:lnTo>
                    <a:pt x="1725174" y="4782325"/>
                  </a:lnTo>
                  <a:lnTo>
                    <a:pt x="1794768" y="4787596"/>
                  </a:lnTo>
                  <a:lnTo>
                    <a:pt x="2431769" y="4787596"/>
                  </a:lnTo>
                  <a:lnTo>
                    <a:pt x="2431601" y="4787752"/>
                  </a:lnTo>
                  <a:lnTo>
                    <a:pt x="2394825" y="4811004"/>
                  </a:lnTo>
                  <a:lnTo>
                    <a:pt x="2349553" y="4827605"/>
                  </a:lnTo>
                  <a:lnTo>
                    <a:pt x="2326264" y="4832509"/>
                  </a:lnTo>
                  <a:lnTo>
                    <a:pt x="1986457" y="4832509"/>
                  </a:lnTo>
                  <a:lnTo>
                    <a:pt x="1961490" y="4858701"/>
                  </a:lnTo>
                  <a:lnTo>
                    <a:pt x="1933849" y="4875395"/>
                  </a:lnTo>
                  <a:lnTo>
                    <a:pt x="1603859" y="4875395"/>
                  </a:lnTo>
                  <a:lnTo>
                    <a:pt x="1602455" y="4882256"/>
                  </a:lnTo>
                  <a:lnTo>
                    <a:pt x="1586607" y="4922574"/>
                  </a:lnTo>
                  <a:lnTo>
                    <a:pt x="1571606" y="4943543"/>
                  </a:lnTo>
                  <a:close/>
                </a:path>
                <a:path w="2654300" h="5060950">
                  <a:moveTo>
                    <a:pt x="1226107" y="4787596"/>
                  </a:moveTo>
                  <a:lnTo>
                    <a:pt x="859248" y="4787596"/>
                  </a:lnTo>
                  <a:lnTo>
                    <a:pt x="928852" y="4782325"/>
                  </a:lnTo>
                  <a:lnTo>
                    <a:pt x="995168" y="4769130"/>
                  </a:lnTo>
                  <a:lnTo>
                    <a:pt x="1054076" y="4751942"/>
                  </a:lnTo>
                  <a:lnTo>
                    <a:pt x="1101455" y="4734689"/>
                  </a:lnTo>
                  <a:lnTo>
                    <a:pt x="1133184" y="4721300"/>
                  </a:lnTo>
                  <a:lnTo>
                    <a:pt x="1145145" y="4715704"/>
                  </a:lnTo>
                  <a:lnTo>
                    <a:pt x="1167446" y="4709775"/>
                  </a:lnTo>
                  <a:lnTo>
                    <a:pt x="1189616" y="4712721"/>
                  </a:lnTo>
                  <a:lnTo>
                    <a:pt x="1209124" y="4723708"/>
                  </a:lnTo>
                  <a:lnTo>
                    <a:pt x="1223442" y="4741903"/>
                  </a:lnTo>
                  <a:lnTo>
                    <a:pt x="1229547" y="4764379"/>
                  </a:lnTo>
                  <a:lnTo>
                    <a:pt x="1226659" y="4786621"/>
                  </a:lnTo>
                  <a:lnTo>
                    <a:pt x="1226107" y="4787596"/>
                  </a:lnTo>
                  <a:close/>
                </a:path>
                <a:path w="2654300" h="5060950">
                  <a:moveTo>
                    <a:pt x="745481" y="4728160"/>
                  </a:moveTo>
                  <a:lnTo>
                    <a:pt x="466939" y="4728160"/>
                  </a:lnTo>
                  <a:lnTo>
                    <a:pt x="525721" y="4727411"/>
                  </a:lnTo>
                  <a:lnTo>
                    <a:pt x="584996" y="4723791"/>
                  </a:lnTo>
                  <a:lnTo>
                    <a:pt x="641909" y="4717916"/>
                  </a:lnTo>
                  <a:lnTo>
                    <a:pt x="693606" y="4710402"/>
                  </a:lnTo>
                  <a:lnTo>
                    <a:pt x="706432" y="4709839"/>
                  </a:lnTo>
                  <a:lnTo>
                    <a:pt x="718892" y="4711864"/>
                  </a:lnTo>
                  <a:lnTo>
                    <a:pt x="730564" y="4716432"/>
                  </a:lnTo>
                  <a:lnTo>
                    <a:pt x="741021" y="4723501"/>
                  </a:lnTo>
                  <a:lnTo>
                    <a:pt x="745481" y="4728160"/>
                  </a:lnTo>
                  <a:close/>
                </a:path>
                <a:path w="2654300" h="5060950">
                  <a:moveTo>
                    <a:pt x="859093" y="4904557"/>
                  </a:moveTo>
                  <a:lnTo>
                    <a:pt x="785410" y="4898278"/>
                  </a:lnTo>
                  <a:lnTo>
                    <a:pt x="730884" y="4881808"/>
                  </a:lnTo>
                  <a:lnTo>
                    <a:pt x="692617" y="4858701"/>
                  </a:lnTo>
                  <a:lnTo>
                    <a:pt x="667715" y="4832509"/>
                  </a:lnTo>
                  <a:lnTo>
                    <a:pt x="1178137" y="4832509"/>
                  </a:lnTo>
                  <a:lnTo>
                    <a:pt x="1171465" y="4838181"/>
                  </a:lnTo>
                  <a:lnTo>
                    <a:pt x="1166006" y="4846902"/>
                  </a:lnTo>
                  <a:lnTo>
                    <a:pt x="1165577" y="4855433"/>
                  </a:lnTo>
                  <a:lnTo>
                    <a:pt x="1177799" y="4875395"/>
                  </a:lnTo>
                  <a:lnTo>
                    <a:pt x="1050314" y="4875395"/>
                  </a:lnTo>
                  <a:lnTo>
                    <a:pt x="1006157" y="4886728"/>
                  </a:lnTo>
                  <a:lnTo>
                    <a:pt x="958973" y="4895999"/>
                  </a:lnTo>
                  <a:lnTo>
                    <a:pt x="909654" y="4902259"/>
                  </a:lnTo>
                  <a:lnTo>
                    <a:pt x="859093" y="4904557"/>
                  </a:lnTo>
                  <a:close/>
                </a:path>
                <a:path w="2654300" h="5060950">
                  <a:moveTo>
                    <a:pt x="2185578" y="4846421"/>
                  </a:moveTo>
                  <a:lnTo>
                    <a:pt x="2129143" y="4845337"/>
                  </a:lnTo>
                  <a:lnTo>
                    <a:pt x="2075622" y="4842063"/>
                  </a:lnTo>
                  <a:lnTo>
                    <a:pt x="2027300" y="4837489"/>
                  </a:lnTo>
                  <a:lnTo>
                    <a:pt x="1986457" y="4832509"/>
                  </a:lnTo>
                  <a:lnTo>
                    <a:pt x="2326264" y="4832509"/>
                  </a:lnTo>
                  <a:lnTo>
                    <a:pt x="2298066" y="4838447"/>
                  </a:lnTo>
                  <a:lnTo>
                    <a:pt x="2242647" y="4844421"/>
                  </a:lnTo>
                  <a:lnTo>
                    <a:pt x="2185578" y="4846421"/>
                  </a:lnTo>
                  <a:close/>
                </a:path>
                <a:path w="2654300" h="5060950">
                  <a:moveTo>
                    <a:pt x="1327008" y="5060505"/>
                  </a:moveTo>
                  <a:lnTo>
                    <a:pt x="1273174" y="5055697"/>
                  </a:lnTo>
                  <a:lnTo>
                    <a:pt x="1221166" y="5042053"/>
                  </a:lnTo>
                  <a:lnTo>
                    <a:pt x="1172789" y="5020744"/>
                  </a:lnTo>
                  <a:lnTo>
                    <a:pt x="1129849" y="4992939"/>
                  </a:lnTo>
                  <a:lnTo>
                    <a:pt x="1094153" y="4959809"/>
                  </a:lnTo>
                  <a:lnTo>
                    <a:pt x="1067508" y="4922525"/>
                  </a:lnTo>
                  <a:lnTo>
                    <a:pt x="1051718" y="4882256"/>
                  </a:lnTo>
                  <a:lnTo>
                    <a:pt x="1051250" y="4879917"/>
                  </a:lnTo>
                  <a:lnTo>
                    <a:pt x="1050626" y="4877734"/>
                  </a:lnTo>
                  <a:lnTo>
                    <a:pt x="1050314" y="4875395"/>
                  </a:lnTo>
                  <a:lnTo>
                    <a:pt x="1177799" y="4875395"/>
                  </a:lnTo>
                  <a:lnTo>
                    <a:pt x="1182948" y="4883805"/>
                  </a:lnTo>
                  <a:lnTo>
                    <a:pt x="1219270" y="4912470"/>
                  </a:lnTo>
                  <a:lnTo>
                    <a:pt x="1269103" y="4934644"/>
                  </a:lnTo>
                  <a:lnTo>
                    <a:pt x="1327008" y="4943543"/>
                  </a:lnTo>
                  <a:lnTo>
                    <a:pt x="1571606" y="4943543"/>
                  </a:lnTo>
                  <a:lnTo>
                    <a:pt x="1559920" y="4959878"/>
                  </a:lnTo>
                  <a:lnTo>
                    <a:pt x="1524197" y="4993005"/>
                  </a:lnTo>
                  <a:lnTo>
                    <a:pt x="1481240" y="5020793"/>
                  </a:lnTo>
                  <a:lnTo>
                    <a:pt x="1432854" y="5042080"/>
                  </a:lnTo>
                  <a:lnTo>
                    <a:pt x="1380843" y="5055705"/>
                  </a:lnTo>
                  <a:lnTo>
                    <a:pt x="1327008" y="5060505"/>
                  </a:lnTo>
                  <a:close/>
                </a:path>
                <a:path w="2654300" h="5060950">
                  <a:moveTo>
                    <a:pt x="1795080" y="4904557"/>
                  </a:moveTo>
                  <a:lnTo>
                    <a:pt x="1744496" y="4902259"/>
                  </a:lnTo>
                  <a:lnTo>
                    <a:pt x="1695141" y="4895999"/>
                  </a:lnTo>
                  <a:lnTo>
                    <a:pt x="1647950" y="4886728"/>
                  </a:lnTo>
                  <a:lnTo>
                    <a:pt x="1603859" y="4875395"/>
                  </a:lnTo>
                  <a:lnTo>
                    <a:pt x="1933849" y="4875395"/>
                  </a:lnTo>
                  <a:lnTo>
                    <a:pt x="1923230" y="4881808"/>
                  </a:lnTo>
                  <a:lnTo>
                    <a:pt x="1868740" y="4898278"/>
                  </a:lnTo>
                  <a:lnTo>
                    <a:pt x="1795080" y="4904557"/>
                  </a:lnTo>
                  <a:close/>
                </a:path>
              </a:pathLst>
            </a:custGeom>
            <a:solidFill>
              <a:srgbClr val="C1694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421989" y="3228402"/>
              <a:ext cx="2392680" cy="1835785"/>
            </a:xfrm>
            <a:custGeom>
              <a:avLst/>
              <a:gdLst/>
              <a:ahLst/>
              <a:cxnLst/>
              <a:rect l="l" t="t" r="r" b="b"/>
              <a:pathLst>
                <a:path w="2392679" h="1835785">
                  <a:moveTo>
                    <a:pt x="232003" y="179400"/>
                  </a:moveTo>
                  <a:lnTo>
                    <a:pt x="0" y="179400"/>
                  </a:lnTo>
                  <a:lnTo>
                    <a:pt x="0" y="1835162"/>
                  </a:lnTo>
                  <a:lnTo>
                    <a:pt x="232003" y="1835162"/>
                  </a:lnTo>
                  <a:lnTo>
                    <a:pt x="232003" y="179400"/>
                  </a:lnTo>
                  <a:close/>
                </a:path>
                <a:path w="2392679" h="1835785">
                  <a:moveTo>
                    <a:pt x="2392451" y="0"/>
                  </a:moveTo>
                  <a:lnTo>
                    <a:pt x="2160447" y="0"/>
                  </a:lnTo>
                  <a:lnTo>
                    <a:pt x="2160447" y="1655749"/>
                  </a:lnTo>
                  <a:lnTo>
                    <a:pt x="2392451" y="1655749"/>
                  </a:lnTo>
                  <a:lnTo>
                    <a:pt x="2392451" y="0"/>
                  </a:lnTo>
                  <a:close/>
                </a:path>
              </a:pathLst>
            </a:custGeom>
            <a:solidFill>
              <a:srgbClr val="D3D1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146832" y="7310730"/>
              <a:ext cx="808355" cy="661670"/>
            </a:xfrm>
            <a:custGeom>
              <a:avLst/>
              <a:gdLst/>
              <a:ahLst/>
              <a:cxnLst/>
              <a:rect l="l" t="t" r="r" b="b"/>
              <a:pathLst>
                <a:path w="808354" h="661670">
                  <a:moveTo>
                    <a:pt x="404136" y="661069"/>
                  </a:moveTo>
                  <a:lnTo>
                    <a:pt x="353429" y="658492"/>
                  </a:lnTo>
                  <a:lnTo>
                    <a:pt x="304605" y="650970"/>
                  </a:lnTo>
                  <a:lnTo>
                    <a:pt x="258043" y="638812"/>
                  </a:lnTo>
                  <a:lnTo>
                    <a:pt x="214120" y="622329"/>
                  </a:lnTo>
                  <a:lnTo>
                    <a:pt x="173215" y="601831"/>
                  </a:lnTo>
                  <a:lnTo>
                    <a:pt x="135706" y="577628"/>
                  </a:lnTo>
                  <a:lnTo>
                    <a:pt x="101972" y="550030"/>
                  </a:lnTo>
                  <a:lnTo>
                    <a:pt x="72389" y="519349"/>
                  </a:lnTo>
                  <a:lnTo>
                    <a:pt x="47337" y="485893"/>
                  </a:lnTo>
                  <a:lnTo>
                    <a:pt x="27194" y="449973"/>
                  </a:lnTo>
                  <a:lnTo>
                    <a:pt x="12338" y="411900"/>
                  </a:lnTo>
                  <a:lnTo>
                    <a:pt x="3147" y="371983"/>
                  </a:lnTo>
                  <a:lnTo>
                    <a:pt x="0" y="330534"/>
                  </a:lnTo>
                  <a:lnTo>
                    <a:pt x="3147" y="289034"/>
                  </a:lnTo>
                  <a:lnTo>
                    <a:pt x="12338" y="249083"/>
                  </a:lnTo>
                  <a:lnTo>
                    <a:pt x="27194" y="210990"/>
                  </a:lnTo>
                  <a:lnTo>
                    <a:pt x="47337" y="175061"/>
                  </a:lnTo>
                  <a:lnTo>
                    <a:pt x="72389" y="141607"/>
                  </a:lnTo>
                  <a:lnTo>
                    <a:pt x="101972" y="110934"/>
                  </a:lnTo>
                  <a:lnTo>
                    <a:pt x="135706" y="83352"/>
                  </a:lnTo>
                  <a:lnTo>
                    <a:pt x="173215" y="59167"/>
                  </a:lnTo>
                  <a:lnTo>
                    <a:pt x="214120" y="38688"/>
                  </a:lnTo>
                  <a:lnTo>
                    <a:pt x="258043" y="22224"/>
                  </a:lnTo>
                  <a:lnTo>
                    <a:pt x="304605" y="10083"/>
                  </a:lnTo>
                  <a:lnTo>
                    <a:pt x="353429" y="2572"/>
                  </a:lnTo>
                  <a:lnTo>
                    <a:pt x="404136" y="0"/>
                  </a:lnTo>
                  <a:lnTo>
                    <a:pt x="454788" y="2572"/>
                  </a:lnTo>
                  <a:lnTo>
                    <a:pt x="503565" y="10083"/>
                  </a:lnTo>
                  <a:lnTo>
                    <a:pt x="550089" y="22224"/>
                  </a:lnTo>
                  <a:lnTo>
                    <a:pt x="593980" y="38688"/>
                  </a:lnTo>
                  <a:lnTo>
                    <a:pt x="634859" y="59167"/>
                  </a:lnTo>
                  <a:lnTo>
                    <a:pt x="672348" y="83352"/>
                  </a:lnTo>
                  <a:lnTo>
                    <a:pt x="706068" y="110934"/>
                  </a:lnTo>
                  <a:lnTo>
                    <a:pt x="735640" y="141607"/>
                  </a:lnTo>
                  <a:lnTo>
                    <a:pt x="760685" y="175061"/>
                  </a:lnTo>
                  <a:lnTo>
                    <a:pt x="780823" y="210990"/>
                  </a:lnTo>
                  <a:lnTo>
                    <a:pt x="795677" y="249083"/>
                  </a:lnTo>
                  <a:lnTo>
                    <a:pt x="804868" y="289034"/>
                  </a:lnTo>
                  <a:lnTo>
                    <a:pt x="808015" y="330534"/>
                  </a:lnTo>
                  <a:lnTo>
                    <a:pt x="804868" y="371983"/>
                  </a:lnTo>
                  <a:lnTo>
                    <a:pt x="795677" y="411900"/>
                  </a:lnTo>
                  <a:lnTo>
                    <a:pt x="780824" y="449973"/>
                  </a:lnTo>
                  <a:lnTo>
                    <a:pt x="760685" y="485893"/>
                  </a:lnTo>
                  <a:lnTo>
                    <a:pt x="735640" y="519349"/>
                  </a:lnTo>
                  <a:lnTo>
                    <a:pt x="706068" y="550031"/>
                  </a:lnTo>
                  <a:lnTo>
                    <a:pt x="672348" y="577628"/>
                  </a:lnTo>
                  <a:lnTo>
                    <a:pt x="634859" y="601831"/>
                  </a:lnTo>
                  <a:lnTo>
                    <a:pt x="593980" y="622329"/>
                  </a:lnTo>
                  <a:lnTo>
                    <a:pt x="550089" y="638812"/>
                  </a:lnTo>
                  <a:lnTo>
                    <a:pt x="503565" y="650970"/>
                  </a:lnTo>
                  <a:lnTo>
                    <a:pt x="454788" y="658492"/>
                  </a:lnTo>
                  <a:lnTo>
                    <a:pt x="404136" y="661069"/>
                  </a:lnTo>
                  <a:close/>
                </a:path>
              </a:pathLst>
            </a:custGeom>
            <a:solidFill>
              <a:srgbClr val="F1E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63083" y="4785710"/>
              <a:ext cx="2776220" cy="2847340"/>
            </a:xfrm>
            <a:custGeom>
              <a:avLst/>
              <a:gdLst/>
              <a:ahLst/>
              <a:cxnLst/>
              <a:rect l="l" t="t" r="r" b="b"/>
              <a:pathLst>
                <a:path w="2776220" h="2847340">
                  <a:moveTo>
                    <a:pt x="1387886" y="2847071"/>
                  </a:moveTo>
                  <a:lnTo>
                    <a:pt x="1231499" y="2846311"/>
                  </a:lnTo>
                  <a:lnTo>
                    <a:pt x="1080199" y="2844085"/>
                  </a:lnTo>
                  <a:lnTo>
                    <a:pt x="934921" y="2840475"/>
                  </a:lnTo>
                  <a:lnTo>
                    <a:pt x="796603" y="2835564"/>
                  </a:lnTo>
                  <a:lnTo>
                    <a:pt x="666180" y="2829433"/>
                  </a:lnTo>
                  <a:lnTo>
                    <a:pt x="544589" y="2822163"/>
                  </a:lnTo>
                  <a:lnTo>
                    <a:pt x="432767" y="2813838"/>
                  </a:lnTo>
                  <a:lnTo>
                    <a:pt x="331651" y="2804539"/>
                  </a:lnTo>
                  <a:lnTo>
                    <a:pt x="285399" y="2799550"/>
                  </a:lnTo>
                  <a:lnTo>
                    <a:pt x="242175" y="2794348"/>
                  </a:lnTo>
                  <a:lnTo>
                    <a:pt x="202096" y="2788943"/>
                  </a:lnTo>
                  <a:lnTo>
                    <a:pt x="131838" y="2777568"/>
                  </a:lnTo>
                  <a:lnTo>
                    <a:pt x="75563" y="2765505"/>
                  </a:lnTo>
                  <a:lnTo>
                    <a:pt x="34208" y="2752836"/>
                  </a:lnTo>
                  <a:lnTo>
                    <a:pt x="0" y="2726012"/>
                  </a:lnTo>
                  <a:lnTo>
                    <a:pt x="513" y="2721643"/>
                  </a:lnTo>
                  <a:lnTo>
                    <a:pt x="2569" y="2718302"/>
                  </a:lnTo>
                  <a:lnTo>
                    <a:pt x="5909" y="2714960"/>
                  </a:lnTo>
                  <a:lnTo>
                    <a:pt x="1295394" y="481922"/>
                  </a:lnTo>
                  <a:lnTo>
                    <a:pt x="1036932" y="33927"/>
                  </a:lnTo>
                  <a:lnTo>
                    <a:pt x="1035133" y="31871"/>
                  </a:lnTo>
                  <a:lnTo>
                    <a:pt x="1035133" y="30843"/>
                  </a:lnTo>
                  <a:lnTo>
                    <a:pt x="1071000" y="17309"/>
                  </a:lnTo>
                  <a:lnTo>
                    <a:pt x="1112652" y="11581"/>
                  </a:lnTo>
                  <a:lnTo>
                    <a:pt x="1167288" y="6798"/>
                  </a:lnTo>
                  <a:lnTo>
                    <a:pt x="1232786" y="3147"/>
                  </a:lnTo>
                  <a:lnTo>
                    <a:pt x="1307026" y="818"/>
                  </a:lnTo>
                  <a:lnTo>
                    <a:pt x="1387885" y="0"/>
                  </a:lnTo>
                  <a:lnTo>
                    <a:pt x="1468650" y="818"/>
                  </a:lnTo>
                  <a:lnTo>
                    <a:pt x="1542821" y="3147"/>
                  </a:lnTo>
                  <a:lnTo>
                    <a:pt x="1608274" y="6798"/>
                  </a:lnTo>
                  <a:lnTo>
                    <a:pt x="1662882" y="11581"/>
                  </a:lnTo>
                  <a:lnTo>
                    <a:pt x="1704519" y="17309"/>
                  </a:lnTo>
                  <a:lnTo>
                    <a:pt x="1740381" y="31100"/>
                  </a:lnTo>
                  <a:lnTo>
                    <a:pt x="1739866" y="32899"/>
                  </a:lnTo>
                  <a:lnTo>
                    <a:pt x="1738839" y="33670"/>
                  </a:lnTo>
                  <a:lnTo>
                    <a:pt x="1480634" y="480894"/>
                  </a:lnTo>
                  <a:lnTo>
                    <a:pt x="2768578" y="2713675"/>
                  </a:lnTo>
                  <a:lnTo>
                    <a:pt x="2773202" y="2717787"/>
                  </a:lnTo>
                  <a:lnTo>
                    <a:pt x="2775772" y="2721900"/>
                  </a:lnTo>
                  <a:lnTo>
                    <a:pt x="2775772" y="2726012"/>
                  </a:lnTo>
                  <a:lnTo>
                    <a:pt x="2773574" y="2732879"/>
                  </a:lnTo>
                  <a:lnTo>
                    <a:pt x="2722790" y="2759241"/>
                  </a:lnTo>
                  <a:lnTo>
                    <a:pt x="2673843" y="2771617"/>
                  </a:lnTo>
                  <a:lnTo>
                    <a:pt x="2610442" y="2783346"/>
                  </a:lnTo>
                  <a:lnTo>
                    <a:pt x="2533527" y="2794348"/>
                  </a:lnTo>
                  <a:lnTo>
                    <a:pt x="2490295" y="2799550"/>
                  </a:lnTo>
                  <a:lnTo>
                    <a:pt x="2444035" y="2804539"/>
                  </a:lnTo>
                  <a:lnTo>
                    <a:pt x="2342904" y="2813838"/>
                  </a:lnTo>
                  <a:lnTo>
                    <a:pt x="2231072" y="2822163"/>
                  </a:lnTo>
                  <a:lnTo>
                    <a:pt x="2109477" y="2829433"/>
                  </a:lnTo>
                  <a:lnTo>
                    <a:pt x="1979057" y="2835564"/>
                  </a:lnTo>
                  <a:lnTo>
                    <a:pt x="1840750" y="2840475"/>
                  </a:lnTo>
                  <a:lnTo>
                    <a:pt x="1695493" y="2844085"/>
                  </a:lnTo>
                  <a:lnTo>
                    <a:pt x="1544226" y="2846311"/>
                  </a:lnTo>
                  <a:lnTo>
                    <a:pt x="1387886" y="2847071"/>
                  </a:lnTo>
                  <a:close/>
                </a:path>
              </a:pathLst>
            </a:custGeom>
            <a:solidFill>
              <a:srgbClr val="DB58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437538" y="6416280"/>
              <a:ext cx="522605" cy="427355"/>
            </a:xfrm>
            <a:custGeom>
              <a:avLst/>
              <a:gdLst/>
              <a:ahLst/>
              <a:cxnLst/>
              <a:rect l="l" t="t" r="r" b="b"/>
              <a:pathLst>
                <a:path w="522604" h="427354">
                  <a:moveTo>
                    <a:pt x="261031" y="426918"/>
                  </a:moveTo>
                  <a:lnTo>
                    <a:pt x="208433" y="422580"/>
                  </a:lnTo>
                  <a:lnTo>
                    <a:pt x="159439" y="410140"/>
                  </a:lnTo>
                  <a:lnTo>
                    <a:pt x="115099" y="390458"/>
                  </a:lnTo>
                  <a:lnTo>
                    <a:pt x="76465" y="364397"/>
                  </a:lnTo>
                  <a:lnTo>
                    <a:pt x="44588" y="332818"/>
                  </a:lnTo>
                  <a:lnTo>
                    <a:pt x="20517" y="296583"/>
                  </a:lnTo>
                  <a:lnTo>
                    <a:pt x="5304" y="256552"/>
                  </a:lnTo>
                  <a:lnTo>
                    <a:pt x="0" y="213588"/>
                  </a:lnTo>
                  <a:lnTo>
                    <a:pt x="5304" y="170538"/>
                  </a:lnTo>
                  <a:lnTo>
                    <a:pt x="20517" y="130444"/>
                  </a:lnTo>
                  <a:lnTo>
                    <a:pt x="44588" y="94163"/>
                  </a:lnTo>
                  <a:lnTo>
                    <a:pt x="76465" y="62553"/>
                  </a:lnTo>
                  <a:lnTo>
                    <a:pt x="115099" y="36474"/>
                  </a:lnTo>
                  <a:lnTo>
                    <a:pt x="159439" y="16782"/>
                  </a:lnTo>
                  <a:lnTo>
                    <a:pt x="208433" y="4338"/>
                  </a:lnTo>
                  <a:lnTo>
                    <a:pt x="261031" y="0"/>
                  </a:lnTo>
                  <a:lnTo>
                    <a:pt x="313629" y="4338"/>
                  </a:lnTo>
                  <a:lnTo>
                    <a:pt x="362623" y="16782"/>
                  </a:lnTo>
                  <a:lnTo>
                    <a:pt x="406963" y="36474"/>
                  </a:lnTo>
                  <a:lnTo>
                    <a:pt x="445597" y="62553"/>
                  </a:lnTo>
                  <a:lnTo>
                    <a:pt x="477474" y="94163"/>
                  </a:lnTo>
                  <a:lnTo>
                    <a:pt x="501545" y="130444"/>
                  </a:lnTo>
                  <a:lnTo>
                    <a:pt x="516758" y="170538"/>
                  </a:lnTo>
                  <a:lnTo>
                    <a:pt x="522063" y="213588"/>
                  </a:lnTo>
                  <a:lnTo>
                    <a:pt x="516758" y="256552"/>
                  </a:lnTo>
                  <a:lnTo>
                    <a:pt x="501545" y="296583"/>
                  </a:lnTo>
                  <a:lnTo>
                    <a:pt x="477474" y="332818"/>
                  </a:lnTo>
                  <a:lnTo>
                    <a:pt x="445597" y="364397"/>
                  </a:lnTo>
                  <a:lnTo>
                    <a:pt x="406963" y="390458"/>
                  </a:lnTo>
                  <a:lnTo>
                    <a:pt x="362623" y="410140"/>
                  </a:lnTo>
                  <a:lnTo>
                    <a:pt x="313629" y="422580"/>
                  </a:lnTo>
                  <a:lnTo>
                    <a:pt x="261031" y="426918"/>
                  </a:lnTo>
                  <a:close/>
                </a:path>
              </a:pathLst>
            </a:custGeom>
            <a:solidFill>
              <a:srgbClr val="F1E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802174" y="4785709"/>
              <a:ext cx="1792605" cy="1838960"/>
            </a:xfrm>
            <a:custGeom>
              <a:avLst/>
              <a:gdLst/>
              <a:ahLst/>
              <a:cxnLst/>
              <a:rect l="l" t="t" r="r" b="b"/>
              <a:pathLst>
                <a:path w="1792604" h="1838959">
                  <a:moveTo>
                    <a:pt x="896396" y="1838504"/>
                  </a:moveTo>
                  <a:lnTo>
                    <a:pt x="819049" y="1838217"/>
                  </a:lnTo>
                  <a:lnTo>
                    <a:pt x="743529" y="1837373"/>
                  </a:lnTo>
                  <a:lnTo>
                    <a:pt x="670106" y="1835995"/>
                  </a:lnTo>
                  <a:lnTo>
                    <a:pt x="599048" y="1834105"/>
                  </a:lnTo>
                  <a:lnTo>
                    <a:pt x="530626" y="1831729"/>
                  </a:lnTo>
                  <a:lnTo>
                    <a:pt x="465106" y="1828888"/>
                  </a:lnTo>
                  <a:lnTo>
                    <a:pt x="402760" y="1825606"/>
                  </a:lnTo>
                  <a:lnTo>
                    <a:pt x="343856" y="1821908"/>
                  </a:lnTo>
                  <a:lnTo>
                    <a:pt x="288662" y="1817815"/>
                  </a:lnTo>
                  <a:lnTo>
                    <a:pt x="237448" y="1813352"/>
                  </a:lnTo>
                  <a:lnTo>
                    <a:pt x="190482" y="1808542"/>
                  </a:lnTo>
                  <a:lnTo>
                    <a:pt x="148035" y="1803408"/>
                  </a:lnTo>
                  <a:lnTo>
                    <a:pt x="77770" y="1792262"/>
                  </a:lnTo>
                  <a:lnTo>
                    <a:pt x="28804" y="1780101"/>
                  </a:lnTo>
                  <a:lnTo>
                    <a:pt x="0" y="1760368"/>
                  </a:lnTo>
                  <a:lnTo>
                    <a:pt x="513" y="1757541"/>
                  </a:lnTo>
                  <a:lnTo>
                    <a:pt x="1798" y="1755484"/>
                  </a:lnTo>
                  <a:lnTo>
                    <a:pt x="4110" y="1753171"/>
                  </a:lnTo>
                  <a:lnTo>
                    <a:pt x="836790" y="311258"/>
                  </a:lnTo>
                  <a:lnTo>
                    <a:pt x="669792" y="21847"/>
                  </a:lnTo>
                  <a:lnTo>
                    <a:pt x="669021" y="21333"/>
                  </a:lnTo>
                  <a:lnTo>
                    <a:pt x="668764" y="19790"/>
                  </a:lnTo>
                  <a:lnTo>
                    <a:pt x="712708" y="8161"/>
                  </a:lnTo>
                  <a:lnTo>
                    <a:pt x="761996" y="3857"/>
                  </a:lnTo>
                  <a:lnTo>
                    <a:pt x="824479" y="1021"/>
                  </a:lnTo>
                  <a:lnTo>
                    <a:pt x="896396" y="0"/>
                  </a:lnTo>
                  <a:lnTo>
                    <a:pt x="968313" y="1021"/>
                  </a:lnTo>
                  <a:lnTo>
                    <a:pt x="1030796" y="3857"/>
                  </a:lnTo>
                  <a:lnTo>
                    <a:pt x="1080084" y="8161"/>
                  </a:lnTo>
                  <a:lnTo>
                    <a:pt x="1112415" y="13587"/>
                  </a:lnTo>
                  <a:lnTo>
                    <a:pt x="1124028" y="20047"/>
                  </a:lnTo>
                  <a:lnTo>
                    <a:pt x="1124028" y="20562"/>
                  </a:lnTo>
                  <a:lnTo>
                    <a:pt x="956258" y="310487"/>
                  </a:lnTo>
                  <a:lnTo>
                    <a:pt x="1788168" y="1752657"/>
                  </a:lnTo>
                  <a:lnTo>
                    <a:pt x="1790994" y="1755227"/>
                  </a:lnTo>
                  <a:lnTo>
                    <a:pt x="1792536" y="1757797"/>
                  </a:lnTo>
                  <a:lnTo>
                    <a:pt x="1792536" y="1760368"/>
                  </a:lnTo>
                  <a:lnTo>
                    <a:pt x="1742075" y="1786297"/>
                  </a:lnTo>
                  <a:lnTo>
                    <a:pt x="1682222" y="1797973"/>
                  </a:lnTo>
                  <a:lnTo>
                    <a:pt x="1602151" y="1808542"/>
                  </a:lnTo>
                  <a:lnTo>
                    <a:pt x="1555206" y="1813352"/>
                  </a:lnTo>
                  <a:lnTo>
                    <a:pt x="1504012" y="1817815"/>
                  </a:lnTo>
                  <a:lnTo>
                    <a:pt x="1448839" y="1821908"/>
                  </a:lnTo>
                  <a:lnTo>
                    <a:pt x="1389953" y="1825607"/>
                  </a:lnTo>
                  <a:lnTo>
                    <a:pt x="1327625" y="1828888"/>
                  </a:lnTo>
                  <a:lnTo>
                    <a:pt x="1262123" y="1831729"/>
                  </a:lnTo>
                  <a:lnTo>
                    <a:pt x="1193715" y="1834105"/>
                  </a:lnTo>
                  <a:lnTo>
                    <a:pt x="1122669" y="1835995"/>
                  </a:lnTo>
                  <a:lnTo>
                    <a:pt x="1049255" y="1837373"/>
                  </a:lnTo>
                  <a:lnTo>
                    <a:pt x="973741" y="1838217"/>
                  </a:lnTo>
                  <a:lnTo>
                    <a:pt x="896396" y="1838504"/>
                  </a:lnTo>
                  <a:close/>
                </a:path>
              </a:pathLst>
            </a:custGeom>
            <a:solidFill>
              <a:srgbClr val="DB58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641983" y="2831801"/>
              <a:ext cx="4044950" cy="793115"/>
            </a:xfrm>
            <a:custGeom>
              <a:avLst/>
              <a:gdLst/>
              <a:ahLst/>
              <a:cxnLst/>
              <a:rect l="l" t="t" r="r" b="b"/>
              <a:pathLst>
                <a:path w="4044950" h="793114">
                  <a:moveTo>
                    <a:pt x="3716615" y="792923"/>
                  </a:moveTo>
                  <a:lnTo>
                    <a:pt x="327830" y="792923"/>
                  </a:lnTo>
                  <a:lnTo>
                    <a:pt x="279369" y="789369"/>
                  </a:lnTo>
                  <a:lnTo>
                    <a:pt x="233122" y="779043"/>
                  </a:lnTo>
                  <a:lnTo>
                    <a:pt x="189593" y="762453"/>
                  </a:lnTo>
                  <a:lnTo>
                    <a:pt x="149291" y="740104"/>
                  </a:lnTo>
                  <a:lnTo>
                    <a:pt x="112719" y="712504"/>
                  </a:lnTo>
                  <a:lnTo>
                    <a:pt x="80386" y="680157"/>
                  </a:lnTo>
                  <a:lnTo>
                    <a:pt x="52797" y="643571"/>
                  </a:lnTo>
                  <a:lnTo>
                    <a:pt x="30457" y="603252"/>
                  </a:lnTo>
                  <a:lnTo>
                    <a:pt x="13874" y="559706"/>
                  </a:lnTo>
                  <a:lnTo>
                    <a:pt x="3552" y="513439"/>
                  </a:lnTo>
                  <a:lnTo>
                    <a:pt x="0" y="464959"/>
                  </a:lnTo>
                  <a:lnTo>
                    <a:pt x="0" y="328221"/>
                  </a:lnTo>
                  <a:lnTo>
                    <a:pt x="3552" y="279734"/>
                  </a:lnTo>
                  <a:lnTo>
                    <a:pt x="13874" y="233451"/>
                  </a:lnTo>
                  <a:lnTo>
                    <a:pt x="30457" y="189881"/>
                  </a:lnTo>
                  <a:lnTo>
                    <a:pt x="52797" y="149531"/>
                  </a:lnTo>
                  <a:lnTo>
                    <a:pt x="80386" y="112911"/>
                  </a:lnTo>
                  <a:lnTo>
                    <a:pt x="112720" y="80530"/>
                  </a:lnTo>
                  <a:lnTo>
                    <a:pt x="149291" y="52895"/>
                  </a:lnTo>
                  <a:lnTo>
                    <a:pt x="189594" y="30516"/>
                  </a:lnTo>
                  <a:lnTo>
                    <a:pt x="233122" y="13902"/>
                  </a:lnTo>
                  <a:lnTo>
                    <a:pt x="279369" y="3560"/>
                  </a:lnTo>
                  <a:lnTo>
                    <a:pt x="327830" y="0"/>
                  </a:lnTo>
                  <a:lnTo>
                    <a:pt x="3716615" y="0"/>
                  </a:lnTo>
                  <a:lnTo>
                    <a:pt x="3765076" y="3560"/>
                  </a:lnTo>
                  <a:lnTo>
                    <a:pt x="3811323" y="13902"/>
                  </a:lnTo>
                  <a:lnTo>
                    <a:pt x="3854852" y="30516"/>
                  </a:lnTo>
                  <a:lnTo>
                    <a:pt x="3895154" y="52895"/>
                  </a:lnTo>
                  <a:lnTo>
                    <a:pt x="3931726" y="80530"/>
                  </a:lnTo>
                  <a:lnTo>
                    <a:pt x="3964059" y="112912"/>
                  </a:lnTo>
                  <a:lnTo>
                    <a:pt x="3991649" y="149531"/>
                  </a:lnTo>
                  <a:lnTo>
                    <a:pt x="4013988" y="189881"/>
                  </a:lnTo>
                  <a:lnTo>
                    <a:pt x="4030572" y="233452"/>
                  </a:lnTo>
                  <a:lnTo>
                    <a:pt x="4040893" y="279735"/>
                  </a:lnTo>
                  <a:lnTo>
                    <a:pt x="4044446" y="328221"/>
                  </a:lnTo>
                  <a:lnTo>
                    <a:pt x="4044446" y="464959"/>
                  </a:lnTo>
                  <a:lnTo>
                    <a:pt x="4040893" y="513439"/>
                  </a:lnTo>
                  <a:lnTo>
                    <a:pt x="4030572" y="559706"/>
                  </a:lnTo>
                  <a:lnTo>
                    <a:pt x="4013988" y="603252"/>
                  </a:lnTo>
                  <a:lnTo>
                    <a:pt x="3991649" y="643571"/>
                  </a:lnTo>
                  <a:lnTo>
                    <a:pt x="3964059" y="680157"/>
                  </a:lnTo>
                  <a:lnTo>
                    <a:pt x="3931726" y="712504"/>
                  </a:lnTo>
                  <a:lnTo>
                    <a:pt x="3895155" y="740105"/>
                  </a:lnTo>
                  <a:lnTo>
                    <a:pt x="3854852" y="762453"/>
                  </a:lnTo>
                  <a:lnTo>
                    <a:pt x="3811324" y="779043"/>
                  </a:lnTo>
                  <a:lnTo>
                    <a:pt x="3765076" y="789369"/>
                  </a:lnTo>
                  <a:lnTo>
                    <a:pt x="3716615" y="792923"/>
                  </a:lnTo>
                  <a:close/>
                </a:path>
              </a:pathLst>
            </a:custGeom>
            <a:solidFill>
              <a:srgbClr val="D3D1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79319" y="8441724"/>
            <a:ext cx="3862704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05">
                <a:latin typeface="Courier New"/>
                <a:cs typeface="Courier New"/>
              </a:rPr>
              <a:t>Светильник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408392" y="8353495"/>
            <a:ext cx="267017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05">
                <a:latin typeface="Courier New"/>
                <a:cs typeface="Courier New"/>
              </a:rPr>
              <a:t>З</a:t>
            </a:r>
            <a:r>
              <a:rPr dirty="0" sz="5200" spc="-210">
                <a:latin typeface="Courier New"/>
                <a:cs typeface="Courier New"/>
              </a:rPr>
              <a:t>е</a:t>
            </a:r>
            <a:r>
              <a:rPr dirty="0" sz="5200" spc="60">
                <a:latin typeface="Courier New"/>
                <a:cs typeface="Courier New"/>
              </a:rPr>
              <a:t>р</a:t>
            </a:r>
            <a:r>
              <a:rPr dirty="0" sz="5200" spc="-430">
                <a:latin typeface="Courier New"/>
                <a:cs typeface="Courier New"/>
              </a:rPr>
              <a:t>к</a:t>
            </a:r>
            <a:r>
              <a:rPr dirty="0" sz="5200" spc="-235">
                <a:latin typeface="Courier New"/>
                <a:cs typeface="Courier New"/>
              </a:rPr>
              <a:t>а</a:t>
            </a:r>
            <a:r>
              <a:rPr dirty="0" sz="5200" spc="-160">
                <a:latin typeface="Courier New"/>
                <a:cs typeface="Courier New"/>
              </a:rPr>
              <a:t>л</a:t>
            </a:r>
            <a:r>
              <a:rPr dirty="0" sz="5200" spc="20">
                <a:latin typeface="Courier New"/>
                <a:cs typeface="Courier New"/>
              </a:rPr>
              <a:t>о</a:t>
            </a:r>
            <a:endParaRPr sz="52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4369" y="3635414"/>
            <a:ext cx="15435580" cy="2006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846829" marR="5080" indent="-3834765">
              <a:lnSpc>
                <a:spcPct val="116100"/>
              </a:lnSpc>
              <a:spcBef>
                <a:spcPts val="95"/>
              </a:spcBef>
              <a:tabLst>
                <a:tab pos="6398260" algn="l"/>
              </a:tabLst>
            </a:pPr>
            <a:r>
              <a:rPr dirty="0" spc="295">
                <a:solidFill>
                  <a:srgbClr val="F14F44"/>
                </a:solidFill>
                <a:latin typeface="Trebuchet MS"/>
                <a:cs typeface="Trebuchet MS"/>
              </a:rPr>
              <a:t>Зеркалосветка</a:t>
            </a:r>
            <a:r>
              <a:rPr dirty="0" spc="-17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254">
                <a:solidFill>
                  <a:srgbClr val="F14F44"/>
                </a:solidFill>
                <a:latin typeface="Trebuchet MS"/>
                <a:cs typeface="Trebuchet MS"/>
              </a:rPr>
              <a:t>-	</a:t>
            </a:r>
            <a:r>
              <a:rPr dirty="0" spc="425">
                <a:solidFill>
                  <a:srgbClr val="F14F44"/>
                </a:solidFill>
                <a:latin typeface="Trebuchet MS"/>
                <a:cs typeface="Trebuchet MS"/>
              </a:rPr>
              <a:t>рамка</a:t>
            </a:r>
            <a:r>
              <a:rPr dirty="0" spc="-24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15">
                <a:solidFill>
                  <a:srgbClr val="F14F44"/>
                </a:solidFill>
                <a:latin typeface="Trebuchet MS"/>
                <a:cs typeface="Trebuchet MS"/>
              </a:rPr>
              <a:t>с</a:t>
            </a:r>
            <a:r>
              <a:rPr dirty="0" spc="-25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10">
                <a:solidFill>
                  <a:srgbClr val="F14F44"/>
                </a:solidFill>
                <a:latin typeface="Trebuchet MS"/>
                <a:cs typeface="Trebuchet MS"/>
              </a:rPr>
              <a:t>подсветкой</a:t>
            </a:r>
            <a:r>
              <a:rPr dirty="0" spc="-24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15">
                <a:solidFill>
                  <a:srgbClr val="F14F44"/>
                </a:solidFill>
                <a:latin typeface="Trebuchet MS"/>
                <a:cs typeface="Trebuchet MS"/>
              </a:rPr>
              <a:t>для </a:t>
            </a:r>
            <a:r>
              <a:rPr dirty="0" spc="-167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70">
                <a:solidFill>
                  <a:srgbClr val="F14F44"/>
                </a:solidFill>
                <a:latin typeface="Trebuchet MS"/>
                <a:cs typeface="Trebuchet MS"/>
              </a:rPr>
              <a:t>гримерной</a:t>
            </a:r>
            <a:r>
              <a:rPr dirty="0" spc="-24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40">
                <a:solidFill>
                  <a:srgbClr val="F14F44"/>
                </a:solidFill>
                <a:latin typeface="Trebuchet MS"/>
                <a:cs typeface="Trebuchet MS"/>
              </a:rPr>
              <a:t>артиста.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603007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71776" y="4604361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56500" y="8441728"/>
            <a:ext cx="230822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705">
                <a:latin typeface="Courier New"/>
                <a:cs typeface="Courier New"/>
              </a:rPr>
              <a:t>Ц</a:t>
            </a:r>
            <a:r>
              <a:rPr dirty="0" sz="5200" spc="-170">
                <a:latin typeface="Courier New"/>
                <a:cs typeface="Courier New"/>
              </a:rPr>
              <a:t>в</a:t>
            </a:r>
            <a:r>
              <a:rPr dirty="0" sz="5200" spc="-210">
                <a:latin typeface="Courier New"/>
                <a:cs typeface="Courier New"/>
              </a:rPr>
              <a:t>е</a:t>
            </a:r>
            <a:r>
              <a:rPr dirty="0" sz="5200" spc="-700">
                <a:latin typeface="Courier New"/>
                <a:cs typeface="Courier New"/>
              </a:rPr>
              <a:t>т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-425">
                <a:latin typeface="Courier New"/>
                <a:cs typeface="Courier New"/>
              </a:rPr>
              <a:t>к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158360" y="8353500"/>
            <a:ext cx="317055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65">
                <a:latin typeface="Courier New"/>
                <a:cs typeface="Courier New"/>
              </a:rPr>
              <a:t>А</a:t>
            </a:r>
            <a:r>
              <a:rPr dirty="0" sz="5200" spc="-430">
                <a:latin typeface="Courier New"/>
                <a:cs typeface="Courier New"/>
              </a:rPr>
              <a:t>к</a:t>
            </a:r>
            <a:r>
              <a:rPr dirty="0" sz="5200" spc="-170">
                <a:latin typeface="Courier New"/>
                <a:cs typeface="Courier New"/>
              </a:rPr>
              <a:t>в</a:t>
            </a:r>
            <a:r>
              <a:rPr dirty="0" sz="5200" spc="-235">
                <a:latin typeface="Courier New"/>
                <a:cs typeface="Courier New"/>
              </a:rPr>
              <a:t>а</a:t>
            </a:r>
            <a:r>
              <a:rPr dirty="0" sz="5200" spc="60">
                <a:latin typeface="Courier New"/>
                <a:cs typeface="Courier New"/>
              </a:rPr>
              <a:t>р</a:t>
            </a:r>
            <a:r>
              <a:rPr dirty="0" sz="5200" spc="170">
                <a:latin typeface="Courier New"/>
                <a:cs typeface="Courier New"/>
              </a:rPr>
              <a:t>и</a:t>
            </a:r>
            <a:r>
              <a:rPr dirty="0" sz="5200" spc="-509">
                <a:latin typeface="Courier New"/>
                <a:cs typeface="Courier New"/>
              </a:rPr>
              <a:t>у</a:t>
            </a:r>
            <a:r>
              <a:rPr dirty="0" sz="5200" spc="700">
                <a:latin typeface="Courier New"/>
                <a:cs typeface="Courier New"/>
              </a:rPr>
              <a:t>м</a:t>
            </a:r>
            <a:endParaRPr sz="52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06754" y="3635414"/>
            <a:ext cx="15850869" cy="2006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0360">
              <a:lnSpc>
                <a:spcPct val="116100"/>
              </a:lnSpc>
              <a:spcBef>
                <a:spcPts val="95"/>
              </a:spcBef>
            </a:pPr>
            <a:r>
              <a:rPr dirty="0" spc="290">
                <a:solidFill>
                  <a:srgbClr val="F14F44"/>
                </a:solidFill>
                <a:latin typeface="Trebuchet MS"/>
                <a:cs typeface="Trebuchet MS"/>
              </a:rPr>
              <a:t>А</a:t>
            </a:r>
            <a:r>
              <a:rPr dirty="0" spc="405">
                <a:solidFill>
                  <a:srgbClr val="F14F44"/>
                </a:solidFill>
                <a:latin typeface="Trebuchet MS"/>
                <a:cs typeface="Trebuchet MS"/>
              </a:rPr>
              <a:t>к</a:t>
            </a:r>
            <a:r>
              <a:rPr dirty="0" spc="520">
                <a:solidFill>
                  <a:srgbClr val="F14F44"/>
                </a:solidFill>
                <a:latin typeface="Trebuchet MS"/>
                <a:cs typeface="Trebuchet MS"/>
              </a:rPr>
              <a:t>в</a:t>
            </a:r>
            <a:r>
              <a:rPr dirty="0" spc="385">
                <a:solidFill>
                  <a:srgbClr val="F14F44"/>
                </a:solidFill>
                <a:latin typeface="Trebuchet MS"/>
                <a:cs typeface="Trebuchet MS"/>
              </a:rPr>
              <a:t>а</a:t>
            </a:r>
            <a:r>
              <a:rPr dirty="0" spc="475">
                <a:solidFill>
                  <a:srgbClr val="F14F44"/>
                </a:solidFill>
                <a:latin typeface="Trebuchet MS"/>
                <a:cs typeface="Trebuchet MS"/>
              </a:rPr>
              <a:t>ц</a:t>
            </a:r>
            <a:r>
              <a:rPr dirty="0" spc="520">
                <a:solidFill>
                  <a:srgbClr val="F14F44"/>
                </a:solidFill>
                <a:latin typeface="Trebuchet MS"/>
                <a:cs typeface="Trebuchet MS"/>
              </a:rPr>
              <a:t>в</a:t>
            </a:r>
            <a:r>
              <a:rPr dirty="0" spc="65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370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254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685">
                <a:solidFill>
                  <a:srgbClr val="F14F44"/>
                </a:solidFill>
                <a:latin typeface="Trebuchet MS"/>
                <a:cs typeface="Trebuchet MS"/>
              </a:rPr>
              <a:t>м</a:t>
            </a:r>
            <a:r>
              <a:rPr dirty="0" spc="65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-20">
                <a:solidFill>
                  <a:srgbClr val="F14F44"/>
                </a:solidFill>
                <a:latin typeface="Trebuchet MS"/>
                <a:cs typeface="Trebuchet MS"/>
              </a:rPr>
              <a:t>с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270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pc="-434">
                <a:solidFill>
                  <a:srgbClr val="F14F44"/>
                </a:solidFill>
                <a:latin typeface="Trebuchet MS"/>
                <a:cs typeface="Trebuchet MS"/>
              </a:rPr>
              <a:t>,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85">
                <a:solidFill>
                  <a:srgbClr val="F14F44"/>
                </a:solidFill>
                <a:latin typeface="Trebuchet MS"/>
                <a:cs typeface="Trebuchet MS"/>
              </a:rPr>
              <a:t>г</a:t>
            </a:r>
            <a:r>
              <a:rPr dirty="0" spc="210">
                <a:solidFill>
                  <a:srgbClr val="F14F44"/>
                </a:solidFill>
                <a:latin typeface="Trebuchet MS"/>
                <a:cs typeface="Trebuchet MS"/>
              </a:rPr>
              <a:t>д</a:t>
            </a:r>
            <a:r>
              <a:rPr dirty="0" spc="70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525">
                <a:solidFill>
                  <a:srgbClr val="F14F44"/>
                </a:solidFill>
                <a:latin typeface="Trebuchet MS"/>
                <a:cs typeface="Trebuchet MS"/>
              </a:rPr>
              <a:t>в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405">
                <a:solidFill>
                  <a:srgbClr val="F14F44"/>
                </a:solidFill>
                <a:latin typeface="Trebuchet MS"/>
                <a:cs typeface="Trebuchet MS"/>
              </a:rPr>
              <a:t>к</a:t>
            </a:r>
            <a:r>
              <a:rPr dirty="0" spc="520">
                <a:solidFill>
                  <a:srgbClr val="F14F44"/>
                </a:solidFill>
                <a:latin typeface="Trebuchet MS"/>
                <a:cs typeface="Trebuchet MS"/>
              </a:rPr>
              <a:t>в</a:t>
            </a:r>
            <a:r>
              <a:rPr dirty="0" spc="385">
                <a:solidFill>
                  <a:srgbClr val="F14F44"/>
                </a:solidFill>
                <a:latin typeface="Trebuchet MS"/>
                <a:cs typeface="Trebuchet MS"/>
              </a:rPr>
              <a:t>а</a:t>
            </a:r>
            <a:r>
              <a:rPr dirty="0" spc="260">
                <a:solidFill>
                  <a:srgbClr val="F14F44"/>
                </a:solidFill>
                <a:latin typeface="Trebuchet MS"/>
                <a:cs typeface="Trebuchet MS"/>
              </a:rPr>
              <a:t>р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660">
                <a:solidFill>
                  <a:srgbClr val="F14F44"/>
                </a:solidFill>
                <a:latin typeface="Trebuchet MS"/>
                <a:cs typeface="Trebuchet MS"/>
              </a:rPr>
              <a:t>и</a:t>
            </a:r>
            <a:r>
              <a:rPr dirty="0" spc="260">
                <a:solidFill>
                  <a:srgbClr val="F14F44"/>
                </a:solidFill>
                <a:latin typeface="Trebuchet MS"/>
                <a:cs typeface="Trebuchet MS"/>
              </a:rPr>
              <a:t>р</a:t>
            </a:r>
            <a:r>
              <a:rPr dirty="0" spc="70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685">
                <a:solidFill>
                  <a:srgbClr val="F14F44"/>
                </a:solidFill>
                <a:latin typeface="Trebuchet MS"/>
                <a:cs typeface="Trebuchet MS"/>
              </a:rPr>
              <a:t>м</a:t>
            </a:r>
            <a:r>
              <a:rPr dirty="0" spc="270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pc="520">
                <a:solidFill>
                  <a:srgbClr val="F14F44"/>
                </a:solidFill>
                <a:latin typeface="Trebuchet MS"/>
                <a:cs typeface="Trebuchet MS"/>
              </a:rPr>
              <a:t>ж</a:t>
            </a:r>
            <a:r>
              <a:rPr dirty="0" spc="380">
                <a:solidFill>
                  <a:srgbClr val="F14F44"/>
                </a:solidFill>
                <a:latin typeface="Trebuchet MS"/>
                <a:cs typeface="Trebuchet MS"/>
              </a:rPr>
              <a:t>н</a:t>
            </a:r>
            <a:r>
              <a:rPr dirty="0" spc="185">
                <a:solidFill>
                  <a:srgbClr val="F14F44"/>
                </a:solidFill>
                <a:latin typeface="Trebuchet MS"/>
                <a:cs typeface="Trebuchet MS"/>
              </a:rPr>
              <a:t>о  </a:t>
            </a:r>
            <a:r>
              <a:rPr dirty="0" spc="500">
                <a:solidFill>
                  <a:srgbClr val="F14F44"/>
                </a:solidFill>
                <a:latin typeface="Trebuchet MS"/>
                <a:cs typeface="Trebuchet MS"/>
              </a:rPr>
              <a:t>выращивать</a:t>
            </a:r>
            <a:r>
              <a:rPr dirty="0" spc="-24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85">
                <a:solidFill>
                  <a:srgbClr val="F14F44"/>
                </a:solidFill>
                <a:latin typeface="Trebuchet MS"/>
                <a:cs typeface="Trebuchet MS"/>
              </a:rPr>
              <a:t>растения</a:t>
            </a:r>
            <a:r>
              <a:rPr dirty="0" spc="-24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00">
                <a:solidFill>
                  <a:srgbClr val="F14F44"/>
                </a:solidFill>
                <a:latin typeface="Trebuchet MS"/>
                <a:cs typeface="Trebuchet MS"/>
              </a:rPr>
              <a:t>(цветы,</a:t>
            </a:r>
            <a:r>
              <a:rPr dirty="0" spc="-24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90">
                <a:solidFill>
                  <a:srgbClr val="F14F44"/>
                </a:solidFill>
                <a:latin typeface="Trebuchet MS"/>
                <a:cs typeface="Trebuchet MS"/>
              </a:rPr>
              <a:t>лук,</a:t>
            </a:r>
            <a:r>
              <a:rPr dirty="0" spc="-24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15">
                <a:solidFill>
                  <a:srgbClr val="F14F44"/>
                </a:solidFill>
                <a:latin typeface="Trebuchet MS"/>
                <a:cs typeface="Trebuchet MS"/>
              </a:rPr>
              <a:t>укроп)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46366" y="0"/>
            <a:ext cx="8816698" cy="7440672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3014450" y="7847033"/>
            <a:ext cx="5273040" cy="2442210"/>
          </a:xfrm>
          <a:custGeom>
            <a:avLst/>
            <a:gdLst/>
            <a:ahLst/>
            <a:cxnLst/>
            <a:rect l="l" t="t" r="r" b="b"/>
            <a:pathLst>
              <a:path w="5273040" h="2442209">
                <a:moveTo>
                  <a:pt x="1748868" y="1630499"/>
                </a:moveTo>
                <a:lnTo>
                  <a:pt x="1895190" y="2441077"/>
                </a:lnTo>
                <a:lnTo>
                  <a:pt x="1783263" y="1892527"/>
                </a:lnTo>
                <a:lnTo>
                  <a:pt x="1770348" y="1892472"/>
                </a:lnTo>
                <a:lnTo>
                  <a:pt x="1757636" y="1893542"/>
                </a:lnTo>
                <a:lnTo>
                  <a:pt x="1745059" y="1895361"/>
                </a:lnTo>
                <a:lnTo>
                  <a:pt x="503416" y="2094671"/>
                </a:lnTo>
                <a:lnTo>
                  <a:pt x="466013" y="2101938"/>
                </a:lnTo>
                <a:lnTo>
                  <a:pt x="429150" y="2112204"/>
                </a:lnTo>
                <a:lnTo>
                  <a:pt x="380447" y="2128370"/>
                </a:lnTo>
                <a:lnTo>
                  <a:pt x="345966" y="2151827"/>
                </a:lnTo>
                <a:lnTo>
                  <a:pt x="313007" y="2183722"/>
                </a:lnTo>
                <a:lnTo>
                  <a:pt x="281371" y="2222943"/>
                </a:lnTo>
                <a:lnTo>
                  <a:pt x="263356" y="2266125"/>
                </a:lnTo>
                <a:lnTo>
                  <a:pt x="258760" y="2312157"/>
                </a:lnTo>
                <a:lnTo>
                  <a:pt x="250715" y="2339079"/>
                </a:lnTo>
                <a:lnTo>
                  <a:pt x="260161" y="2391408"/>
                </a:lnTo>
                <a:lnTo>
                  <a:pt x="252521" y="2420579"/>
                </a:lnTo>
                <a:lnTo>
                  <a:pt x="256057" y="2440163"/>
                </a:lnTo>
                <a:lnTo>
                  <a:pt x="10821" y="2439965"/>
                </a:lnTo>
                <a:lnTo>
                  <a:pt x="0" y="2380017"/>
                </a:lnTo>
                <a:lnTo>
                  <a:pt x="12531" y="2234964"/>
                </a:lnTo>
                <a:lnTo>
                  <a:pt x="29695" y="2187064"/>
                </a:lnTo>
                <a:lnTo>
                  <a:pt x="47343" y="2141848"/>
                </a:lnTo>
                <a:lnTo>
                  <a:pt x="65514" y="2099525"/>
                </a:lnTo>
                <a:lnTo>
                  <a:pt x="84244" y="2060301"/>
                </a:lnTo>
                <a:lnTo>
                  <a:pt x="116069" y="2022129"/>
                </a:lnTo>
                <a:lnTo>
                  <a:pt x="148528" y="1987470"/>
                </a:lnTo>
                <a:lnTo>
                  <a:pt x="181660" y="1956534"/>
                </a:lnTo>
                <a:lnTo>
                  <a:pt x="215500" y="1929527"/>
                </a:lnTo>
                <a:lnTo>
                  <a:pt x="262586" y="1904400"/>
                </a:lnTo>
                <a:lnTo>
                  <a:pt x="297957" y="1885874"/>
                </a:lnTo>
                <a:lnTo>
                  <a:pt x="346648" y="1869642"/>
                </a:lnTo>
                <a:lnTo>
                  <a:pt x="396198" y="1858169"/>
                </a:lnTo>
                <a:lnTo>
                  <a:pt x="446207" y="1849241"/>
                </a:lnTo>
                <a:lnTo>
                  <a:pt x="496249" y="1840493"/>
                </a:lnTo>
                <a:lnTo>
                  <a:pt x="546320" y="1831907"/>
                </a:lnTo>
                <a:lnTo>
                  <a:pt x="596418" y="1823465"/>
                </a:lnTo>
                <a:lnTo>
                  <a:pt x="646538" y="1815150"/>
                </a:lnTo>
                <a:lnTo>
                  <a:pt x="696677" y="1806942"/>
                </a:lnTo>
                <a:lnTo>
                  <a:pt x="746833" y="1798825"/>
                </a:lnTo>
                <a:lnTo>
                  <a:pt x="797001" y="1790779"/>
                </a:lnTo>
                <a:lnTo>
                  <a:pt x="847180" y="1782788"/>
                </a:lnTo>
                <a:lnTo>
                  <a:pt x="947553" y="1766895"/>
                </a:lnTo>
                <a:lnTo>
                  <a:pt x="1662104" y="1650288"/>
                </a:lnTo>
                <a:lnTo>
                  <a:pt x="1674489" y="1647407"/>
                </a:lnTo>
                <a:lnTo>
                  <a:pt x="1723985" y="1635635"/>
                </a:lnTo>
                <a:lnTo>
                  <a:pt x="1748868" y="1630499"/>
                </a:lnTo>
                <a:close/>
              </a:path>
              <a:path w="5273040" h="2442209">
                <a:moveTo>
                  <a:pt x="1563335" y="2441218"/>
                </a:moveTo>
                <a:lnTo>
                  <a:pt x="256348" y="2441777"/>
                </a:lnTo>
                <a:lnTo>
                  <a:pt x="256057" y="2440163"/>
                </a:lnTo>
                <a:lnTo>
                  <a:pt x="1563335" y="2441218"/>
                </a:lnTo>
                <a:close/>
              </a:path>
              <a:path w="5273040" h="2442209">
                <a:moveTo>
                  <a:pt x="5217756" y="43137"/>
                </a:moveTo>
                <a:lnTo>
                  <a:pt x="5263143" y="294566"/>
                </a:lnTo>
                <a:lnTo>
                  <a:pt x="5223844" y="291335"/>
                </a:lnTo>
                <a:lnTo>
                  <a:pt x="5171818" y="289090"/>
                </a:lnTo>
                <a:lnTo>
                  <a:pt x="5119779" y="286774"/>
                </a:lnTo>
                <a:lnTo>
                  <a:pt x="5067707" y="284277"/>
                </a:lnTo>
                <a:lnTo>
                  <a:pt x="5028081" y="279236"/>
                </a:lnTo>
                <a:lnTo>
                  <a:pt x="4975926" y="276278"/>
                </a:lnTo>
                <a:lnTo>
                  <a:pt x="4923778" y="273360"/>
                </a:lnTo>
                <a:lnTo>
                  <a:pt x="4871646" y="270525"/>
                </a:lnTo>
                <a:lnTo>
                  <a:pt x="4819535" y="267814"/>
                </a:lnTo>
                <a:lnTo>
                  <a:pt x="4779952" y="263010"/>
                </a:lnTo>
                <a:lnTo>
                  <a:pt x="4727908" y="260669"/>
                </a:lnTo>
                <a:lnTo>
                  <a:pt x="4675909" y="258574"/>
                </a:lnTo>
                <a:lnTo>
                  <a:pt x="4623962" y="256767"/>
                </a:lnTo>
                <a:lnTo>
                  <a:pt x="4572074" y="255289"/>
                </a:lnTo>
                <a:lnTo>
                  <a:pt x="4532751" y="251924"/>
                </a:lnTo>
                <a:lnTo>
                  <a:pt x="4481004" y="251228"/>
                </a:lnTo>
                <a:lnTo>
                  <a:pt x="4429339" y="250983"/>
                </a:lnTo>
                <a:lnTo>
                  <a:pt x="4377763" y="251232"/>
                </a:lnTo>
                <a:lnTo>
                  <a:pt x="4326283" y="252015"/>
                </a:lnTo>
                <a:lnTo>
                  <a:pt x="4274908" y="253374"/>
                </a:lnTo>
                <a:lnTo>
                  <a:pt x="4223643" y="255350"/>
                </a:lnTo>
                <a:lnTo>
                  <a:pt x="4172497" y="257983"/>
                </a:lnTo>
                <a:lnTo>
                  <a:pt x="4121478" y="261316"/>
                </a:lnTo>
                <a:lnTo>
                  <a:pt x="4019693" y="269389"/>
                </a:lnTo>
                <a:lnTo>
                  <a:pt x="3917892" y="277372"/>
                </a:lnTo>
                <a:lnTo>
                  <a:pt x="3459700" y="312807"/>
                </a:lnTo>
                <a:lnTo>
                  <a:pt x="3357885" y="320714"/>
                </a:lnTo>
                <a:lnTo>
                  <a:pt x="3256081" y="328684"/>
                </a:lnTo>
                <a:lnTo>
                  <a:pt x="3154294" y="336741"/>
                </a:lnTo>
                <a:lnTo>
                  <a:pt x="3103407" y="340809"/>
                </a:lnTo>
                <a:lnTo>
                  <a:pt x="3052526" y="344907"/>
                </a:lnTo>
                <a:lnTo>
                  <a:pt x="3001651" y="349039"/>
                </a:lnTo>
                <a:lnTo>
                  <a:pt x="2950782" y="353208"/>
                </a:lnTo>
                <a:lnTo>
                  <a:pt x="2899920" y="357415"/>
                </a:lnTo>
                <a:lnTo>
                  <a:pt x="2849067" y="361665"/>
                </a:lnTo>
                <a:lnTo>
                  <a:pt x="2798221" y="365961"/>
                </a:lnTo>
                <a:lnTo>
                  <a:pt x="2747384" y="370304"/>
                </a:lnTo>
                <a:lnTo>
                  <a:pt x="2696556" y="374698"/>
                </a:lnTo>
                <a:lnTo>
                  <a:pt x="2645738" y="379147"/>
                </a:lnTo>
                <a:lnTo>
                  <a:pt x="2594935" y="383675"/>
                </a:lnTo>
                <a:lnTo>
                  <a:pt x="2544311" y="389203"/>
                </a:lnTo>
                <a:lnTo>
                  <a:pt x="2493868" y="395729"/>
                </a:lnTo>
                <a:lnTo>
                  <a:pt x="2443606" y="403255"/>
                </a:lnTo>
                <a:lnTo>
                  <a:pt x="2393524" y="411779"/>
                </a:lnTo>
                <a:lnTo>
                  <a:pt x="2343622" y="421303"/>
                </a:lnTo>
                <a:lnTo>
                  <a:pt x="2293900" y="431826"/>
                </a:lnTo>
                <a:lnTo>
                  <a:pt x="2244359" y="443348"/>
                </a:lnTo>
                <a:lnTo>
                  <a:pt x="2182500" y="458126"/>
                </a:lnTo>
                <a:lnTo>
                  <a:pt x="2133320" y="471646"/>
                </a:lnTo>
                <a:lnTo>
                  <a:pt x="2084320" y="486166"/>
                </a:lnTo>
                <a:lnTo>
                  <a:pt x="2035500" y="501684"/>
                </a:lnTo>
                <a:lnTo>
                  <a:pt x="1987219" y="520184"/>
                </a:lnTo>
                <a:lnTo>
                  <a:pt x="1939732" y="543087"/>
                </a:lnTo>
                <a:lnTo>
                  <a:pt x="1905656" y="568792"/>
                </a:lnTo>
                <a:lnTo>
                  <a:pt x="1865713" y="633486"/>
                </a:lnTo>
                <a:lnTo>
                  <a:pt x="1860083" y="673787"/>
                </a:lnTo>
                <a:lnTo>
                  <a:pt x="1855839" y="721768"/>
                </a:lnTo>
                <a:lnTo>
                  <a:pt x="1853100" y="778086"/>
                </a:lnTo>
                <a:lnTo>
                  <a:pt x="1897016" y="1021368"/>
                </a:lnTo>
                <a:lnTo>
                  <a:pt x="1893266" y="1072086"/>
                </a:lnTo>
                <a:lnTo>
                  <a:pt x="2140499" y="2441684"/>
                </a:lnTo>
                <a:lnTo>
                  <a:pt x="1563335" y="2441218"/>
                </a:lnTo>
                <a:lnTo>
                  <a:pt x="1895190" y="2441077"/>
                </a:lnTo>
                <a:lnTo>
                  <a:pt x="1603140" y="823208"/>
                </a:lnTo>
                <a:lnTo>
                  <a:pt x="1605962" y="767347"/>
                </a:lnTo>
                <a:lnTo>
                  <a:pt x="1596844" y="716839"/>
                </a:lnTo>
                <a:lnTo>
                  <a:pt x="1600785" y="667181"/>
                </a:lnTo>
                <a:lnTo>
                  <a:pt x="1605288" y="620634"/>
                </a:lnTo>
                <a:lnTo>
                  <a:pt x="1622852" y="574950"/>
                </a:lnTo>
                <a:lnTo>
                  <a:pt x="1628482" y="534649"/>
                </a:lnTo>
                <a:lnTo>
                  <a:pt x="1647176" y="495225"/>
                </a:lnTo>
                <a:lnTo>
                  <a:pt x="1678935" y="456685"/>
                </a:lnTo>
                <a:lnTo>
                  <a:pt x="1698764" y="423548"/>
                </a:lnTo>
                <a:lnTo>
                  <a:pt x="1731660" y="391310"/>
                </a:lnTo>
                <a:lnTo>
                  <a:pt x="1765127" y="362234"/>
                </a:lnTo>
                <a:lnTo>
                  <a:pt x="1799166" y="336326"/>
                </a:lnTo>
                <a:lnTo>
                  <a:pt x="1846277" y="311338"/>
                </a:lnTo>
                <a:lnTo>
                  <a:pt x="1893962" y="289534"/>
                </a:lnTo>
                <a:lnTo>
                  <a:pt x="1942223" y="270919"/>
                </a:lnTo>
                <a:lnTo>
                  <a:pt x="1990926" y="254757"/>
                </a:lnTo>
                <a:lnTo>
                  <a:pt x="2039805" y="239569"/>
                </a:lnTo>
                <a:lnTo>
                  <a:pt x="2088857" y="225335"/>
                </a:lnTo>
                <a:lnTo>
                  <a:pt x="2125580" y="214294"/>
                </a:lnTo>
                <a:lnTo>
                  <a:pt x="2174966" y="201916"/>
                </a:lnTo>
                <a:lnTo>
                  <a:pt x="2224516" y="190438"/>
                </a:lnTo>
                <a:lnTo>
                  <a:pt x="2274224" y="179844"/>
                </a:lnTo>
                <a:lnTo>
                  <a:pt x="2324089" y="170114"/>
                </a:lnTo>
                <a:lnTo>
                  <a:pt x="2374106" y="161231"/>
                </a:lnTo>
                <a:lnTo>
                  <a:pt x="2424273" y="153176"/>
                </a:lnTo>
                <a:lnTo>
                  <a:pt x="2474587" y="145932"/>
                </a:lnTo>
                <a:lnTo>
                  <a:pt x="2525118" y="139896"/>
                </a:lnTo>
                <a:lnTo>
                  <a:pt x="2575696" y="134116"/>
                </a:lnTo>
                <a:lnTo>
                  <a:pt x="2626317" y="128577"/>
                </a:lnTo>
                <a:lnTo>
                  <a:pt x="2676979" y="123263"/>
                </a:lnTo>
                <a:lnTo>
                  <a:pt x="2727678" y="118159"/>
                </a:lnTo>
                <a:lnTo>
                  <a:pt x="2778413" y="113249"/>
                </a:lnTo>
                <a:lnTo>
                  <a:pt x="2829180" y="108517"/>
                </a:lnTo>
                <a:lnTo>
                  <a:pt x="2879977" y="103949"/>
                </a:lnTo>
                <a:lnTo>
                  <a:pt x="2930800" y="99528"/>
                </a:lnTo>
                <a:lnTo>
                  <a:pt x="2981646" y="95240"/>
                </a:lnTo>
                <a:lnTo>
                  <a:pt x="3032514" y="91068"/>
                </a:lnTo>
                <a:lnTo>
                  <a:pt x="3070903" y="89253"/>
                </a:lnTo>
                <a:lnTo>
                  <a:pt x="3121804" y="85267"/>
                </a:lnTo>
                <a:lnTo>
                  <a:pt x="3172718" y="81351"/>
                </a:lnTo>
                <a:lnTo>
                  <a:pt x="3223642" y="77490"/>
                </a:lnTo>
                <a:lnTo>
                  <a:pt x="3274573" y="73667"/>
                </a:lnTo>
                <a:lnTo>
                  <a:pt x="3478311" y="58455"/>
                </a:lnTo>
                <a:lnTo>
                  <a:pt x="3529235" y="54594"/>
                </a:lnTo>
                <a:lnTo>
                  <a:pt x="3631187" y="47445"/>
                </a:lnTo>
                <a:lnTo>
                  <a:pt x="4000515" y="20167"/>
                </a:lnTo>
                <a:lnTo>
                  <a:pt x="4114965" y="10761"/>
                </a:lnTo>
                <a:lnTo>
                  <a:pt x="4165954" y="7263"/>
                </a:lnTo>
                <a:lnTo>
                  <a:pt x="4217044" y="4320"/>
                </a:lnTo>
                <a:lnTo>
                  <a:pt x="4268233" y="1927"/>
                </a:lnTo>
                <a:lnTo>
                  <a:pt x="4319521" y="79"/>
                </a:lnTo>
                <a:lnTo>
                  <a:pt x="4358408" y="1026"/>
                </a:lnTo>
                <a:lnTo>
                  <a:pt x="4409888" y="249"/>
                </a:lnTo>
                <a:lnTo>
                  <a:pt x="4461464" y="0"/>
                </a:lnTo>
                <a:lnTo>
                  <a:pt x="4513134" y="271"/>
                </a:lnTo>
                <a:lnTo>
                  <a:pt x="4564897" y="1057"/>
                </a:lnTo>
                <a:lnTo>
                  <a:pt x="4616752" y="2353"/>
                </a:lnTo>
                <a:lnTo>
                  <a:pt x="4668698" y="4152"/>
                </a:lnTo>
                <a:lnTo>
                  <a:pt x="4720734" y="6449"/>
                </a:lnTo>
                <a:lnTo>
                  <a:pt x="4772858" y="9238"/>
                </a:lnTo>
                <a:lnTo>
                  <a:pt x="4812572" y="14768"/>
                </a:lnTo>
                <a:lnTo>
                  <a:pt x="4864871" y="18523"/>
                </a:lnTo>
                <a:lnTo>
                  <a:pt x="4917256" y="22751"/>
                </a:lnTo>
                <a:lnTo>
                  <a:pt x="4969529" y="26364"/>
                </a:lnTo>
                <a:lnTo>
                  <a:pt x="5021753" y="29707"/>
                </a:lnTo>
                <a:lnTo>
                  <a:pt x="5073938" y="32830"/>
                </a:lnTo>
                <a:lnTo>
                  <a:pt x="5126092" y="35782"/>
                </a:lnTo>
                <a:lnTo>
                  <a:pt x="5165726" y="40870"/>
                </a:lnTo>
                <a:lnTo>
                  <a:pt x="5217756" y="43137"/>
                </a:lnTo>
                <a:close/>
              </a:path>
              <a:path w="5273040" h="2442209">
                <a:moveTo>
                  <a:pt x="5266054" y="1207356"/>
                </a:moveTo>
                <a:lnTo>
                  <a:pt x="5265274" y="1450232"/>
                </a:lnTo>
                <a:lnTo>
                  <a:pt x="5189860" y="1461411"/>
                </a:lnTo>
                <a:lnTo>
                  <a:pt x="5139528" y="1468552"/>
                </a:lnTo>
                <a:lnTo>
                  <a:pt x="5089165" y="1475518"/>
                </a:lnTo>
                <a:lnTo>
                  <a:pt x="5038770" y="1482309"/>
                </a:lnTo>
                <a:lnTo>
                  <a:pt x="4988400" y="1489243"/>
                </a:lnTo>
                <a:lnTo>
                  <a:pt x="4938057" y="1496322"/>
                </a:lnTo>
                <a:lnTo>
                  <a:pt x="4887730" y="1503491"/>
                </a:lnTo>
                <a:lnTo>
                  <a:pt x="4799584" y="1515626"/>
                </a:lnTo>
                <a:lnTo>
                  <a:pt x="4749247" y="1522740"/>
                </a:lnTo>
                <a:lnTo>
                  <a:pt x="4698888" y="1529729"/>
                </a:lnTo>
                <a:lnTo>
                  <a:pt x="4648496" y="1536537"/>
                </a:lnTo>
                <a:lnTo>
                  <a:pt x="4598061" y="1543111"/>
                </a:lnTo>
                <a:lnTo>
                  <a:pt x="4547575" y="1549397"/>
                </a:lnTo>
                <a:lnTo>
                  <a:pt x="4497027" y="1555341"/>
                </a:lnTo>
                <a:lnTo>
                  <a:pt x="4446391" y="1560799"/>
                </a:lnTo>
                <a:lnTo>
                  <a:pt x="4408240" y="1563928"/>
                </a:lnTo>
                <a:lnTo>
                  <a:pt x="4357580" y="1569249"/>
                </a:lnTo>
                <a:lnTo>
                  <a:pt x="4306909" y="1574517"/>
                </a:lnTo>
                <a:lnTo>
                  <a:pt x="4256231" y="1579741"/>
                </a:lnTo>
                <a:lnTo>
                  <a:pt x="4205547" y="1584931"/>
                </a:lnTo>
                <a:lnTo>
                  <a:pt x="3964593" y="1608452"/>
                </a:lnTo>
                <a:lnTo>
                  <a:pt x="3913909" y="1613642"/>
                </a:lnTo>
                <a:lnTo>
                  <a:pt x="3863231" y="1618866"/>
                </a:lnTo>
                <a:lnTo>
                  <a:pt x="3812561" y="1624133"/>
                </a:lnTo>
                <a:lnTo>
                  <a:pt x="3761900" y="1629455"/>
                </a:lnTo>
                <a:lnTo>
                  <a:pt x="3711251" y="1634840"/>
                </a:lnTo>
                <a:lnTo>
                  <a:pt x="3660616" y="1640298"/>
                </a:lnTo>
                <a:lnTo>
                  <a:pt x="3609995" y="1645840"/>
                </a:lnTo>
                <a:lnTo>
                  <a:pt x="3559357" y="1651286"/>
                </a:lnTo>
                <a:lnTo>
                  <a:pt x="3508706" y="1656662"/>
                </a:lnTo>
                <a:lnTo>
                  <a:pt x="3356726" y="1672632"/>
                </a:lnTo>
                <a:lnTo>
                  <a:pt x="3306072" y="1677991"/>
                </a:lnTo>
                <a:lnTo>
                  <a:pt x="3255430" y="1683410"/>
                </a:lnTo>
                <a:lnTo>
                  <a:pt x="3204803" y="1688917"/>
                </a:lnTo>
                <a:lnTo>
                  <a:pt x="3141698" y="1696794"/>
                </a:lnTo>
                <a:lnTo>
                  <a:pt x="3091117" y="1702554"/>
                </a:lnTo>
                <a:lnTo>
                  <a:pt x="3040566" y="1708481"/>
                </a:lnTo>
                <a:lnTo>
                  <a:pt x="2990049" y="1714599"/>
                </a:lnTo>
                <a:lnTo>
                  <a:pt x="2939572" y="1720936"/>
                </a:lnTo>
                <a:lnTo>
                  <a:pt x="2889056" y="1727054"/>
                </a:lnTo>
                <a:lnTo>
                  <a:pt x="2838569" y="1733342"/>
                </a:lnTo>
                <a:lnTo>
                  <a:pt x="2788111" y="1739781"/>
                </a:lnTo>
                <a:lnTo>
                  <a:pt x="2737677" y="1746356"/>
                </a:lnTo>
                <a:lnTo>
                  <a:pt x="2687263" y="1753047"/>
                </a:lnTo>
                <a:lnTo>
                  <a:pt x="2636868" y="1759838"/>
                </a:lnTo>
                <a:lnTo>
                  <a:pt x="2586488" y="1766711"/>
                </a:lnTo>
                <a:lnTo>
                  <a:pt x="2536119" y="1773648"/>
                </a:lnTo>
                <a:lnTo>
                  <a:pt x="2485759" y="1780632"/>
                </a:lnTo>
                <a:lnTo>
                  <a:pt x="2322199" y="1803946"/>
                </a:lnTo>
                <a:lnTo>
                  <a:pt x="2271841" y="1810942"/>
                </a:lnTo>
                <a:lnTo>
                  <a:pt x="2221475" y="1817897"/>
                </a:lnTo>
                <a:lnTo>
                  <a:pt x="2171099" y="1824793"/>
                </a:lnTo>
                <a:lnTo>
                  <a:pt x="2120709" y="1831613"/>
                </a:lnTo>
                <a:lnTo>
                  <a:pt x="2033223" y="1847406"/>
                </a:lnTo>
                <a:lnTo>
                  <a:pt x="1988495" y="1599623"/>
                </a:lnTo>
                <a:lnTo>
                  <a:pt x="2014133" y="1598670"/>
                </a:lnTo>
                <a:lnTo>
                  <a:pt x="2039839" y="1598092"/>
                </a:lnTo>
                <a:lnTo>
                  <a:pt x="2065410" y="1596765"/>
                </a:lnTo>
                <a:lnTo>
                  <a:pt x="2141161" y="1587456"/>
                </a:lnTo>
                <a:lnTo>
                  <a:pt x="2191652" y="1581196"/>
                </a:lnTo>
                <a:lnTo>
                  <a:pt x="2242118" y="1574796"/>
                </a:lnTo>
                <a:lnTo>
                  <a:pt x="2292562" y="1568272"/>
                </a:lnTo>
                <a:lnTo>
                  <a:pt x="2342985" y="1561637"/>
                </a:lnTo>
                <a:lnTo>
                  <a:pt x="2405889" y="1552648"/>
                </a:lnTo>
                <a:lnTo>
                  <a:pt x="2456279" y="1545833"/>
                </a:lnTo>
                <a:lnTo>
                  <a:pt x="2506657" y="1538948"/>
                </a:lnTo>
                <a:lnTo>
                  <a:pt x="2557026" y="1532007"/>
                </a:lnTo>
                <a:lnTo>
                  <a:pt x="2657742" y="1518015"/>
                </a:lnTo>
                <a:lnTo>
                  <a:pt x="2708095" y="1510991"/>
                </a:lnTo>
                <a:lnTo>
                  <a:pt x="2758396" y="1503681"/>
                </a:lnTo>
                <a:lnTo>
                  <a:pt x="2808658" y="1496152"/>
                </a:lnTo>
                <a:lnTo>
                  <a:pt x="2858893" y="1488470"/>
                </a:lnTo>
                <a:lnTo>
                  <a:pt x="2959326" y="1472910"/>
                </a:lnTo>
                <a:lnTo>
                  <a:pt x="3009549" y="1465162"/>
                </a:lnTo>
                <a:lnTo>
                  <a:pt x="3059791" y="1457524"/>
                </a:lnTo>
                <a:lnTo>
                  <a:pt x="3110065" y="1450061"/>
                </a:lnTo>
                <a:lnTo>
                  <a:pt x="3160382" y="1442837"/>
                </a:lnTo>
                <a:lnTo>
                  <a:pt x="3210754" y="1435919"/>
                </a:lnTo>
                <a:lnTo>
                  <a:pt x="3261193" y="1429373"/>
                </a:lnTo>
                <a:lnTo>
                  <a:pt x="3311711" y="1423263"/>
                </a:lnTo>
                <a:lnTo>
                  <a:pt x="3362320" y="1417655"/>
                </a:lnTo>
                <a:lnTo>
                  <a:pt x="3413018" y="1412541"/>
                </a:lnTo>
                <a:lnTo>
                  <a:pt x="3463748" y="1407605"/>
                </a:lnTo>
                <a:lnTo>
                  <a:pt x="3514506" y="1402827"/>
                </a:lnTo>
                <a:lnTo>
                  <a:pt x="3577788" y="1395930"/>
                </a:lnTo>
                <a:lnTo>
                  <a:pt x="3628592" y="1391406"/>
                </a:lnTo>
                <a:lnTo>
                  <a:pt x="3679414" y="1386979"/>
                </a:lnTo>
                <a:lnTo>
                  <a:pt x="3730250" y="1382629"/>
                </a:lnTo>
                <a:lnTo>
                  <a:pt x="3781096" y="1378335"/>
                </a:lnTo>
                <a:lnTo>
                  <a:pt x="3933658" y="1365588"/>
                </a:lnTo>
                <a:lnTo>
                  <a:pt x="3984508" y="1361316"/>
                </a:lnTo>
                <a:lnTo>
                  <a:pt x="4035350" y="1357000"/>
                </a:lnTo>
                <a:lnTo>
                  <a:pt x="4086180" y="1352618"/>
                </a:lnTo>
                <a:lnTo>
                  <a:pt x="4136994" y="1348150"/>
                </a:lnTo>
                <a:lnTo>
                  <a:pt x="4187790" y="1343577"/>
                </a:lnTo>
                <a:lnTo>
                  <a:pt x="4238562" y="1338878"/>
                </a:lnTo>
                <a:lnTo>
                  <a:pt x="4289309" y="1334032"/>
                </a:lnTo>
                <a:lnTo>
                  <a:pt x="4340025" y="1329019"/>
                </a:lnTo>
                <a:lnTo>
                  <a:pt x="4390707" y="1323820"/>
                </a:lnTo>
                <a:lnTo>
                  <a:pt x="4453851" y="1316157"/>
                </a:lnTo>
                <a:lnTo>
                  <a:pt x="4504455" y="1310523"/>
                </a:lnTo>
                <a:lnTo>
                  <a:pt x="4555034" y="1304755"/>
                </a:lnTo>
                <a:lnTo>
                  <a:pt x="4605588" y="1298839"/>
                </a:lnTo>
                <a:lnTo>
                  <a:pt x="4656114" y="1292775"/>
                </a:lnTo>
                <a:lnTo>
                  <a:pt x="4706614" y="1286564"/>
                </a:lnTo>
                <a:lnTo>
                  <a:pt x="4757087" y="1280204"/>
                </a:lnTo>
                <a:lnTo>
                  <a:pt x="4807533" y="1273696"/>
                </a:lnTo>
                <a:lnTo>
                  <a:pt x="4857952" y="1267040"/>
                </a:lnTo>
                <a:lnTo>
                  <a:pt x="4908345" y="1260235"/>
                </a:lnTo>
                <a:lnTo>
                  <a:pt x="4958711" y="1253283"/>
                </a:lnTo>
                <a:lnTo>
                  <a:pt x="5009051" y="1246183"/>
                </a:lnTo>
                <a:lnTo>
                  <a:pt x="5059363" y="1238935"/>
                </a:lnTo>
                <a:lnTo>
                  <a:pt x="5109649" y="1231539"/>
                </a:lnTo>
                <a:lnTo>
                  <a:pt x="5159908" y="1223995"/>
                </a:lnTo>
                <a:lnTo>
                  <a:pt x="5210141" y="1216303"/>
                </a:lnTo>
                <a:lnTo>
                  <a:pt x="5266054" y="1207356"/>
                </a:lnTo>
                <a:close/>
              </a:path>
              <a:path w="5273040" h="2442209">
                <a:moveTo>
                  <a:pt x="5267633" y="715981"/>
                </a:moveTo>
                <a:lnTo>
                  <a:pt x="5272856" y="1206267"/>
                </a:lnTo>
                <a:lnTo>
                  <a:pt x="5266054" y="1207356"/>
                </a:lnTo>
                <a:lnTo>
                  <a:pt x="5267633" y="715981"/>
                </a:lnTo>
                <a:close/>
              </a:path>
              <a:path w="5273040" h="2442209">
                <a:moveTo>
                  <a:pt x="5269787" y="45404"/>
                </a:moveTo>
                <a:lnTo>
                  <a:pt x="5267633" y="715981"/>
                </a:lnTo>
                <a:lnTo>
                  <a:pt x="5263143" y="294566"/>
                </a:lnTo>
                <a:lnTo>
                  <a:pt x="5217756" y="43137"/>
                </a:lnTo>
                <a:lnTo>
                  <a:pt x="5269787" y="45404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571776" y="4604362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49965" y="7900030"/>
            <a:ext cx="312039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80">
                <a:latin typeface="Courier New"/>
                <a:cs typeface="Courier New"/>
              </a:rPr>
              <a:t>Перчатки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312033" y="7900030"/>
            <a:ext cx="195135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2240">
                <a:latin typeface="Courier New"/>
                <a:cs typeface="Courier New"/>
              </a:rPr>
              <a:t>Ш</a:t>
            </a:r>
            <a:r>
              <a:rPr dirty="0" sz="5200" spc="-235">
                <a:latin typeface="Courier New"/>
                <a:cs typeface="Courier New"/>
              </a:rPr>
              <a:t>а</a:t>
            </a:r>
            <a:r>
              <a:rPr dirty="0" sz="5200" spc="60">
                <a:latin typeface="Courier New"/>
                <a:cs typeface="Courier New"/>
              </a:rPr>
              <a:t>р</a:t>
            </a:r>
            <a:r>
              <a:rPr dirty="0" sz="5200" spc="595">
                <a:latin typeface="Courier New"/>
                <a:cs typeface="Courier New"/>
              </a:rPr>
              <a:t>ф</a:t>
            </a:r>
            <a:endParaRPr sz="5200">
              <a:latin typeface="Courier New"/>
              <a:cs typeface="Courier New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60559" y="3760459"/>
            <a:ext cx="3553788" cy="383068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9131" y="3635416"/>
            <a:ext cx="15426055" cy="2006600"/>
          </a:xfrm>
          <a:prstGeom prst="rect"/>
        </p:spPr>
        <p:txBody>
          <a:bodyPr wrap="square" lIns="0" tIns="14986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80"/>
              </a:spcBef>
            </a:pPr>
            <a:r>
              <a:rPr dirty="0" spc="370">
                <a:solidFill>
                  <a:srgbClr val="F14F44"/>
                </a:solidFill>
                <a:latin typeface="Trebuchet MS"/>
                <a:cs typeface="Trebuchet MS"/>
              </a:rPr>
              <a:t>Перчшарф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254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35">
                <a:solidFill>
                  <a:srgbClr val="F14F44"/>
                </a:solidFill>
                <a:latin typeface="Trebuchet MS"/>
                <a:cs typeface="Trebuchet MS"/>
              </a:rPr>
              <a:t>детский</a:t>
            </a:r>
            <a:r>
              <a:rPr dirty="0" spc="-229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425">
                <a:solidFill>
                  <a:srgbClr val="F14F44"/>
                </a:solidFill>
                <a:latin typeface="Trebuchet MS"/>
                <a:cs typeface="Trebuchet MS"/>
              </a:rPr>
              <a:t>шарф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15">
                <a:solidFill>
                  <a:srgbClr val="F14F44"/>
                </a:solidFill>
                <a:latin typeface="Trebuchet MS"/>
                <a:cs typeface="Trebuchet MS"/>
              </a:rPr>
              <a:t>с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405">
                <a:solidFill>
                  <a:srgbClr val="F14F44"/>
                </a:solidFill>
                <a:latin typeface="Trebuchet MS"/>
                <a:cs typeface="Trebuchet MS"/>
              </a:rPr>
              <a:t>перчатками</a:t>
            </a:r>
          </a:p>
          <a:p>
            <a:pPr algn="ctr" marR="176530">
              <a:lnSpc>
                <a:spcPct val="100000"/>
              </a:lnSpc>
              <a:spcBef>
                <a:spcPts val="1080"/>
              </a:spcBef>
            </a:pPr>
            <a:r>
              <a:rPr dirty="0" spc="325">
                <a:solidFill>
                  <a:srgbClr val="F14F44"/>
                </a:solidFill>
                <a:latin typeface="Trebuchet MS"/>
                <a:cs typeface="Trebuchet MS"/>
              </a:rPr>
              <a:t>по</a:t>
            </a:r>
            <a:r>
              <a:rPr dirty="0" spc="-28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50">
                <a:solidFill>
                  <a:srgbClr val="F14F44"/>
                </a:solidFill>
                <a:latin typeface="Trebuchet MS"/>
                <a:cs typeface="Trebuchet MS"/>
              </a:rPr>
              <a:t>бокам.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46366" y="0"/>
            <a:ext cx="8125459" cy="5588000"/>
          </a:xfrm>
          <a:custGeom>
            <a:avLst/>
            <a:gdLst/>
            <a:ahLst/>
            <a:cxnLst/>
            <a:rect l="l" t="t" r="r" b="b"/>
            <a:pathLst>
              <a:path w="8125459" h="5588000">
                <a:moveTo>
                  <a:pt x="1189897" y="812800"/>
                </a:moveTo>
                <a:lnTo>
                  <a:pt x="353801" y="812800"/>
                </a:lnTo>
                <a:lnTo>
                  <a:pt x="260234" y="787400"/>
                </a:lnTo>
                <a:lnTo>
                  <a:pt x="214912" y="762000"/>
                </a:lnTo>
                <a:lnTo>
                  <a:pt x="170565" y="749300"/>
                </a:lnTo>
                <a:lnTo>
                  <a:pt x="126378" y="723900"/>
                </a:lnTo>
                <a:lnTo>
                  <a:pt x="88088" y="698500"/>
                </a:lnTo>
                <a:lnTo>
                  <a:pt x="56121" y="660400"/>
                </a:lnTo>
                <a:lnTo>
                  <a:pt x="30902" y="622300"/>
                </a:lnTo>
                <a:lnTo>
                  <a:pt x="12858" y="571500"/>
                </a:lnTo>
                <a:lnTo>
                  <a:pt x="2415" y="520700"/>
                </a:lnTo>
                <a:lnTo>
                  <a:pt x="0" y="469900"/>
                </a:lnTo>
                <a:lnTo>
                  <a:pt x="497" y="419100"/>
                </a:lnTo>
                <a:lnTo>
                  <a:pt x="1989" y="368300"/>
                </a:lnTo>
                <a:lnTo>
                  <a:pt x="4475" y="317500"/>
                </a:lnTo>
                <a:lnTo>
                  <a:pt x="7956" y="279400"/>
                </a:lnTo>
                <a:lnTo>
                  <a:pt x="12431" y="228600"/>
                </a:lnTo>
                <a:lnTo>
                  <a:pt x="17901" y="177800"/>
                </a:lnTo>
                <a:lnTo>
                  <a:pt x="24366" y="127000"/>
                </a:lnTo>
                <a:lnTo>
                  <a:pt x="40612" y="0"/>
                </a:lnTo>
                <a:lnTo>
                  <a:pt x="292130" y="0"/>
                </a:lnTo>
                <a:lnTo>
                  <a:pt x="289980" y="12700"/>
                </a:lnTo>
                <a:lnTo>
                  <a:pt x="284036" y="63500"/>
                </a:lnTo>
                <a:lnTo>
                  <a:pt x="278560" y="114300"/>
                </a:lnTo>
                <a:lnTo>
                  <a:pt x="273485" y="165100"/>
                </a:lnTo>
                <a:lnTo>
                  <a:pt x="268744" y="228600"/>
                </a:lnTo>
                <a:lnTo>
                  <a:pt x="264271" y="279400"/>
                </a:lnTo>
                <a:lnTo>
                  <a:pt x="259998" y="330200"/>
                </a:lnTo>
                <a:lnTo>
                  <a:pt x="255859" y="381000"/>
                </a:lnTo>
                <a:lnTo>
                  <a:pt x="251787" y="431800"/>
                </a:lnTo>
                <a:lnTo>
                  <a:pt x="250327" y="482600"/>
                </a:lnTo>
                <a:lnTo>
                  <a:pt x="261432" y="520700"/>
                </a:lnTo>
                <a:lnTo>
                  <a:pt x="290050" y="546100"/>
                </a:lnTo>
                <a:lnTo>
                  <a:pt x="390498" y="571500"/>
                </a:lnTo>
                <a:lnTo>
                  <a:pt x="440627" y="571500"/>
                </a:lnTo>
                <a:lnTo>
                  <a:pt x="490756" y="584200"/>
                </a:lnTo>
                <a:lnTo>
                  <a:pt x="591668" y="584200"/>
                </a:lnTo>
                <a:lnTo>
                  <a:pt x="643213" y="596900"/>
                </a:lnTo>
                <a:lnTo>
                  <a:pt x="5063313" y="596900"/>
                </a:lnTo>
                <a:lnTo>
                  <a:pt x="5066946" y="609600"/>
                </a:lnTo>
                <a:lnTo>
                  <a:pt x="4032528" y="609600"/>
                </a:lnTo>
                <a:lnTo>
                  <a:pt x="3981998" y="622300"/>
                </a:lnTo>
                <a:lnTo>
                  <a:pt x="3678993" y="622300"/>
                </a:lnTo>
                <a:lnTo>
                  <a:pt x="3628515" y="635000"/>
                </a:lnTo>
                <a:lnTo>
                  <a:pt x="3426643" y="635000"/>
                </a:lnTo>
                <a:lnTo>
                  <a:pt x="3376182" y="647700"/>
                </a:lnTo>
                <a:lnTo>
                  <a:pt x="3224804" y="647700"/>
                </a:lnTo>
                <a:lnTo>
                  <a:pt x="3174344" y="660400"/>
                </a:lnTo>
                <a:lnTo>
                  <a:pt x="3022954" y="660400"/>
                </a:lnTo>
                <a:lnTo>
                  <a:pt x="2972485" y="673100"/>
                </a:lnTo>
                <a:lnTo>
                  <a:pt x="2871534" y="673100"/>
                </a:lnTo>
                <a:lnTo>
                  <a:pt x="2517998" y="698500"/>
                </a:lnTo>
                <a:lnTo>
                  <a:pt x="2366344" y="698500"/>
                </a:lnTo>
                <a:lnTo>
                  <a:pt x="2315769" y="711200"/>
                </a:lnTo>
                <a:lnTo>
                  <a:pt x="2163965" y="711200"/>
                </a:lnTo>
                <a:lnTo>
                  <a:pt x="2113335" y="723900"/>
                </a:lnTo>
                <a:lnTo>
                  <a:pt x="1961348" y="723900"/>
                </a:lnTo>
                <a:lnTo>
                  <a:pt x="1910651" y="736600"/>
                </a:lnTo>
                <a:lnTo>
                  <a:pt x="1758449" y="736600"/>
                </a:lnTo>
                <a:lnTo>
                  <a:pt x="1760860" y="774700"/>
                </a:lnTo>
                <a:lnTo>
                  <a:pt x="1498539" y="774700"/>
                </a:lnTo>
                <a:lnTo>
                  <a:pt x="1189897" y="812800"/>
                </a:lnTo>
                <a:close/>
              </a:path>
              <a:path w="8125459" h="5588000">
                <a:moveTo>
                  <a:pt x="7090307" y="5321300"/>
                </a:moveTo>
                <a:lnTo>
                  <a:pt x="6623626" y="5321300"/>
                </a:lnTo>
                <a:lnTo>
                  <a:pt x="6670523" y="5308600"/>
                </a:lnTo>
                <a:lnTo>
                  <a:pt x="6716153" y="5283200"/>
                </a:lnTo>
                <a:lnTo>
                  <a:pt x="6760468" y="5257800"/>
                </a:lnTo>
                <a:lnTo>
                  <a:pt x="6803418" y="5232400"/>
                </a:lnTo>
                <a:lnTo>
                  <a:pt x="6844955" y="5194300"/>
                </a:lnTo>
                <a:lnTo>
                  <a:pt x="6885030" y="5168900"/>
                </a:lnTo>
                <a:lnTo>
                  <a:pt x="6923594" y="5130800"/>
                </a:lnTo>
                <a:lnTo>
                  <a:pt x="6960598" y="5092700"/>
                </a:lnTo>
                <a:lnTo>
                  <a:pt x="6995994" y="5067300"/>
                </a:lnTo>
                <a:lnTo>
                  <a:pt x="7029734" y="5029200"/>
                </a:lnTo>
                <a:lnTo>
                  <a:pt x="7063867" y="4991100"/>
                </a:lnTo>
                <a:lnTo>
                  <a:pt x="7096258" y="4940300"/>
                </a:lnTo>
                <a:lnTo>
                  <a:pt x="7126971" y="4902200"/>
                </a:lnTo>
                <a:lnTo>
                  <a:pt x="7156072" y="4864100"/>
                </a:lnTo>
                <a:lnTo>
                  <a:pt x="7183626" y="4813300"/>
                </a:lnTo>
                <a:lnTo>
                  <a:pt x="7209699" y="4775200"/>
                </a:lnTo>
                <a:lnTo>
                  <a:pt x="7234356" y="4737100"/>
                </a:lnTo>
                <a:lnTo>
                  <a:pt x="7257662" y="4686300"/>
                </a:lnTo>
                <a:lnTo>
                  <a:pt x="7279684" y="4635500"/>
                </a:lnTo>
                <a:lnTo>
                  <a:pt x="7300486" y="4597400"/>
                </a:lnTo>
                <a:lnTo>
                  <a:pt x="7320134" y="4546600"/>
                </a:lnTo>
                <a:lnTo>
                  <a:pt x="7338694" y="4495800"/>
                </a:lnTo>
                <a:lnTo>
                  <a:pt x="7356230" y="4457700"/>
                </a:lnTo>
                <a:lnTo>
                  <a:pt x="7372808" y="4406900"/>
                </a:lnTo>
                <a:lnTo>
                  <a:pt x="7388494" y="4356100"/>
                </a:lnTo>
                <a:lnTo>
                  <a:pt x="7403353" y="4305300"/>
                </a:lnTo>
                <a:lnTo>
                  <a:pt x="7417367" y="4254500"/>
                </a:lnTo>
                <a:lnTo>
                  <a:pt x="7430686" y="4203700"/>
                </a:lnTo>
                <a:lnTo>
                  <a:pt x="7443418" y="4152900"/>
                </a:lnTo>
                <a:lnTo>
                  <a:pt x="7455675" y="4114800"/>
                </a:lnTo>
                <a:lnTo>
                  <a:pt x="7467565" y="4064000"/>
                </a:lnTo>
                <a:lnTo>
                  <a:pt x="7479199" y="4013200"/>
                </a:lnTo>
                <a:lnTo>
                  <a:pt x="7490687" y="3962400"/>
                </a:lnTo>
                <a:lnTo>
                  <a:pt x="7502138" y="3911600"/>
                </a:lnTo>
                <a:lnTo>
                  <a:pt x="7513662" y="3860800"/>
                </a:lnTo>
                <a:lnTo>
                  <a:pt x="7525369" y="3822700"/>
                </a:lnTo>
                <a:lnTo>
                  <a:pt x="7537369" y="3771900"/>
                </a:lnTo>
                <a:lnTo>
                  <a:pt x="7549546" y="3721100"/>
                </a:lnTo>
                <a:lnTo>
                  <a:pt x="7561680" y="3670300"/>
                </a:lnTo>
                <a:lnTo>
                  <a:pt x="7573731" y="3619500"/>
                </a:lnTo>
                <a:lnTo>
                  <a:pt x="7585657" y="3581400"/>
                </a:lnTo>
                <a:lnTo>
                  <a:pt x="7597415" y="3530600"/>
                </a:lnTo>
                <a:lnTo>
                  <a:pt x="7608965" y="3479800"/>
                </a:lnTo>
                <a:lnTo>
                  <a:pt x="7620264" y="3429000"/>
                </a:lnTo>
                <a:lnTo>
                  <a:pt x="7631270" y="3378200"/>
                </a:lnTo>
                <a:lnTo>
                  <a:pt x="7641942" y="3340100"/>
                </a:lnTo>
                <a:lnTo>
                  <a:pt x="7652239" y="3289300"/>
                </a:lnTo>
                <a:lnTo>
                  <a:pt x="7662117" y="3238500"/>
                </a:lnTo>
                <a:lnTo>
                  <a:pt x="7671536" y="3187700"/>
                </a:lnTo>
                <a:lnTo>
                  <a:pt x="7680453" y="3136900"/>
                </a:lnTo>
                <a:lnTo>
                  <a:pt x="7688827" y="3086100"/>
                </a:lnTo>
                <a:lnTo>
                  <a:pt x="7696616" y="3035300"/>
                </a:lnTo>
                <a:lnTo>
                  <a:pt x="7703779" y="2997200"/>
                </a:lnTo>
                <a:lnTo>
                  <a:pt x="7710273" y="2946400"/>
                </a:lnTo>
                <a:lnTo>
                  <a:pt x="7716057" y="2895600"/>
                </a:lnTo>
                <a:lnTo>
                  <a:pt x="7726193" y="2794000"/>
                </a:lnTo>
                <a:lnTo>
                  <a:pt x="7736422" y="2692400"/>
                </a:lnTo>
                <a:lnTo>
                  <a:pt x="7782945" y="2222500"/>
                </a:lnTo>
                <a:lnTo>
                  <a:pt x="7793250" y="2120900"/>
                </a:lnTo>
                <a:lnTo>
                  <a:pt x="7803492" y="2019300"/>
                </a:lnTo>
                <a:lnTo>
                  <a:pt x="7813646" y="1917700"/>
                </a:lnTo>
                <a:lnTo>
                  <a:pt x="7818682" y="1866900"/>
                </a:lnTo>
                <a:lnTo>
                  <a:pt x="7823687" y="1816100"/>
                </a:lnTo>
                <a:lnTo>
                  <a:pt x="7828659" y="1765300"/>
                </a:lnTo>
                <a:lnTo>
                  <a:pt x="7833593" y="1714500"/>
                </a:lnTo>
                <a:lnTo>
                  <a:pt x="7838488" y="1663700"/>
                </a:lnTo>
                <a:lnTo>
                  <a:pt x="7843339" y="1612900"/>
                </a:lnTo>
                <a:lnTo>
                  <a:pt x="7848145" y="1562100"/>
                </a:lnTo>
                <a:lnTo>
                  <a:pt x="7852901" y="1511300"/>
                </a:lnTo>
                <a:lnTo>
                  <a:pt x="7857606" y="1460500"/>
                </a:lnTo>
                <a:lnTo>
                  <a:pt x="7862256" y="1409700"/>
                </a:lnTo>
                <a:lnTo>
                  <a:pt x="7866825" y="1358900"/>
                </a:lnTo>
                <a:lnTo>
                  <a:pt x="7870378" y="1308100"/>
                </a:lnTo>
                <a:lnTo>
                  <a:pt x="7872916" y="1257300"/>
                </a:lnTo>
                <a:lnTo>
                  <a:pt x="7874439" y="1206500"/>
                </a:lnTo>
                <a:lnTo>
                  <a:pt x="7874947" y="1155700"/>
                </a:lnTo>
                <a:lnTo>
                  <a:pt x="7874439" y="1104900"/>
                </a:lnTo>
                <a:lnTo>
                  <a:pt x="7872916" y="1054100"/>
                </a:lnTo>
                <a:lnTo>
                  <a:pt x="7870378" y="1003300"/>
                </a:lnTo>
                <a:lnTo>
                  <a:pt x="7866825" y="952500"/>
                </a:lnTo>
                <a:lnTo>
                  <a:pt x="7862256" y="901700"/>
                </a:lnTo>
                <a:lnTo>
                  <a:pt x="7856672" y="850900"/>
                </a:lnTo>
                <a:lnTo>
                  <a:pt x="7850073" y="800100"/>
                </a:lnTo>
                <a:lnTo>
                  <a:pt x="7840443" y="736600"/>
                </a:lnTo>
                <a:lnTo>
                  <a:pt x="7826341" y="698500"/>
                </a:lnTo>
                <a:lnTo>
                  <a:pt x="7807098" y="660400"/>
                </a:lnTo>
                <a:lnTo>
                  <a:pt x="7782050" y="622300"/>
                </a:lnTo>
                <a:lnTo>
                  <a:pt x="7750529" y="596900"/>
                </a:lnTo>
                <a:lnTo>
                  <a:pt x="7711869" y="584200"/>
                </a:lnTo>
                <a:lnTo>
                  <a:pt x="7665405" y="571500"/>
                </a:lnTo>
                <a:lnTo>
                  <a:pt x="7610469" y="558800"/>
                </a:lnTo>
                <a:lnTo>
                  <a:pt x="7116747" y="558800"/>
                </a:lnTo>
                <a:lnTo>
                  <a:pt x="7067219" y="546100"/>
                </a:lnTo>
                <a:lnTo>
                  <a:pt x="1360787" y="546100"/>
                </a:lnTo>
                <a:lnTo>
                  <a:pt x="1412932" y="533400"/>
                </a:lnTo>
                <a:lnTo>
                  <a:pt x="1466051" y="533400"/>
                </a:lnTo>
                <a:lnTo>
                  <a:pt x="1461632" y="482600"/>
                </a:lnTo>
                <a:lnTo>
                  <a:pt x="1457994" y="431800"/>
                </a:lnTo>
                <a:lnTo>
                  <a:pt x="1454940" y="381000"/>
                </a:lnTo>
                <a:lnTo>
                  <a:pt x="1452275" y="330200"/>
                </a:lnTo>
                <a:lnTo>
                  <a:pt x="1449806" y="292100"/>
                </a:lnTo>
                <a:lnTo>
                  <a:pt x="1446430" y="241300"/>
                </a:lnTo>
                <a:lnTo>
                  <a:pt x="1443105" y="190500"/>
                </a:lnTo>
                <a:lnTo>
                  <a:pt x="1439879" y="139700"/>
                </a:lnTo>
                <a:lnTo>
                  <a:pt x="1436804" y="88900"/>
                </a:lnTo>
                <a:lnTo>
                  <a:pt x="1433930" y="38100"/>
                </a:lnTo>
                <a:lnTo>
                  <a:pt x="1431870" y="0"/>
                </a:lnTo>
                <a:lnTo>
                  <a:pt x="1698110" y="0"/>
                </a:lnTo>
                <a:lnTo>
                  <a:pt x="1702583" y="114300"/>
                </a:lnTo>
                <a:lnTo>
                  <a:pt x="1704453" y="165100"/>
                </a:lnTo>
                <a:lnTo>
                  <a:pt x="1706279" y="203200"/>
                </a:lnTo>
                <a:lnTo>
                  <a:pt x="1708041" y="254000"/>
                </a:lnTo>
                <a:lnTo>
                  <a:pt x="1709716" y="304800"/>
                </a:lnTo>
                <a:lnTo>
                  <a:pt x="1713460" y="355600"/>
                </a:lnTo>
                <a:lnTo>
                  <a:pt x="1718346" y="406400"/>
                </a:lnTo>
                <a:lnTo>
                  <a:pt x="1723993" y="444500"/>
                </a:lnTo>
                <a:lnTo>
                  <a:pt x="1730021" y="495300"/>
                </a:lnTo>
                <a:lnTo>
                  <a:pt x="8004039" y="495300"/>
                </a:lnTo>
                <a:lnTo>
                  <a:pt x="8012666" y="508000"/>
                </a:lnTo>
                <a:lnTo>
                  <a:pt x="8035335" y="546100"/>
                </a:lnTo>
                <a:lnTo>
                  <a:pt x="8054784" y="584200"/>
                </a:lnTo>
                <a:lnTo>
                  <a:pt x="8071005" y="635000"/>
                </a:lnTo>
                <a:lnTo>
                  <a:pt x="8083992" y="685800"/>
                </a:lnTo>
                <a:lnTo>
                  <a:pt x="8093738" y="736600"/>
                </a:lnTo>
                <a:lnTo>
                  <a:pt x="8100990" y="787400"/>
                </a:lnTo>
                <a:lnTo>
                  <a:pt x="8107254" y="838200"/>
                </a:lnTo>
                <a:lnTo>
                  <a:pt x="8112548" y="889000"/>
                </a:lnTo>
                <a:lnTo>
                  <a:pt x="8116890" y="939800"/>
                </a:lnTo>
                <a:lnTo>
                  <a:pt x="8120298" y="977900"/>
                </a:lnTo>
                <a:lnTo>
                  <a:pt x="8122790" y="1028700"/>
                </a:lnTo>
                <a:lnTo>
                  <a:pt x="8124386" y="1079500"/>
                </a:lnTo>
                <a:lnTo>
                  <a:pt x="8125103" y="1130300"/>
                </a:lnTo>
                <a:lnTo>
                  <a:pt x="8124960" y="1181100"/>
                </a:lnTo>
                <a:lnTo>
                  <a:pt x="8123974" y="1231900"/>
                </a:lnTo>
                <a:lnTo>
                  <a:pt x="8122165" y="1282700"/>
                </a:lnTo>
                <a:lnTo>
                  <a:pt x="8119129" y="1333500"/>
                </a:lnTo>
                <a:lnTo>
                  <a:pt x="8115832" y="1384300"/>
                </a:lnTo>
                <a:lnTo>
                  <a:pt x="8112291" y="1435100"/>
                </a:lnTo>
                <a:lnTo>
                  <a:pt x="8108520" y="1485900"/>
                </a:lnTo>
                <a:lnTo>
                  <a:pt x="8104537" y="1536700"/>
                </a:lnTo>
                <a:lnTo>
                  <a:pt x="8100356" y="1587500"/>
                </a:lnTo>
                <a:lnTo>
                  <a:pt x="8095994" y="1638300"/>
                </a:lnTo>
                <a:lnTo>
                  <a:pt x="8091466" y="1689100"/>
                </a:lnTo>
                <a:lnTo>
                  <a:pt x="8086788" y="1739900"/>
                </a:lnTo>
                <a:lnTo>
                  <a:pt x="8081975" y="1790700"/>
                </a:lnTo>
                <a:lnTo>
                  <a:pt x="8077045" y="1841500"/>
                </a:lnTo>
                <a:lnTo>
                  <a:pt x="8072011" y="1892300"/>
                </a:lnTo>
                <a:lnTo>
                  <a:pt x="8066891" y="1943100"/>
                </a:lnTo>
                <a:lnTo>
                  <a:pt x="8061700" y="1993900"/>
                </a:lnTo>
                <a:lnTo>
                  <a:pt x="8056454" y="2044700"/>
                </a:lnTo>
                <a:lnTo>
                  <a:pt x="8051168" y="2082800"/>
                </a:lnTo>
                <a:lnTo>
                  <a:pt x="8029946" y="2286000"/>
                </a:lnTo>
                <a:lnTo>
                  <a:pt x="8024699" y="2336800"/>
                </a:lnTo>
                <a:lnTo>
                  <a:pt x="8013623" y="2451100"/>
                </a:lnTo>
                <a:lnTo>
                  <a:pt x="7974859" y="2819400"/>
                </a:lnTo>
                <a:lnTo>
                  <a:pt x="7963783" y="2921000"/>
                </a:lnTo>
                <a:lnTo>
                  <a:pt x="7958168" y="2971800"/>
                </a:lnTo>
                <a:lnTo>
                  <a:pt x="7951988" y="3022600"/>
                </a:lnTo>
                <a:lnTo>
                  <a:pt x="7945249" y="3073400"/>
                </a:lnTo>
                <a:lnTo>
                  <a:pt x="7937957" y="3124200"/>
                </a:lnTo>
                <a:lnTo>
                  <a:pt x="7930118" y="3175000"/>
                </a:lnTo>
                <a:lnTo>
                  <a:pt x="7921737" y="3225800"/>
                </a:lnTo>
                <a:lnTo>
                  <a:pt x="7912820" y="3263900"/>
                </a:lnTo>
                <a:lnTo>
                  <a:pt x="7903374" y="3314700"/>
                </a:lnTo>
                <a:lnTo>
                  <a:pt x="7893405" y="3365500"/>
                </a:lnTo>
                <a:lnTo>
                  <a:pt x="7882918" y="3416300"/>
                </a:lnTo>
                <a:lnTo>
                  <a:pt x="7871920" y="3467100"/>
                </a:lnTo>
                <a:lnTo>
                  <a:pt x="7860416" y="3517900"/>
                </a:lnTo>
                <a:lnTo>
                  <a:pt x="7848412" y="3568700"/>
                </a:lnTo>
                <a:lnTo>
                  <a:pt x="7835914" y="3619500"/>
                </a:lnTo>
                <a:lnTo>
                  <a:pt x="7822929" y="3657600"/>
                </a:lnTo>
                <a:lnTo>
                  <a:pt x="7809462" y="3708400"/>
                </a:lnTo>
                <a:lnTo>
                  <a:pt x="7796620" y="3759200"/>
                </a:lnTo>
                <a:lnTo>
                  <a:pt x="7784053" y="3810000"/>
                </a:lnTo>
                <a:lnTo>
                  <a:pt x="7771710" y="3860800"/>
                </a:lnTo>
                <a:lnTo>
                  <a:pt x="7759540" y="3911600"/>
                </a:lnTo>
                <a:lnTo>
                  <a:pt x="7747493" y="3962400"/>
                </a:lnTo>
                <a:lnTo>
                  <a:pt x="7735517" y="4000500"/>
                </a:lnTo>
                <a:lnTo>
                  <a:pt x="7723564" y="4051300"/>
                </a:lnTo>
                <a:lnTo>
                  <a:pt x="7711582" y="4102100"/>
                </a:lnTo>
                <a:lnTo>
                  <a:pt x="7699520" y="4152900"/>
                </a:lnTo>
                <a:lnTo>
                  <a:pt x="7687328" y="4203700"/>
                </a:lnTo>
                <a:lnTo>
                  <a:pt x="7674956" y="4254500"/>
                </a:lnTo>
                <a:lnTo>
                  <a:pt x="7662353" y="4305300"/>
                </a:lnTo>
                <a:lnTo>
                  <a:pt x="7649468" y="4343400"/>
                </a:lnTo>
                <a:lnTo>
                  <a:pt x="7636251" y="4394200"/>
                </a:lnTo>
                <a:lnTo>
                  <a:pt x="7622652" y="4445000"/>
                </a:lnTo>
                <a:lnTo>
                  <a:pt x="7608363" y="4495800"/>
                </a:lnTo>
                <a:lnTo>
                  <a:pt x="7592740" y="4546600"/>
                </a:lnTo>
                <a:lnTo>
                  <a:pt x="7575798" y="4597400"/>
                </a:lnTo>
                <a:lnTo>
                  <a:pt x="7557552" y="4635500"/>
                </a:lnTo>
                <a:lnTo>
                  <a:pt x="7538016" y="4686300"/>
                </a:lnTo>
                <a:lnTo>
                  <a:pt x="7517206" y="4737100"/>
                </a:lnTo>
                <a:lnTo>
                  <a:pt x="7495136" y="4775200"/>
                </a:lnTo>
                <a:lnTo>
                  <a:pt x="7471821" y="4826000"/>
                </a:lnTo>
                <a:lnTo>
                  <a:pt x="7447276" y="4864100"/>
                </a:lnTo>
                <a:lnTo>
                  <a:pt x="7421516" y="4914900"/>
                </a:lnTo>
                <a:lnTo>
                  <a:pt x="7394555" y="4953000"/>
                </a:lnTo>
                <a:lnTo>
                  <a:pt x="7366409" y="5003800"/>
                </a:lnTo>
                <a:lnTo>
                  <a:pt x="7337093" y="5041900"/>
                </a:lnTo>
                <a:lnTo>
                  <a:pt x="7306622" y="5080000"/>
                </a:lnTo>
                <a:lnTo>
                  <a:pt x="7275009" y="5118100"/>
                </a:lnTo>
                <a:lnTo>
                  <a:pt x="7242271" y="5168900"/>
                </a:lnTo>
                <a:lnTo>
                  <a:pt x="7174332" y="5245100"/>
                </a:lnTo>
                <a:lnTo>
                  <a:pt x="7139101" y="5270500"/>
                </a:lnTo>
                <a:lnTo>
                  <a:pt x="7102770" y="5308600"/>
                </a:lnTo>
                <a:lnTo>
                  <a:pt x="7090307" y="5321300"/>
                </a:lnTo>
                <a:close/>
              </a:path>
              <a:path w="8125459" h="5588000">
                <a:moveTo>
                  <a:pt x="8004039" y="495300"/>
                </a:moveTo>
                <a:lnTo>
                  <a:pt x="1883025" y="495300"/>
                </a:lnTo>
                <a:lnTo>
                  <a:pt x="1933972" y="482600"/>
                </a:lnTo>
                <a:lnTo>
                  <a:pt x="2137507" y="482600"/>
                </a:lnTo>
                <a:lnTo>
                  <a:pt x="2188331" y="469900"/>
                </a:lnTo>
                <a:lnTo>
                  <a:pt x="2340674" y="469900"/>
                </a:lnTo>
                <a:lnTo>
                  <a:pt x="2391414" y="457200"/>
                </a:lnTo>
                <a:lnTo>
                  <a:pt x="2492837" y="457200"/>
                </a:lnTo>
                <a:lnTo>
                  <a:pt x="2847299" y="431800"/>
                </a:lnTo>
                <a:lnTo>
                  <a:pt x="2948450" y="419100"/>
                </a:lnTo>
                <a:lnTo>
                  <a:pt x="3100096" y="419100"/>
                </a:lnTo>
                <a:lnTo>
                  <a:pt x="3150626" y="406400"/>
                </a:lnTo>
                <a:lnTo>
                  <a:pt x="3352675" y="406400"/>
                </a:lnTo>
                <a:lnTo>
                  <a:pt x="3403172" y="393700"/>
                </a:lnTo>
                <a:lnTo>
                  <a:pt x="3554643" y="393700"/>
                </a:lnTo>
                <a:lnTo>
                  <a:pt x="3605128" y="381000"/>
                </a:lnTo>
                <a:lnTo>
                  <a:pt x="3857551" y="381000"/>
                </a:lnTo>
                <a:lnTo>
                  <a:pt x="3908040" y="368300"/>
                </a:lnTo>
                <a:lnTo>
                  <a:pt x="4211068" y="368300"/>
                </a:lnTo>
                <a:lnTo>
                  <a:pt x="4261596" y="355600"/>
                </a:lnTo>
                <a:lnTo>
                  <a:pt x="4676020" y="355600"/>
                </a:lnTo>
                <a:lnTo>
                  <a:pt x="4686997" y="342900"/>
                </a:lnTo>
                <a:lnTo>
                  <a:pt x="4710856" y="342900"/>
                </a:lnTo>
                <a:lnTo>
                  <a:pt x="4698630" y="292100"/>
                </a:lnTo>
                <a:lnTo>
                  <a:pt x="4637114" y="38100"/>
                </a:lnTo>
                <a:lnTo>
                  <a:pt x="4624865" y="0"/>
                </a:lnTo>
                <a:lnTo>
                  <a:pt x="4876894" y="0"/>
                </a:lnTo>
                <a:lnTo>
                  <a:pt x="4887665" y="38100"/>
                </a:lnTo>
                <a:lnTo>
                  <a:pt x="4901644" y="76200"/>
                </a:lnTo>
                <a:lnTo>
                  <a:pt x="4916091" y="127000"/>
                </a:lnTo>
                <a:lnTo>
                  <a:pt x="4931024" y="177800"/>
                </a:lnTo>
                <a:lnTo>
                  <a:pt x="4946457" y="228600"/>
                </a:lnTo>
                <a:lnTo>
                  <a:pt x="4962407" y="266700"/>
                </a:lnTo>
                <a:lnTo>
                  <a:pt x="4978888" y="317500"/>
                </a:lnTo>
                <a:lnTo>
                  <a:pt x="7716264" y="317500"/>
                </a:lnTo>
                <a:lnTo>
                  <a:pt x="7764433" y="330200"/>
                </a:lnTo>
                <a:lnTo>
                  <a:pt x="7809439" y="342900"/>
                </a:lnTo>
                <a:lnTo>
                  <a:pt x="7851276" y="368300"/>
                </a:lnTo>
                <a:lnTo>
                  <a:pt x="7889936" y="393700"/>
                </a:lnTo>
                <a:lnTo>
                  <a:pt x="7925413" y="406400"/>
                </a:lnTo>
                <a:lnTo>
                  <a:pt x="7957698" y="444500"/>
                </a:lnTo>
                <a:lnTo>
                  <a:pt x="7986785" y="469900"/>
                </a:lnTo>
                <a:lnTo>
                  <a:pt x="8004039" y="495300"/>
                </a:lnTo>
                <a:close/>
              </a:path>
              <a:path w="8125459" h="5588000">
                <a:moveTo>
                  <a:pt x="7610469" y="317500"/>
                </a:moveTo>
                <a:lnTo>
                  <a:pt x="4978888" y="317500"/>
                </a:lnTo>
                <a:lnTo>
                  <a:pt x="6526160" y="304800"/>
                </a:lnTo>
                <a:lnTo>
                  <a:pt x="6528508" y="279400"/>
                </a:lnTo>
                <a:lnTo>
                  <a:pt x="6529714" y="266700"/>
                </a:lnTo>
                <a:lnTo>
                  <a:pt x="6530158" y="254000"/>
                </a:lnTo>
                <a:lnTo>
                  <a:pt x="6535214" y="0"/>
                </a:lnTo>
                <a:lnTo>
                  <a:pt x="6789831" y="0"/>
                </a:lnTo>
                <a:lnTo>
                  <a:pt x="6786069" y="215900"/>
                </a:lnTo>
                <a:lnTo>
                  <a:pt x="6786704" y="241300"/>
                </a:lnTo>
                <a:lnTo>
                  <a:pt x="6788100" y="254000"/>
                </a:lnTo>
                <a:lnTo>
                  <a:pt x="6789496" y="279400"/>
                </a:lnTo>
                <a:lnTo>
                  <a:pt x="6790130" y="304800"/>
                </a:lnTo>
                <a:lnTo>
                  <a:pt x="7559936" y="304800"/>
                </a:lnTo>
                <a:lnTo>
                  <a:pt x="7610469" y="317500"/>
                </a:lnTo>
                <a:close/>
              </a:path>
              <a:path w="8125459" h="5588000">
                <a:moveTo>
                  <a:pt x="5767365" y="558800"/>
                </a:moveTo>
                <a:lnTo>
                  <a:pt x="1259423" y="558800"/>
                </a:lnTo>
                <a:lnTo>
                  <a:pt x="1309618" y="546100"/>
                </a:lnTo>
                <a:lnTo>
                  <a:pt x="5817884" y="546100"/>
                </a:lnTo>
                <a:lnTo>
                  <a:pt x="5767365" y="558800"/>
                </a:lnTo>
                <a:close/>
              </a:path>
              <a:path w="8125459" h="5588000">
                <a:moveTo>
                  <a:pt x="6634015" y="5588000"/>
                </a:moveTo>
                <a:lnTo>
                  <a:pt x="6589483" y="5588000"/>
                </a:lnTo>
                <a:lnTo>
                  <a:pt x="6548660" y="5575300"/>
                </a:lnTo>
                <a:lnTo>
                  <a:pt x="6511782" y="5562600"/>
                </a:lnTo>
                <a:lnTo>
                  <a:pt x="6479081" y="5537200"/>
                </a:lnTo>
                <a:lnTo>
                  <a:pt x="6450793" y="5499100"/>
                </a:lnTo>
                <a:lnTo>
                  <a:pt x="6427151" y="5461000"/>
                </a:lnTo>
                <a:lnTo>
                  <a:pt x="6408388" y="5410200"/>
                </a:lnTo>
                <a:lnTo>
                  <a:pt x="6394775" y="5359400"/>
                </a:lnTo>
                <a:lnTo>
                  <a:pt x="6383307" y="5321300"/>
                </a:lnTo>
                <a:lnTo>
                  <a:pt x="6374178" y="5270500"/>
                </a:lnTo>
                <a:lnTo>
                  <a:pt x="6367582" y="5219700"/>
                </a:lnTo>
                <a:lnTo>
                  <a:pt x="6363716" y="5168900"/>
                </a:lnTo>
                <a:lnTo>
                  <a:pt x="6360661" y="5118100"/>
                </a:lnTo>
                <a:lnTo>
                  <a:pt x="6357783" y="5067300"/>
                </a:lnTo>
                <a:lnTo>
                  <a:pt x="6355083" y="5016500"/>
                </a:lnTo>
                <a:lnTo>
                  <a:pt x="6352560" y="4965700"/>
                </a:lnTo>
                <a:lnTo>
                  <a:pt x="6350214" y="4914900"/>
                </a:lnTo>
                <a:lnTo>
                  <a:pt x="6348046" y="4864100"/>
                </a:lnTo>
                <a:lnTo>
                  <a:pt x="6346056" y="4813300"/>
                </a:lnTo>
                <a:lnTo>
                  <a:pt x="6344243" y="4762500"/>
                </a:lnTo>
                <a:lnTo>
                  <a:pt x="6342608" y="4711700"/>
                </a:lnTo>
                <a:lnTo>
                  <a:pt x="6341150" y="4660900"/>
                </a:lnTo>
                <a:lnTo>
                  <a:pt x="6339869" y="4610100"/>
                </a:lnTo>
                <a:lnTo>
                  <a:pt x="6338766" y="4546600"/>
                </a:lnTo>
                <a:lnTo>
                  <a:pt x="6337841" y="4495800"/>
                </a:lnTo>
                <a:lnTo>
                  <a:pt x="6337093" y="4445000"/>
                </a:lnTo>
                <a:lnTo>
                  <a:pt x="6336522" y="4394200"/>
                </a:lnTo>
                <a:lnTo>
                  <a:pt x="6336129" y="4343400"/>
                </a:lnTo>
                <a:lnTo>
                  <a:pt x="6335968" y="4305300"/>
                </a:lnTo>
                <a:lnTo>
                  <a:pt x="6335981" y="4203700"/>
                </a:lnTo>
                <a:lnTo>
                  <a:pt x="6336332" y="4140200"/>
                </a:lnTo>
                <a:lnTo>
                  <a:pt x="6336827" y="4089400"/>
                </a:lnTo>
                <a:lnTo>
                  <a:pt x="6337499" y="4038600"/>
                </a:lnTo>
                <a:lnTo>
                  <a:pt x="6338348" y="3987800"/>
                </a:lnTo>
                <a:lnTo>
                  <a:pt x="6339375" y="3937000"/>
                </a:lnTo>
                <a:lnTo>
                  <a:pt x="6340579" y="3886200"/>
                </a:lnTo>
                <a:lnTo>
                  <a:pt x="6341961" y="3835400"/>
                </a:lnTo>
                <a:lnTo>
                  <a:pt x="6343521" y="3784600"/>
                </a:lnTo>
                <a:lnTo>
                  <a:pt x="6345257" y="3733800"/>
                </a:lnTo>
                <a:lnTo>
                  <a:pt x="6347172" y="3683000"/>
                </a:lnTo>
                <a:lnTo>
                  <a:pt x="6349263" y="3619500"/>
                </a:lnTo>
                <a:lnTo>
                  <a:pt x="6351533" y="3568700"/>
                </a:lnTo>
                <a:lnTo>
                  <a:pt x="6353656" y="3517900"/>
                </a:lnTo>
                <a:lnTo>
                  <a:pt x="6355633" y="3479800"/>
                </a:lnTo>
                <a:lnTo>
                  <a:pt x="6357519" y="3429000"/>
                </a:lnTo>
                <a:lnTo>
                  <a:pt x="6361235" y="3327400"/>
                </a:lnTo>
                <a:lnTo>
                  <a:pt x="6363176" y="3276600"/>
                </a:lnTo>
                <a:lnTo>
                  <a:pt x="6365245" y="3225800"/>
                </a:lnTo>
                <a:lnTo>
                  <a:pt x="6367496" y="3175000"/>
                </a:lnTo>
                <a:lnTo>
                  <a:pt x="6369986" y="3124200"/>
                </a:lnTo>
                <a:lnTo>
                  <a:pt x="6372769" y="3073400"/>
                </a:lnTo>
                <a:lnTo>
                  <a:pt x="6375899" y="3035300"/>
                </a:lnTo>
                <a:lnTo>
                  <a:pt x="6379523" y="2984500"/>
                </a:lnTo>
                <a:lnTo>
                  <a:pt x="6383221" y="2933700"/>
                </a:lnTo>
                <a:lnTo>
                  <a:pt x="6386984" y="2882900"/>
                </a:lnTo>
                <a:lnTo>
                  <a:pt x="6390801" y="2832100"/>
                </a:lnTo>
                <a:lnTo>
                  <a:pt x="6394663" y="2781300"/>
                </a:lnTo>
                <a:lnTo>
                  <a:pt x="6398560" y="2730500"/>
                </a:lnTo>
                <a:lnTo>
                  <a:pt x="6418217" y="2489200"/>
                </a:lnTo>
                <a:lnTo>
                  <a:pt x="6422113" y="2438400"/>
                </a:lnTo>
                <a:lnTo>
                  <a:pt x="6425975" y="2387600"/>
                </a:lnTo>
                <a:lnTo>
                  <a:pt x="6429792" y="2336800"/>
                </a:lnTo>
                <a:lnTo>
                  <a:pt x="6433555" y="2286000"/>
                </a:lnTo>
                <a:lnTo>
                  <a:pt x="6437253" y="2247900"/>
                </a:lnTo>
                <a:lnTo>
                  <a:pt x="6440877" y="2197100"/>
                </a:lnTo>
                <a:lnTo>
                  <a:pt x="6444416" y="2146300"/>
                </a:lnTo>
                <a:lnTo>
                  <a:pt x="6448052" y="2082800"/>
                </a:lnTo>
                <a:lnTo>
                  <a:pt x="6451759" y="2032000"/>
                </a:lnTo>
                <a:lnTo>
                  <a:pt x="6463041" y="1879600"/>
                </a:lnTo>
                <a:lnTo>
                  <a:pt x="6466766" y="1828800"/>
                </a:lnTo>
                <a:lnTo>
                  <a:pt x="6470429" y="1778000"/>
                </a:lnTo>
                <a:lnTo>
                  <a:pt x="6474003" y="1727200"/>
                </a:lnTo>
                <a:lnTo>
                  <a:pt x="6477462" y="1676400"/>
                </a:lnTo>
                <a:lnTo>
                  <a:pt x="6480779" y="1625600"/>
                </a:lnTo>
                <a:lnTo>
                  <a:pt x="6483927" y="1574800"/>
                </a:lnTo>
                <a:lnTo>
                  <a:pt x="6486879" y="1511300"/>
                </a:lnTo>
                <a:lnTo>
                  <a:pt x="6489610" y="1460500"/>
                </a:lnTo>
                <a:lnTo>
                  <a:pt x="6492563" y="1409700"/>
                </a:lnTo>
                <a:lnTo>
                  <a:pt x="6495345" y="1358900"/>
                </a:lnTo>
                <a:lnTo>
                  <a:pt x="6497971" y="1308100"/>
                </a:lnTo>
                <a:lnTo>
                  <a:pt x="6500461" y="1257300"/>
                </a:lnTo>
                <a:lnTo>
                  <a:pt x="6502831" y="1206500"/>
                </a:lnTo>
                <a:lnTo>
                  <a:pt x="6505101" y="1155700"/>
                </a:lnTo>
                <a:lnTo>
                  <a:pt x="6507287" y="1104900"/>
                </a:lnTo>
                <a:lnTo>
                  <a:pt x="6509408" y="1054100"/>
                </a:lnTo>
                <a:lnTo>
                  <a:pt x="6511481" y="1003300"/>
                </a:lnTo>
                <a:lnTo>
                  <a:pt x="6517593" y="838200"/>
                </a:lnTo>
                <a:lnTo>
                  <a:pt x="6519655" y="787400"/>
                </a:lnTo>
                <a:lnTo>
                  <a:pt x="6521757" y="736600"/>
                </a:lnTo>
                <a:lnTo>
                  <a:pt x="6523920" y="685800"/>
                </a:lnTo>
                <a:lnTo>
                  <a:pt x="6526159" y="635000"/>
                </a:lnTo>
                <a:lnTo>
                  <a:pt x="6526159" y="546100"/>
                </a:lnTo>
                <a:lnTo>
                  <a:pt x="6777947" y="546100"/>
                </a:lnTo>
                <a:lnTo>
                  <a:pt x="6774330" y="571500"/>
                </a:lnTo>
                <a:lnTo>
                  <a:pt x="6770332" y="596900"/>
                </a:lnTo>
                <a:lnTo>
                  <a:pt x="6767096" y="622300"/>
                </a:lnTo>
                <a:lnTo>
                  <a:pt x="6762800" y="698500"/>
                </a:lnTo>
                <a:lnTo>
                  <a:pt x="6759992" y="749300"/>
                </a:lnTo>
                <a:lnTo>
                  <a:pt x="6757324" y="800100"/>
                </a:lnTo>
                <a:lnTo>
                  <a:pt x="6754784" y="850900"/>
                </a:lnTo>
                <a:lnTo>
                  <a:pt x="6752356" y="914400"/>
                </a:lnTo>
                <a:lnTo>
                  <a:pt x="6750027" y="965200"/>
                </a:lnTo>
                <a:lnTo>
                  <a:pt x="6747783" y="1016000"/>
                </a:lnTo>
                <a:lnTo>
                  <a:pt x="6745609" y="1066800"/>
                </a:lnTo>
                <a:lnTo>
                  <a:pt x="6743491" y="1117600"/>
                </a:lnTo>
                <a:lnTo>
                  <a:pt x="6739369" y="1219200"/>
                </a:lnTo>
                <a:lnTo>
                  <a:pt x="6737336" y="1270000"/>
                </a:lnTo>
                <a:lnTo>
                  <a:pt x="6735595" y="1320800"/>
                </a:lnTo>
                <a:lnTo>
                  <a:pt x="6734076" y="1371600"/>
                </a:lnTo>
                <a:lnTo>
                  <a:pt x="6732711" y="1422400"/>
                </a:lnTo>
                <a:lnTo>
                  <a:pt x="6730183" y="1524000"/>
                </a:lnTo>
                <a:lnTo>
                  <a:pt x="6728885" y="1574800"/>
                </a:lnTo>
                <a:lnTo>
                  <a:pt x="6727477" y="1625600"/>
                </a:lnTo>
                <a:lnTo>
                  <a:pt x="6725891" y="1676400"/>
                </a:lnTo>
                <a:lnTo>
                  <a:pt x="6724060" y="1727200"/>
                </a:lnTo>
                <a:lnTo>
                  <a:pt x="6721920" y="1778000"/>
                </a:lnTo>
                <a:lnTo>
                  <a:pt x="6719402" y="1841500"/>
                </a:lnTo>
                <a:lnTo>
                  <a:pt x="6716441" y="1892300"/>
                </a:lnTo>
                <a:lnTo>
                  <a:pt x="6712969" y="1930400"/>
                </a:lnTo>
                <a:lnTo>
                  <a:pt x="6708996" y="1993900"/>
                </a:lnTo>
                <a:lnTo>
                  <a:pt x="6704841" y="2044700"/>
                </a:lnTo>
                <a:lnTo>
                  <a:pt x="6700527" y="2095500"/>
                </a:lnTo>
                <a:lnTo>
                  <a:pt x="6696072" y="2146300"/>
                </a:lnTo>
                <a:lnTo>
                  <a:pt x="6691499" y="2197100"/>
                </a:lnTo>
                <a:lnTo>
                  <a:pt x="6686827" y="2247900"/>
                </a:lnTo>
                <a:lnTo>
                  <a:pt x="6682078" y="2298700"/>
                </a:lnTo>
                <a:lnTo>
                  <a:pt x="6677271" y="2349500"/>
                </a:lnTo>
                <a:lnTo>
                  <a:pt x="6662714" y="2501900"/>
                </a:lnTo>
                <a:lnTo>
                  <a:pt x="6657884" y="2552700"/>
                </a:lnTo>
                <a:lnTo>
                  <a:pt x="6653100" y="2603500"/>
                </a:lnTo>
                <a:lnTo>
                  <a:pt x="6648383" y="2654300"/>
                </a:lnTo>
                <a:lnTo>
                  <a:pt x="6643752" y="2705100"/>
                </a:lnTo>
                <a:lnTo>
                  <a:pt x="6639229" y="2755900"/>
                </a:lnTo>
                <a:lnTo>
                  <a:pt x="6634834" y="2806700"/>
                </a:lnTo>
                <a:lnTo>
                  <a:pt x="6630588" y="2870200"/>
                </a:lnTo>
                <a:lnTo>
                  <a:pt x="6626512" y="2921000"/>
                </a:lnTo>
                <a:lnTo>
                  <a:pt x="6622625" y="2971800"/>
                </a:lnTo>
                <a:lnTo>
                  <a:pt x="6618949" y="3022600"/>
                </a:lnTo>
                <a:lnTo>
                  <a:pt x="6615504" y="3073400"/>
                </a:lnTo>
                <a:lnTo>
                  <a:pt x="6612195" y="3124200"/>
                </a:lnTo>
                <a:lnTo>
                  <a:pt x="6609036" y="3175000"/>
                </a:lnTo>
                <a:lnTo>
                  <a:pt x="6606028" y="3225800"/>
                </a:lnTo>
                <a:lnTo>
                  <a:pt x="6603170" y="3276600"/>
                </a:lnTo>
                <a:lnTo>
                  <a:pt x="6600463" y="3327400"/>
                </a:lnTo>
                <a:lnTo>
                  <a:pt x="6597906" y="3378200"/>
                </a:lnTo>
                <a:lnTo>
                  <a:pt x="6595499" y="3429000"/>
                </a:lnTo>
                <a:lnTo>
                  <a:pt x="6593243" y="3479800"/>
                </a:lnTo>
                <a:lnTo>
                  <a:pt x="6591137" y="3530600"/>
                </a:lnTo>
                <a:lnTo>
                  <a:pt x="6589182" y="3581400"/>
                </a:lnTo>
                <a:lnTo>
                  <a:pt x="6587377" y="3632200"/>
                </a:lnTo>
                <a:lnTo>
                  <a:pt x="6585722" y="3683000"/>
                </a:lnTo>
                <a:lnTo>
                  <a:pt x="6584218" y="3733800"/>
                </a:lnTo>
                <a:lnTo>
                  <a:pt x="6582865" y="3784600"/>
                </a:lnTo>
                <a:lnTo>
                  <a:pt x="6581661" y="3835400"/>
                </a:lnTo>
                <a:lnTo>
                  <a:pt x="6580608" y="3898900"/>
                </a:lnTo>
                <a:lnTo>
                  <a:pt x="6579706" y="3949700"/>
                </a:lnTo>
                <a:lnTo>
                  <a:pt x="6578954" y="4000500"/>
                </a:lnTo>
                <a:lnTo>
                  <a:pt x="6578352" y="4051300"/>
                </a:lnTo>
                <a:lnTo>
                  <a:pt x="6577901" y="4102100"/>
                </a:lnTo>
                <a:lnTo>
                  <a:pt x="6577600" y="4152900"/>
                </a:lnTo>
                <a:lnTo>
                  <a:pt x="6577487" y="4191000"/>
                </a:lnTo>
                <a:lnTo>
                  <a:pt x="6577600" y="4305300"/>
                </a:lnTo>
                <a:lnTo>
                  <a:pt x="6577901" y="4356100"/>
                </a:lnTo>
                <a:lnTo>
                  <a:pt x="6578352" y="4406900"/>
                </a:lnTo>
                <a:lnTo>
                  <a:pt x="6578954" y="4457700"/>
                </a:lnTo>
                <a:lnTo>
                  <a:pt x="6579706" y="4508500"/>
                </a:lnTo>
                <a:lnTo>
                  <a:pt x="6580608" y="4559300"/>
                </a:lnTo>
                <a:lnTo>
                  <a:pt x="6581661" y="4610100"/>
                </a:lnTo>
                <a:lnTo>
                  <a:pt x="6582865" y="4660900"/>
                </a:lnTo>
                <a:lnTo>
                  <a:pt x="6584218" y="4711700"/>
                </a:lnTo>
                <a:lnTo>
                  <a:pt x="6585722" y="4762500"/>
                </a:lnTo>
                <a:lnTo>
                  <a:pt x="6587377" y="4813300"/>
                </a:lnTo>
                <a:lnTo>
                  <a:pt x="6589182" y="4864100"/>
                </a:lnTo>
                <a:lnTo>
                  <a:pt x="6591137" y="4914900"/>
                </a:lnTo>
                <a:lnTo>
                  <a:pt x="6594365" y="4965700"/>
                </a:lnTo>
                <a:lnTo>
                  <a:pt x="6597927" y="5016500"/>
                </a:lnTo>
                <a:lnTo>
                  <a:pt x="6601774" y="5067300"/>
                </a:lnTo>
                <a:lnTo>
                  <a:pt x="6605859" y="5118100"/>
                </a:lnTo>
                <a:lnTo>
                  <a:pt x="6610134" y="5168900"/>
                </a:lnTo>
                <a:lnTo>
                  <a:pt x="6614552" y="5219700"/>
                </a:lnTo>
                <a:lnTo>
                  <a:pt x="6619065" y="5270500"/>
                </a:lnTo>
                <a:lnTo>
                  <a:pt x="6623626" y="5321300"/>
                </a:lnTo>
                <a:lnTo>
                  <a:pt x="7090307" y="5321300"/>
                </a:lnTo>
                <a:lnTo>
                  <a:pt x="7065381" y="5346700"/>
                </a:lnTo>
                <a:lnTo>
                  <a:pt x="7026977" y="5372100"/>
                </a:lnTo>
                <a:lnTo>
                  <a:pt x="6987600" y="5397500"/>
                </a:lnTo>
                <a:lnTo>
                  <a:pt x="6947292" y="5435600"/>
                </a:lnTo>
                <a:lnTo>
                  <a:pt x="6906096" y="5461000"/>
                </a:lnTo>
                <a:lnTo>
                  <a:pt x="6864054" y="5486400"/>
                </a:lnTo>
                <a:lnTo>
                  <a:pt x="6821208" y="5511800"/>
                </a:lnTo>
                <a:lnTo>
                  <a:pt x="6777601" y="5537200"/>
                </a:lnTo>
                <a:lnTo>
                  <a:pt x="6733275" y="5549900"/>
                </a:lnTo>
                <a:lnTo>
                  <a:pt x="6682024" y="5575300"/>
                </a:lnTo>
                <a:lnTo>
                  <a:pt x="6634015" y="5588000"/>
                </a:lnTo>
                <a:close/>
              </a:path>
              <a:path w="8125459" h="5588000">
                <a:moveTo>
                  <a:pt x="5158388" y="571500"/>
                </a:moveTo>
                <a:lnTo>
                  <a:pt x="1158658" y="571500"/>
                </a:lnTo>
                <a:lnTo>
                  <a:pt x="1210202" y="558800"/>
                </a:lnTo>
                <a:lnTo>
                  <a:pt x="5209440" y="558800"/>
                </a:lnTo>
                <a:lnTo>
                  <a:pt x="5158388" y="571500"/>
                </a:lnTo>
                <a:close/>
              </a:path>
              <a:path w="8125459" h="5588000">
                <a:moveTo>
                  <a:pt x="5063313" y="596900"/>
                </a:moveTo>
                <a:lnTo>
                  <a:pt x="849391" y="596900"/>
                </a:lnTo>
                <a:lnTo>
                  <a:pt x="900935" y="584200"/>
                </a:lnTo>
                <a:lnTo>
                  <a:pt x="1055569" y="584200"/>
                </a:lnTo>
                <a:lnTo>
                  <a:pt x="1107113" y="571500"/>
                </a:lnTo>
                <a:lnTo>
                  <a:pt x="5056048" y="571500"/>
                </a:lnTo>
                <a:lnTo>
                  <a:pt x="5063313" y="596900"/>
                </a:lnTo>
                <a:close/>
              </a:path>
              <a:path w="8125459" h="5588000">
                <a:moveTo>
                  <a:pt x="3737671" y="3746500"/>
                </a:moveTo>
                <a:lnTo>
                  <a:pt x="2895552" y="3746500"/>
                </a:lnTo>
                <a:lnTo>
                  <a:pt x="3043814" y="3708400"/>
                </a:lnTo>
                <a:lnTo>
                  <a:pt x="3092843" y="3708400"/>
                </a:lnTo>
                <a:lnTo>
                  <a:pt x="3286407" y="3657600"/>
                </a:lnTo>
                <a:lnTo>
                  <a:pt x="3334049" y="3632200"/>
                </a:lnTo>
                <a:lnTo>
                  <a:pt x="3474825" y="3594100"/>
                </a:lnTo>
                <a:lnTo>
                  <a:pt x="3520959" y="3568700"/>
                </a:lnTo>
                <a:lnTo>
                  <a:pt x="3613919" y="3530600"/>
                </a:lnTo>
                <a:lnTo>
                  <a:pt x="3660412" y="3517900"/>
                </a:lnTo>
                <a:lnTo>
                  <a:pt x="3706919" y="3492500"/>
                </a:lnTo>
                <a:lnTo>
                  <a:pt x="3753446" y="3479800"/>
                </a:lnTo>
                <a:lnTo>
                  <a:pt x="3799998" y="3454400"/>
                </a:lnTo>
                <a:lnTo>
                  <a:pt x="3893196" y="3429000"/>
                </a:lnTo>
                <a:lnTo>
                  <a:pt x="3939852" y="3403600"/>
                </a:lnTo>
                <a:lnTo>
                  <a:pt x="3986552" y="3390900"/>
                </a:lnTo>
                <a:lnTo>
                  <a:pt x="4033302" y="3365500"/>
                </a:lnTo>
                <a:lnTo>
                  <a:pt x="4126971" y="3340100"/>
                </a:lnTo>
                <a:lnTo>
                  <a:pt x="4173899" y="3314700"/>
                </a:lnTo>
                <a:lnTo>
                  <a:pt x="4267969" y="3289300"/>
                </a:lnTo>
                <a:lnTo>
                  <a:pt x="4315120" y="3263900"/>
                </a:lnTo>
                <a:lnTo>
                  <a:pt x="4409679" y="3238500"/>
                </a:lnTo>
                <a:lnTo>
                  <a:pt x="4457098" y="3213100"/>
                </a:lnTo>
                <a:lnTo>
                  <a:pt x="4647812" y="3162300"/>
                </a:lnTo>
                <a:lnTo>
                  <a:pt x="4695775" y="3136900"/>
                </a:lnTo>
                <a:lnTo>
                  <a:pt x="4792078" y="3111500"/>
                </a:lnTo>
                <a:lnTo>
                  <a:pt x="4882945" y="3086100"/>
                </a:lnTo>
                <a:lnTo>
                  <a:pt x="4927426" y="3060700"/>
                </a:lnTo>
                <a:lnTo>
                  <a:pt x="4970765" y="3035300"/>
                </a:lnTo>
                <a:lnTo>
                  <a:pt x="5016347" y="3009900"/>
                </a:lnTo>
                <a:lnTo>
                  <a:pt x="5054716" y="2971800"/>
                </a:lnTo>
                <a:lnTo>
                  <a:pt x="5084508" y="2933700"/>
                </a:lnTo>
                <a:lnTo>
                  <a:pt x="5104359" y="2882900"/>
                </a:lnTo>
                <a:lnTo>
                  <a:pt x="5112903" y="2832100"/>
                </a:lnTo>
                <a:lnTo>
                  <a:pt x="5117257" y="2781300"/>
                </a:lnTo>
                <a:lnTo>
                  <a:pt x="5120441" y="2730500"/>
                </a:lnTo>
                <a:lnTo>
                  <a:pt x="5122260" y="2679700"/>
                </a:lnTo>
                <a:lnTo>
                  <a:pt x="5122520" y="2628900"/>
                </a:lnTo>
                <a:lnTo>
                  <a:pt x="5121025" y="2578100"/>
                </a:lnTo>
                <a:lnTo>
                  <a:pt x="5116364" y="2527300"/>
                </a:lnTo>
                <a:lnTo>
                  <a:pt x="5111523" y="2476500"/>
                </a:lnTo>
                <a:lnTo>
                  <a:pt x="5106516" y="2425700"/>
                </a:lnTo>
                <a:lnTo>
                  <a:pt x="5101355" y="2374900"/>
                </a:lnTo>
                <a:lnTo>
                  <a:pt x="5096050" y="2324100"/>
                </a:lnTo>
                <a:lnTo>
                  <a:pt x="5090615" y="2273300"/>
                </a:lnTo>
                <a:lnTo>
                  <a:pt x="5085061" y="2222500"/>
                </a:lnTo>
                <a:lnTo>
                  <a:pt x="5079399" y="2171700"/>
                </a:lnTo>
                <a:lnTo>
                  <a:pt x="5073643" y="2120900"/>
                </a:lnTo>
                <a:lnTo>
                  <a:pt x="5067803" y="2070100"/>
                </a:lnTo>
                <a:lnTo>
                  <a:pt x="5061892" y="2019300"/>
                </a:lnTo>
                <a:lnTo>
                  <a:pt x="5055921" y="1968500"/>
                </a:lnTo>
                <a:lnTo>
                  <a:pt x="5049903" y="1905000"/>
                </a:lnTo>
                <a:lnTo>
                  <a:pt x="5037771" y="1803400"/>
                </a:lnTo>
                <a:lnTo>
                  <a:pt x="5031682" y="1752600"/>
                </a:lnTo>
                <a:lnTo>
                  <a:pt x="5026472" y="1714500"/>
                </a:lnTo>
                <a:lnTo>
                  <a:pt x="5020814" y="1663700"/>
                </a:lnTo>
                <a:lnTo>
                  <a:pt x="5014711" y="1612900"/>
                </a:lnTo>
                <a:lnTo>
                  <a:pt x="5008170" y="1562100"/>
                </a:lnTo>
                <a:lnTo>
                  <a:pt x="5001193" y="1511300"/>
                </a:lnTo>
                <a:lnTo>
                  <a:pt x="4993786" y="1460500"/>
                </a:lnTo>
                <a:lnTo>
                  <a:pt x="4985954" y="1409700"/>
                </a:lnTo>
                <a:lnTo>
                  <a:pt x="4977701" y="1358900"/>
                </a:lnTo>
                <a:lnTo>
                  <a:pt x="4969031" y="1308100"/>
                </a:lnTo>
                <a:lnTo>
                  <a:pt x="4959949" y="1257300"/>
                </a:lnTo>
                <a:lnTo>
                  <a:pt x="4950460" y="1219200"/>
                </a:lnTo>
                <a:lnTo>
                  <a:pt x="4940568" y="1168400"/>
                </a:lnTo>
                <a:lnTo>
                  <a:pt x="4930278" y="1117600"/>
                </a:lnTo>
                <a:lnTo>
                  <a:pt x="4919595" y="1066800"/>
                </a:lnTo>
                <a:lnTo>
                  <a:pt x="4908522" y="1016000"/>
                </a:lnTo>
                <a:lnTo>
                  <a:pt x="4897065" y="965200"/>
                </a:lnTo>
                <a:lnTo>
                  <a:pt x="4885228" y="927100"/>
                </a:lnTo>
                <a:lnTo>
                  <a:pt x="4873016" y="876300"/>
                </a:lnTo>
                <a:lnTo>
                  <a:pt x="4860433" y="825500"/>
                </a:lnTo>
                <a:lnTo>
                  <a:pt x="4847484" y="774700"/>
                </a:lnTo>
                <a:lnTo>
                  <a:pt x="4834173" y="723900"/>
                </a:lnTo>
                <a:lnTo>
                  <a:pt x="4820506" y="685800"/>
                </a:lnTo>
                <a:lnTo>
                  <a:pt x="4813779" y="660400"/>
                </a:lnTo>
                <a:lnTo>
                  <a:pt x="4806292" y="647700"/>
                </a:lnTo>
                <a:lnTo>
                  <a:pt x="4798804" y="622300"/>
                </a:lnTo>
                <a:lnTo>
                  <a:pt x="4792078" y="609600"/>
                </a:lnTo>
                <a:lnTo>
                  <a:pt x="5066946" y="609600"/>
                </a:lnTo>
                <a:lnTo>
                  <a:pt x="5070579" y="622300"/>
                </a:lnTo>
                <a:lnTo>
                  <a:pt x="5083968" y="685800"/>
                </a:lnTo>
                <a:lnTo>
                  <a:pt x="5096595" y="723900"/>
                </a:lnTo>
                <a:lnTo>
                  <a:pt x="5108842" y="774700"/>
                </a:lnTo>
                <a:lnTo>
                  <a:pt x="5121464" y="825500"/>
                </a:lnTo>
                <a:lnTo>
                  <a:pt x="5133681" y="876300"/>
                </a:lnTo>
                <a:lnTo>
                  <a:pt x="5145493" y="927100"/>
                </a:lnTo>
                <a:lnTo>
                  <a:pt x="5156900" y="977900"/>
                </a:lnTo>
                <a:lnTo>
                  <a:pt x="5167902" y="1028700"/>
                </a:lnTo>
                <a:lnTo>
                  <a:pt x="5178499" y="1079500"/>
                </a:lnTo>
                <a:lnTo>
                  <a:pt x="5188691" y="1130300"/>
                </a:lnTo>
                <a:lnTo>
                  <a:pt x="5198478" y="1181100"/>
                </a:lnTo>
                <a:lnTo>
                  <a:pt x="5207860" y="1231900"/>
                </a:lnTo>
                <a:lnTo>
                  <a:pt x="5216837" y="1282700"/>
                </a:lnTo>
                <a:lnTo>
                  <a:pt x="5225409" y="1333500"/>
                </a:lnTo>
                <a:lnTo>
                  <a:pt x="5233576" y="1384300"/>
                </a:lnTo>
                <a:lnTo>
                  <a:pt x="5241339" y="1435100"/>
                </a:lnTo>
                <a:lnTo>
                  <a:pt x="5248696" y="1485900"/>
                </a:lnTo>
                <a:lnTo>
                  <a:pt x="5255648" y="1536700"/>
                </a:lnTo>
                <a:lnTo>
                  <a:pt x="5262195" y="1587500"/>
                </a:lnTo>
                <a:lnTo>
                  <a:pt x="5268338" y="1638300"/>
                </a:lnTo>
                <a:lnTo>
                  <a:pt x="5274075" y="1689100"/>
                </a:lnTo>
                <a:lnTo>
                  <a:pt x="5279407" y="1739900"/>
                </a:lnTo>
                <a:lnTo>
                  <a:pt x="5285099" y="1790700"/>
                </a:lnTo>
                <a:lnTo>
                  <a:pt x="5290712" y="1841500"/>
                </a:lnTo>
                <a:lnTo>
                  <a:pt x="5296250" y="1905000"/>
                </a:lnTo>
                <a:lnTo>
                  <a:pt x="5301719" y="1955800"/>
                </a:lnTo>
                <a:lnTo>
                  <a:pt x="5307123" y="2006600"/>
                </a:lnTo>
                <a:lnTo>
                  <a:pt x="5312468" y="2057400"/>
                </a:lnTo>
                <a:lnTo>
                  <a:pt x="5317758" y="2108200"/>
                </a:lnTo>
                <a:lnTo>
                  <a:pt x="5322999" y="2159000"/>
                </a:lnTo>
                <a:lnTo>
                  <a:pt x="5328195" y="2209800"/>
                </a:lnTo>
                <a:lnTo>
                  <a:pt x="5333351" y="2260600"/>
                </a:lnTo>
                <a:lnTo>
                  <a:pt x="5338473" y="2311400"/>
                </a:lnTo>
                <a:lnTo>
                  <a:pt x="5343564" y="2362200"/>
                </a:lnTo>
                <a:lnTo>
                  <a:pt x="5353679" y="2463800"/>
                </a:lnTo>
                <a:lnTo>
                  <a:pt x="5368751" y="2616200"/>
                </a:lnTo>
                <a:lnTo>
                  <a:pt x="5372195" y="2667000"/>
                </a:lnTo>
                <a:lnTo>
                  <a:pt x="5372909" y="2717800"/>
                </a:lnTo>
                <a:lnTo>
                  <a:pt x="5371090" y="2768600"/>
                </a:lnTo>
                <a:lnTo>
                  <a:pt x="5366932" y="2819400"/>
                </a:lnTo>
                <a:lnTo>
                  <a:pt x="5360629" y="2857500"/>
                </a:lnTo>
                <a:lnTo>
                  <a:pt x="5353234" y="2908300"/>
                </a:lnTo>
                <a:lnTo>
                  <a:pt x="5340941" y="2959100"/>
                </a:lnTo>
                <a:lnTo>
                  <a:pt x="5323970" y="3009900"/>
                </a:lnTo>
                <a:lnTo>
                  <a:pt x="5302539" y="3048000"/>
                </a:lnTo>
                <a:lnTo>
                  <a:pt x="5276869" y="3086100"/>
                </a:lnTo>
                <a:lnTo>
                  <a:pt x="5247179" y="3124200"/>
                </a:lnTo>
                <a:lnTo>
                  <a:pt x="5213687" y="3162300"/>
                </a:lnTo>
                <a:lnTo>
                  <a:pt x="5176613" y="3187700"/>
                </a:lnTo>
                <a:lnTo>
                  <a:pt x="5136177" y="3225800"/>
                </a:lnTo>
                <a:lnTo>
                  <a:pt x="5092597" y="3238500"/>
                </a:lnTo>
                <a:lnTo>
                  <a:pt x="5004580" y="3289300"/>
                </a:lnTo>
                <a:lnTo>
                  <a:pt x="4959825" y="3302000"/>
                </a:lnTo>
                <a:lnTo>
                  <a:pt x="4914573" y="3327400"/>
                </a:lnTo>
                <a:lnTo>
                  <a:pt x="4775833" y="3365500"/>
                </a:lnTo>
                <a:lnTo>
                  <a:pt x="4726548" y="3390900"/>
                </a:lnTo>
                <a:lnTo>
                  <a:pt x="4530067" y="3441700"/>
                </a:lnTo>
                <a:lnTo>
                  <a:pt x="4481138" y="3467100"/>
                </a:lnTo>
                <a:lnTo>
                  <a:pt x="4383545" y="3492500"/>
                </a:lnTo>
                <a:lnTo>
                  <a:pt x="4334891" y="3517900"/>
                </a:lnTo>
                <a:lnTo>
                  <a:pt x="4237898" y="3543300"/>
                </a:lnTo>
                <a:lnTo>
                  <a:pt x="4189569" y="3568700"/>
                </a:lnTo>
                <a:lnTo>
                  <a:pt x="4141357" y="3581400"/>
                </a:lnTo>
                <a:lnTo>
                  <a:pt x="4093270" y="3606800"/>
                </a:lnTo>
                <a:lnTo>
                  <a:pt x="3997487" y="3632200"/>
                </a:lnTo>
                <a:lnTo>
                  <a:pt x="3902262" y="3683000"/>
                </a:lnTo>
                <a:lnTo>
                  <a:pt x="3854872" y="3695700"/>
                </a:lnTo>
                <a:lnTo>
                  <a:pt x="3807637" y="3721100"/>
                </a:lnTo>
                <a:lnTo>
                  <a:pt x="3760562" y="3733800"/>
                </a:lnTo>
                <a:lnTo>
                  <a:pt x="3737671" y="3746500"/>
                </a:lnTo>
                <a:close/>
              </a:path>
              <a:path w="8125459" h="5588000">
                <a:moveTo>
                  <a:pt x="2868139" y="3987800"/>
                </a:moveTo>
                <a:lnTo>
                  <a:pt x="2771229" y="3987800"/>
                </a:lnTo>
                <a:lnTo>
                  <a:pt x="2623375" y="3949700"/>
                </a:lnTo>
                <a:lnTo>
                  <a:pt x="2577366" y="3924300"/>
                </a:lnTo>
                <a:lnTo>
                  <a:pt x="2533664" y="3898900"/>
                </a:lnTo>
                <a:lnTo>
                  <a:pt x="2492669" y="3873500"/>
                </a:lnTo>
                <a:lnTo>
                  <a:pt x="2454782" y="3835400"/>
                </a:lnTo>
                <a:lnTo>
                  <a:pt x="2420405" y="3797300"/>
                </a:lnTo>
                <a:lnTo>
                  <a:pt x="2389574" y="3759200"/>
                </a:lnTo>
                <a:lnTo>
                  <a:pt x="2359737" y="3721100"/>
                </a:lnTo>
                <a:lnTo>
                  <a:pt x="2330895" y="3683000"/>
                </a:lnTo>
                <a:lnTo>
                  <a:pt x="2303048" y="3644900"/>
                </a:lnTo>
                <a:lnTo>
                  <a:pt x="2276195" y="3594100"/>
                </a:lnTo>
                <a:lnTo>
                  <a:pt x="2250337" y="3556000"/>
                </a:lnTo>
                <a:lnTo>
                  <a:pt x="2225473" y="3505200"/>
                </a:lnTo>
                <a:lnTo>
                  <a:pt x="2202299" y="3467100"/>
                </a:lnTo>
                <a:lnTo>
                  <a:pt x="2179534" y="3416300"/>
                </a:lnTo>
                <a:lnTo>
                  <a:pt x="2157179" y="3378200"/>
                </a:lnTo>
                <a:lnTo>
                  <a:pt x="2135233" y="3327400"/>
                </a:lnTo>
                <a:lnTo>
                  <a:pt x="2113697" y="3276600"/>
                </a:lnTo>
                <a:lnTo>
                  <a:pt x="2092569" y="3238500"/>
                </a:lnTo>
                <a:lnTo>
                  <a:pt x="2071852" y="3187700"/>
                </a:lnTo>
                <a:lnTo>
                  <a:pt x="2051543" y="3136900"/>
                </a:lnTo>
                <a:lnTo>
                  <a:pt x="2031644" y="3098800"/>
                </a:lnTo>
                <a:lnTo>
                  <a:pt x="2012155" y="3048000"/>
                </a:lnTo>
                <a:lnTo>
                  <a:pt x="1993074" y="2997200"/>
                </a:lnTo>
                <a:lnTo>
                  <a:pt x="1974404" y="2959100"/>
                </a:lnTo>
                <a:lnTo>
                  <a:pt x="1956142" y="2908300"/>
                </a:lnTo>
                <a:lnTo>
                  <a:pt x="1938290" y="2857500"/>
                </a:lnTo>
                <a:lnTo>
                  <a:pt x="1920847" y="2819400"/>
                </a:lnTo>
                <a:lnTo>
                  <a:pt x="1903814" y="2768600"/>
                </a:lnTo>
                <a:lnTo>
                  <a:pt x="1887190" y="2717800"/>
                </a:lnTo>
                <a:lnTo>
                  <a:pt x="1870975" y="2667000"/>
                </a:lnTo>
                <a:lnTo>
                  <a:pt x="1855170" y="2628900"/>
                </a:lnTo>
                <a:lnTo>
                  <a:pt x="1839774" y="2578100"/>
                </a:lnTo>
                <a:lnTo>
                  <a:pt x="1824787" y="2527300"/>
                </a:lnTo>
                <a:lnTo>
                  <a:pt x="1810210" y="2476500"/>
                </a:lnTo>
                <a:lnTo>
                  <a:pt x="1796042" y="2425700"/>
                </a:lnTo>
                <a:lnTo>
                  <a:pt x="1782284" y="2387600"/>
                </a:lnTo>
                <a:lnTo>
                  <a:pt x="1768935" y="2336800"/>
                </a:lnTo>
                <a:lnTo>
                  <a:pt x="1755995" y="2286000"/>
                </a:lnTo>
                <a:lnTo>
                  <a:pt x="1743465" y="2235200"/>
                </a:lnTo>
                <a:lnTo>
                  <a:pt x="1731344" y="2184400"/>
                </a:lnTo>
                <a:lnTo>
                  <a:pt x="1719632" y="2133600"/>
                </a:lnTo>
                <a:lnTo>
                  <a:pt x="1708330" y="2095500"/>
                </a:lnTo>
                <a:lnTo>
                  <a:pt x="1697437" y="2044700"/>
                </a:lnTo>
                <a:lnTo>
                  <a:pt x="1686954" y="1993900"/>
                </a:lnTo>
                <a:lnTo>
                  <a:pt x="1676880" y="1943100"/>
                </a:lnTo>
                <a:lnTo>
                  <a:pt x="1667215" y="1892300"/>
                </a:lnTo>
                <a:lnTo>
                  <a:pt x="1657960" y="1841500"/>
                </a:lnTo>
                <a:lnTo>
                  <a:pt x="1649114" y="1790700"/>
                </a:lnTo>
                <a:lnTo>
                  <a:pt x="1640677" y="1739900"/>
                </a:lnTo>
                <a:lnTo>
                  <a:pt x="1632875" y="1689100"/>
                </a:lnTo>
                <a:lnTo>
                  <a:pt x="1625228" y="1638300"/>
                </a:lnTo>
                <a:lnTo>
                  <a:pt x="1617719" y="1587500"/>
                </a:lnTo>
                <a:lnTo>
                  <a:pt x="1610334" y="1549400"/>
                </a:lnTo>
                <a:lnTo>
                  <a:pt x="1603058" y="1498600"/>
                </a:lnTo>
                <a:lnTo>
                  <a:pt x="1595877" y="1447800"/>
                </a:lnTo>
                <a:lnTo>
                  <a:pt x="1588775" y="1397000"/>
                </a:lnTo>
                <a:lnTo>
                  <a:pt x="1581737" y="1346200"/>
                </a:lnTo>
                <a:lnTo>
                  <a:pt x="1574749" y="1295400"/>
                </a:lnTo>
                <a:lnTo>
                  <a:pt x="1546995" y="1092200"/>
                </a:lnTo>
                <a:lnTo>
                  <a:pt x="1540032" y="1041400"/>
                </a:lnTo>
                <a:lnTo>
                  <a:pt x="1533029" y="990600"/>
                </a:lnTo>
                <a:lnTo>
                  <a:pt x="1525971" y="939800"/>
                </a:lnTo>
                <a:lnTo>
                  <a:pt x="1518844" y="889000"/>
                </a:lnTo>
                <a:lnTo>
                  <a:pt x="1510215" y="838200"/>
                </a:lnTo>
                <a:lnTo>
                  <a:pt x="1504567" y="812800"/>
                </a:lnTo>
                <a:lnTo>
                  <a:pt x="1498539" y="774700"/>
                </a:lnTo>
                <a:lnTo>
                  <a:pt x="1760860" y="774700"/>
                </a:lnTo>
                <a:lnTo>
                  <a:pt x="1764160" y="825500"/>
                </a:lnTo>
                <a:lnTo>
                  <a:pt x="1766571" y="850900"/>
                </a:lnTo>
                <a:lnTo>
                  <a:pt x="1773200" y="901700"/>
                </a:lnTo>
                <a:lnTo>
                  <a:pt x="1779950" y="952500"/>
                </a:lnTo>
                <a:lnTo>
                  <a:pt x="1786801" y="1003300"/>
                </a:lnTo>
                <a:lnTo>
                  <a:pt x="1793729" y="1041400"/>
                </a:lnTo>
                <a:lnTo>
                  <a:pt x="1821774" y="1244600"/>
                </a:lnTo>
                <a:lnTo>
                  <a:pt x="1828757" y="1295400"/>
                </a:lnTo>
                <a:lnTo>
                  <a:pt x="1835685" y="1346200"/>
                </a:lnTo>
                <a:lnTo>
                  <a:pt x="1842536" y="1397000"/>
                </a:lnTo>
                <a:lnTo>
                  <a:pt x="1849286" y="1435100"/>
                </a:lnTo>
                <a:lnTo>
                  <a:pt x="1855915" y="1485900"/>
                </a:lnTo>
                <a:lnTo>
                  <a:pt x="1862850" y="1536700"/>
                </a:lnTo>
                <a:lnTo>
                  <a:pt x="1870190" y="1587500"/>
                </a:lnTo>
                <a:lnTo>
                  <a:pt x="1877936" y="1638300"/>
                </a:lnTo>
                <a:lnTo>
                  <a:pt x="1886086" y="1689100"/>
                </a:lnTo>
                <a:lnTo>
                  <a:pt x="1894641" y="1739900"/>
                </a:lnTo>
                <a:lnTo>
                  <a:pt x="1903602" y="1790700"/>
                </a:lnTo>
                <a:lnTo>
                  <a:pt x="1912967" y="1841500"/>
                </a:lnTo>
                <a:lnTo>
                  <a:pt x="1922737" y="1879600"/>
                </a:lnTo>
                <a:lnTo>
                  <a:pt x="1932912" y="1930400"/>
                </a:lnTo>
                <a:lnTo>
                  <a:pt x="1943492" y="1981200"/>
                </a:lnTo>
                <a:lnTo>
                  <a:pt x="1954478" y="2032000"/>
                </a:lnTo>
                <a:lnTo>
                  <a:pt x="1965868" y="2082800"/>
                </a:lnTo>
                <a:lnTo>
                  <a:pt x="1977663" y="2133600"/>
                </a:lnTo>
                <a:lnTo>
                  <a:pt x="1989863" y="2184400"/>
                </a:lnTo>
                <a:lnTo>
                  <a:pt x="2002468" y="2222500"/>
                </a:lnTo>
                <a:lnTo>
                  <a:pt x="2015478" y="2273300"/>
                </a:lnTo>
                <a:lnTo>
                  <a:pt x="2028893" y="2324100"/>
                </a:lnTo>
                <a:lnTo>
                  <a:pt x="2042713" y="2374900"/>
                </a:lnTo>
                <a:lnTo>
                  <a:pt x="2056938" y="2425700"/>
                </a:lnTo>
                <a:lnTo>
                  <a:pt x="2071568" y="2463800"/>
                </a:lnTo>
                <a:lnTo>
                  <a:pt x="2086603" y="2514600"/>
                </a:lnTo>
                <a:lnTo>
                  <a:pt x="2102043" y="2565400"/>
                </a:lnTo>
                <a:lnTo>
                  <a:pt x="2117888" y="2616200"/>
                </a:lnTo>
                <a:lnTo>
                  <a:pt x="2134138" y="2654300"/>
                </a:lnTo>
                <a:lnTo>
                  <a:pt x="2150793" y="2705100"/>
                </a:lnTo>
                <a:lnTo>
                  <a:pt x="2167853" y="2755900"/>
                </a:lnTo>
                <a:lnTo>
                  <a:pt x="2185318" y="2806700"/>
                </a:lnTo>
                <a:lnTo>
                  <a:pt x="2203188" y="2844800"/>
                </a:lnTo>
                <a:lnTo>
                  <a:pt x="2221463" y="2895600"/>
                </a:lnTo>
                <a:lnTo>
                  <a:pt x="2240143" y="2946400"/>
                </a:lnTo>
                <a:lnTo>
                  <a:pt x="2259228" y="2984500"/>
                </a:lnTo>
                <a:lnTo>
                  <a:pt x="2278717" y="3035300"/>
                </a:lnTo>
                <a:lnTo>
                  <a:pt x="2298612" y="3086100"/>
                </a:lnTo>
                <a:lnTo>
                  <a:pt x="2318912" y="3124200"/>
                </a:lnTo>
                <a:lnTo>
                  <a:pt x="2339617" y="3175000"/>
                </a:lnTo>
                <a:lnTo>
                  <a:pt x="2360726" y="3213100"/>
                </a:lnTo>
                <a:lnTo>
                  <a:pt x="2382241" y="3263900"/>
                </a:lnTo>
                <a:lnTo>
                  <a:pt x="2404161" y="3314700"/>
                </a:lnTo>
                <a:lnTo>
                  <a:pt x="2427284" y="3352800"/>
                </a:lnTo>
                <a:lnTo>
                  <a:pt x="2451402" y="3403600"/>
                </a:lnTo>
                <a:lnTo>
                  <a:pt x="2476514" y="3441700"/>
                </a:lnTo>
                <a:lnTo>
                  <a:pt x="2502621" y="3492500"/>
                </a:lnTo>
                <a:lnTo>
                  <a:pt x="2529723" y="3530600"/>
                </a:lnTo>
                <a:lnTo>
                  <a:pt x="2557819" y="3581400"/>
                </a:lnTo>
                <a:lnTo>
                  <a:pt x="2586910" y="3619500"/>
                </a:lnTo>
                <a:lnTo>
                  <a:pt x="2620203" y="3657600"/>
                </a:lnTo>
                <a:lnTo>
                  <a:pt x="2657333" y="3695700"/>
                </a:lnTo>
                <a:lnTo>
                  <a:pt x="2698157" y="3721100"/>
                </a:lnTo>
                <a:lnTo>
                  <a:pt x="2742533" y="3733800"/>
                </a:lnTo>
                <a:lnTo>
                  <a:pt x="2790319" y="3746500"/>
                </a:lnTo>
                <a:lnTo>
                  <a:pt x="3737671" y="3746500"/>
                </a:lnTo>
                <a:lnTo>
                  <a:pt x="3714780" y="3759200"/>
                </a:lnTo>
                <a:lnTo>
                  <a:pt x="3668807" y="3771900"/>
                </a:lnTo>
                <a:lnTo>
                  <a:pt x="3622644" y="3797300"/>
                </a:lnTo>
                <a:lnTo>
                  <a:pt x="3529747" y="3822700"/>
                </a:lnTo>
                <a:lnTo>
                  <a:pt x="3483012" y="3848100"/>
                </a:lnTo>
                <a:lnTo>
                  <a:pt x="3053839" y="3962400"/>
                </a:lnTo>
                <a:lnTo>
                  <a:pt x="3005201" y="3962400"/>
                </a:lnTo>
                <a:lnTo>
                  <a:pt x="2959514" y="3975100"/>
                </a:lnTo>
                <a:lnTo>
                  <a:pt x="2913826" y="3975100"/>
                </a:lnTo>
                <a:lnTo>
                  <a:pt x="2868139" y="3987800"/>
                </a:lnTo>
                <a:close/>
              </a:path>
              <a:path w="8125459" h="5588000">
                <a:moveTo>
                  <a:pt x="1043296" y="825500"/>
                </a:moveTo>
                <a:lnTo>
                  <a:pt x="451540" y="825500"/>
                </a:lnTo>
                <a:lnTo>
                  <a:pt x="402047" y="812800"/>
                </a:lnTo>
                <a:lnTo>
                  <a:pt x="1092248" y="812800"/>
                </a:lnTo>
                <a:lnTo>
                  <a:pt x="1043296" y="825500"/>
                </a:lnTo>
                <a:close/>
              </a:path>
              <a:path w="8125459" h="5588000">
                <a:moveTo>
                  <a:pt x="896000" y="838200"/>
                </a:moveTo>
                <a:lnTo>
                  <a:pt x="550503" y="838200"/>
                </a:lnTo>
                <a:lnTo>
                  <a:pt x="501028" y="825500"/>
                </a:lnTo>
                <a:lnTo>
                  <a:pt x="945166" y="825500"/>
                </a:lnTo>
                <a:lnTo>
                  <a:pt x="896000" y="838200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014450" y="7847033"/>
            <a:ext cx="5273040" cy="2442210"/>
          </a:xfrm>
          <a:custGeom>
            <a:avLst/>
            <a:gdLst/>
            <a:ahLst/>
            <a:cxnLst/>
            <a:rect l="l" t="t" r="r" b="b"/>
            <a:pathLst>
              <a:path w="5273040" h="2442209">
                <a:moveTo>
                  <a:pt x="1748868" y="1630499"/>
                </a:moveTo>
                <a:lnTo>
                  <a:pt x="1895190" y="2441077"/>
                </a:lnTo>
                <a:lnTo>
                  <a:pt x="1783263" y="1892527"/>
                </a:lnTo>
                <a:lnTo>
                  <a:pt x="1770348" y="1892472"/>
                </a:lnTo>
                <a:lnTo>
                  <a:pt x="1757636" y="1893542"/>
                </a:lnTo>
                <a:lnTo>
                  <a:pt x="1745059" y="1895361"/>
                </a:lnTo>
                <a:lnTo>
                  <a:pt x="503416" y="2094671"/>
                </a:lnTo>
                <a:lnTo>
                  <a:pt x="466013" y="2101938"/>
                </a:lnTo>
                <a:lnTo>
                  <a:pt x="429150" y="2112204"/>
                </a:lnTo>
                <a:lnTo>
                  <a:pt x="380447" y="2128370"/>
                </a:lnTo>
                <a:lnTo>
                  <a:pt x="345966" y="2151827"/>
                </a:lnTo>
                <a:lnTo>
                  <a:pt x="313007" y="2183722"/>
                </a:lnTo>
                <a:lnTo>
                  <a:pt x="281371" y="2222943"/>
                </a:lnTo>
                <a:lnTo>
                  <a:pt x="263356" y="2266125"/>
                </a:lnTo>
                <a:lnTo>
                  <a:pt x="258760" y="2312157"/>
                </a:lnTo>
                <a:lnTo>
                  <a:pt x="250715" y="2339079"/>
                </a:lnTo>
                <a:lnTo>
                  <a:pt x="260161" y="2391408"/>
                </a:lnTo>
                <a:lnTo>
                  <a:pt x="252521" y="2420579"/>
                </a:lnTo>
                <a:lnTo>
                  <a:pt x="256057" y="2440163"/>
                </a:lnTo>
                <a:lnTo>
                  <a:pt x="10821" y="2439965"/>
                </a:lnTo>
                <a:lnTo>
                  <a:pt x="0" y="2380017"/>
                </a:lnTo>
                <a:lnTo>
                  <a:pt x="12531" y="2234964"/>
                </a:lnTo>
                <a:lnTo>
                  <a:pt x="29695" y="2187064"/>
                </a:lnTo>
                <a:lnTo>
                  <a:pt x="47343" y="2141848"/>
                </a:lnTo>
                <a:lnTo>
                  <a:pt x="65514" y="2099525"/>
                </a:lnTo>
                <a:lnTo>
                  <a:pt x="84244" y="2060301"/>
                </a:lnTo>
                <a:lnTo>
                  <a:pt x="116069" y="2022129"/>
                </a:lnTo>
                <a:lnTo>
                  <a:pt x="148528" y="1987470"/>
                </a:lnTo>
                <a:lnTo>
                  <a:pt x="181660" y="1956534"/>
                </a:lnTo>
                <a:lnTo>
                  <a:pt x="215500" y="1929527"/>
                </a:lnTo>
                <a:lnTo>
                  <a:pt x="262586" y="1904400"/>
                </a:lnTo>
                <a:lnTo>
                  <a:pt x="297957" y="1885874"/>
                </a:lnTo>
                <a:lnTo>
                  <a:pt x="346648" y="1869642"/>
                </a:lnTo>
                <a:lnTo>
                  <a:pt x="396198" y="1858169"/>
                </a:lnTo>
                <a:lnTo>
                  <a:pt x="446207" y="1849241"/>
                </a:lnTo>
                <a:lnTo>
                  <a:pt x="496249" y="1840493"/>
                </a:lnTo>
                <a:lnTo>
                  <a:pt x="546320" y="1831907"/>
                </a:lnTo>
                <a:lnTo>
                  <a:pt x="596418" y="1823465"/>
                </a:lnTo>
                <a:lnTo>
                  <a:pt x="646538" y="1815150"/>
                </a:lnTo>
                <a:lnTo>
                  <a:pt x="696677" y="1806942"/>
                </a:lnTo>
                <a:lnTo>
                  <a:pt x="746833" y="1798825"/>
                </a:lnTo>
                <a:lnTo>
                  <a:pt x="797001" y="1790779"/>
                </a:lnTo>
                <a:lnTo>
                  <a:pt x="847180" y="1782788"/>
                </a:lnTo>
                <a:lnTo>
                  <a:pt x="947553" y="1766895"/>
                </a:lnTo>
                <a:lnTo>
                  <a:pt x="1662104" y="1650288"/>
                </a:lnTo>
                <a:lnTo>
                  <a:pt x="1674489" y="1647407"/>
                </a:lnTo>
                <a:lnTo>
                  <a:pt x="1723985" y="1635635"/>
                </a:lnTo>
                <a:lnTo>
                  <a:pt x="1748868" y="1630499"/>
                </a:lnTo>
                <a:close/>
              </a:path>
              <a:path w="5273040" h="2442209">
                <a:moveTo>
                  <a:pt x="1563335" y="2441218"/>
                </a:moveTo>
                <a:lnTo>
                  <a:pt x="256348" y="2441777"/>
                </a:lnTo>
                <a:lnTo>
                  <a:pt x="256057" y="2440163"/>
                </a:lnTo>
                <a:lnTo>
                  <a:pt x="1563335" y="2441218"/>
                </a:lnTo>
                <a:close/>
              </a:path>
              <a:path w="5273040" h="2442209">
                <a:moveTo>
                  <a:pt x="5217756" y="43137"/>
                </a:moveTo>
                <a:lnTo>
                  <a:pt x="5263143" y="294566"/>
                </a:lnTo>
                <a:lnTo>
                  <a:pt x="5223844" y="291335"/>
                </a:lnTo>
                <a:lnTo>
                  <a:pt x="5171818" y="289090"/>
                </a:lnTo>
                <a:lnTo>
                  <a:pt x="5119779" y="286774"/>
                </a:lnTo>
                <a:lnTo>
                  <a:pt x="5067707" y="284277"/>
                </a:lnTo>
                <a:lnTo>
                  <a:pt x="5028081" y="279236"/>
                </a:lnTo>
                <a:lnTo>
                  <a:pt x="4975926" y="276278"/>
                </a:lnTo>
                <a:lnTo>
                  <a:pt x="4923778" y="273360"/>
                </a:lnTo>
                <a:lnTo>
                  <a:pt x="4871646" y="270525"/>
                </a:lnTo>
                <a:lnTo>
                  <a:pt x="4819535" y="267814"/>
                </a:lnTo>
                <a:lnTo>
                  <a:pt x="4779952" y="263010"/>
                </a:lnTo>
                <a:lnTo>
                  <a:pt x="4727908" y="260669"/>
                </a:lnTo>
                <a:lnTo>
                  <a:pt x="4675909" y="258574"/>
                </a:lnTo>
                <a:lnTo>
                  <a:pt x="4623962" y="256767"/>
                </a:lnTo>
                <a:lnTo>
                  <a:pt x="4572074" y="255289"/>
                </a:lnTo>
                <a:lnTo>
                  <a:pt x="4532751" y="251924"/>
                </a:lnTo>
                <a:lnTo>
                  <a:pt x="4481004" y="251228"/>
                </a:lnTo>
                <a:lnTo>
                  <a:pt x="4429339" y="250983"/>
                </a:lnTo>
                <a:lnTo>
                  <a:pt x="4377763" y="251232"/>
                </a:lnTo>
                <a:lnTo>
                  <a:pt x="4326283" y="252015"/>
                </a:lnTo>
                <a:lnTo>
                  <a:pt x="4274908" y="253374"/>
                </a:lnTo>
                <a:lnTo>
                  <a:pt x="4223643" y="255350"/>
                </a:lnTo>
                <a:lnTo>
                  <a:pt x="4172497" y="257983"/>
                </a:lnTo>
                <a:lnTo>
                  <a:pt x="4121478" y="261316"/>
                </a:lnTo>
                <a:lnTo>
                  <a:pt x="4019693" y="269389"/>
                </a:lnTo>
                <a:lnTo>
                  <a:pt x="3917892" y="277372"/>
                </a:lnTo>
                <a:lnTo>
                  <a:pt x="3459700" y="312807"/>
                </a:lnTo>
                <a:lnTo>
                  <a:pt x="3357885" y="320714"/>
                </a:lnTo>
                <a:lnTo>
                  <a:pt x="3256081" y="328684"/>
                </a:lnTo>
                <a:lnTo>
                  <a:pt x="3154294" y="336741"/>
                </a:lnTo>
                <a:lnTo>
                  <a:pt x="3103407" y="340809"/>
                </a:lnTo>
                <a:lnTo>
                  <a:pt x="3052526" y="344907"/>
                </a:lnTo>
                <a:lnTo>
                  <a:pt x="3001651" y="349039"/>
                </a:lnTo>
                <a:lnTo>
                  <a:pt x="2950782" y="353208"/>
                </a:lnTo>
                <a:lnTo>
                  <a:pt x="2899920" y="357415"/>
                </a:lnTo>
                <a:lnTo>
                  <a:pt x="2849067" y="361665"/>
                </a:lnTo>
                <a:lnTo>
                  <a:pt x="2798221" y="365961"/>
                </a:lnTo>
                <a:lnTo>
                  <a:pt x="2747384" y="370304"/>
                </a:lnTo>
                <a:lnTo>
                  <a:pt x="2696556" y="374698"/>
                </a:lnTo>
                <a:lnTo>
                  <a:pt x="2645738" y="379147"/>
                </a:lnTo>
                <a:lnTo>
                  <a:pt x="2594935" y="383675"/>
                </a:lnTo>
                <a:lnTo>
                  <a:pt x="2544311" y="389203"/>
                </a:lnTo>
                <a:lnTo>
                  <a:pt x="2493868" y="395729"/>
                </a:lnTo>
                <a:lnTo>
                  <a:pt x="2443606" y="403255"/>
                </a:lnTo>
                <a:lnTo>
                  <a:pt x="2393524" y="411779"/>
                </a:lnTo>
                <a:lnTo>
                  <a:pt x="2343622" y="421303"/>
                </a:lnTo>
                <a:lnTo>
                  <a:pt x="2293900" y="431826"/>
                </a:lnTo>
                <a:lnTo>
                  <a:pt x="2244359" y="443348"/>
                </a:lnTo>
                <a:lnTo>
                  <a:pt x="2182500" y="458126"/>
                </a:lnTo>
                <a:lnTo>
                  <a:pt x="2133320" y="471646"/>
                </a:lnTo>
                <a:lnTo>
                  <a:pt x="2084320" y="486166"/>
                </a:lnTo>
                <a:lnTo>
                  <a:pt x="2035500" y="501684"/>
                </a:lnTo>
                <a:lnTo>
                  <a:pt x="1987219" y="520184"/>
                </a:lnTo>
                <a:lnTo>
                  <a:pt x="1939732" y="543087"/>
                </a:lnTo>
                <a:lnTo>
                  <a:pt x="1905656" y="568792"/>
                </a:lnTo>
                <a:lnTo>
                  <a:pt x="1865713" y="633486"/>
                </a:lnTo>
                <a:lnTo>
                  <a:pt x="1860083" y="673787"/>
                </a:lnTo>
                <a:lnTo>
                  <a:pt x="1855839" y="721768"/>
                </a:lnTo>
                <a:lnTo>
                  <a:pt x="1853100" y="778086"/>
                </a:lnTo>
                <a:lnTo>
                  <a:pt x="1897016" y="1021368"/>
                </a:lnTo>
                <a:lnTo>
                  <a:pt x="1893266" y="1072086"/>
                </a:lnTo>
                <a:lnTo>
                  <a:pt x="2140499" y="2441684"/>
                </a:lnTo>
                <a:lnTo>
                  <a:pt x="1563335" y="2441218"/>
                </a:lnTo>
                <a:lnTo>
                  <a:pt x="1895190" y="2441077"/>
                </a:lnTo>
                <a:lnTo>
                  <a:pt x="1603140" y="823208"/>
                </a:lnTo>
                <a:lnTo>
                  <a:pt x="1605962" y="767347"/>
                </a:lnTo>
                <a:lnTo>
                  <a:pt x="1596844" y="716839"/>
                </a:lnTo>
                <a:lnTo>
                  <a:pt x="1600785" y="667181"/>
                </a:lnTo>
                <a:lnTo>
                  <a:pt x="1605288" y="620634"/>
                </a:lnTo>
                <a:lnTo>
                  <a:pt x="1622852" y="574950"/>
                </a:lnTo>
                <a:lnTo>
                  <a:pt x="1628482" y="534649"/>
                </a:lnTo>
                <a:lnTo>
                  <a:pt x="1647176" y="495225"/>
                </a:lnTo>
                <a:lnTo>
                  <a:pt x="1678935" y="456685"/>
                </a:lnTo>
                <a:lnTo>
                  <a:pt x="1698764" y="423548"/>
                </a:lnTo>
                <a:lnTo>
                  <a:pt x="1731660" y="391310"/>
                </a:lnTo>
                <a:lnTo>
                  <a:pt x="1765127" y="362234"/>
                </a:lnTo>
                <a:lnTo>
                  <a:pt x="1799166" y="336326"/>
                </a:lnTo>
                <a:lnTo>
                  <a:pt x="1846277" y="311338"/>
                </a:lnTo>
                <a:lnTo>
                  <a:pt x="1893962" y="289534"/>
                </a:lnTo>
                <a:lnTo>
                  <a:pt x="1942223" y="270919"/>
                </a:lnTo>
                <a:lnTo>
                  <a:pt x="1990926" y="254757"/>
                </a:lnTo>
                <a:lnTo>
                  <a:pt x="2039805" y="239569"/>
                </a:lnTo>
                <a:lnTo>
                  <a:pt x="2088857" y="225335"/>
                </a:lnTo>
                <a:lnTo>
                  <a:pt x="2125580" y="214294"/>
                </a:lnTo>
                <a:lnTo>
                  <a:pt x="2174966" y="201916"/>
                </a:lnTo>
                <a:lnTo>
                  <a:pt x="2224516" y="190438"/>
                </a:lnTo>
                <a:lnTo>
                  <a:pt x="2274224" y="179844"/>
                </a:lnTo>
                <a:lnTo>
                  <a:pt x="2324089" y="170114"/>
                </a:lnTo>
                <a:lnTo>
                  <a:pt x="2374106" y="161231"/>
                </a:lnTo>
                <a:lnTo>
                  <a:pt x="2424273" y="153176"/>
                </a:lnTo>
                <a:lnTo>
                  <a:pt x="2474587" y="145932"/>
                </a:lnTo>
                <a:lnTo>
                  <a:pt x="2525118" y="139896"/>
                </a:lnTo>
                <a:lnTo>
                  <a:pt x="2575696" y="134116"/>
                </a:lnTo>
                <a:lnTo>
                  <a:pt x="2626317" y="128577"/>
                </a:lnTo>
                <a:lnTo>
                  <a:pt x="2676979" y="123263"/>
                </a:lnTo>
                <a:lnTo>
                  <a:pt x="2727678" y="118159"/>
                </a:lnTo>
                <a:lnTo>
                  <a:pt x="2778413" y="113249"/>
                </a:lnTo>
                <a:lnTo>
                  <a:pt x="2829180" y="108517"/>
                </a:lnTo>
                <a:lnTo>
                  <a:pt x="2879977" y="103949"/>
                </a:lnTo>
                <a:lnTo>
                  <a:pt x="2930800" y="99528"/>
                </a:lnTo>
                <a:lnTo>
                  <a:pt x="2981646" y="95240"/>
                </a:lnTo>
                <a:lnTo>
                  <a:pt x="3032514" y="91068"/>
                </a:lnTo>
                <a:lnTo>
                  <a:pt x="3070903" y="89253"/>
                </a:lnTo>
                <a:lnTo>
                  <a:pt x="3121804" y="85267"/>
                </a:lnTo>
                <a:lnTo>
                  <a:pt x="3172718" y="81351"/>
                </a:lnTo>
                <a:lnTo>
                  <a:pt x="3223642" y="77490"/>
                </a:lnTo>
                <a:lnTo>
                  <a:pt x="3274573" y="73667"/>
                </a:lnTo>
                <a:lnTo>
                  <a:pt x="3478311" y="58455"/>
                </a:lnTo>
                <a:lnTo>
                  <a:pt x="3529235" y="54594"/>
                </a:lnTo>
                <a:lnTo>
                  <a:pt x="3631187" y="47445"/>
                </a:lnTo>
                <a:lnTo>
                  <a:pt x="4000515" y="20167"/>
                </a:lnTo>
                <a:lnTo>
                  <a:pt x="4114965" y="10761"/>
                </a:lnTo>
                <a:lnTo>
                  <a:pt x="4165954" y="7263"/>
                </a:lnTo>
                <a:lnTo>
                  <a:pt x="4217044" y="4320"/>
                </a:lnTo>
                <a:lnTo>
                  <a:pt x="4268233" y="1927"/>
                </a:lnTo>
                <a:lnTo>
                  <a:pt x="4319521" y="79"/>
                </a:lnTo>
                <a:lnTo>
                  <a:pt x="4358408" y="1026"/>
                </a:lnTo>
                <a:lnTo>
                  <a:pt x="4409888" y="249"/>
                </a:lnTo>
                <a:lnTo>
                  <a:pt x="4461464" y="0"/>
                </a:lnTo>
                <a:lnTo>
                  <a:pt x="4513134" y="271"/>
                </a:lnTo>
                <a:lnTo>
                  <a:pt x="4564897" y="1057"/>
                </a:lnTo>
                <a:lnTo>
                  <a:pt x="4616752" y="2353"/>
                </a:lnTo>
                <a:lnTo>
                  <a:pt x="4668698" y="4152"/>
                </a:lnTo>
                <a:lnTo>
                  <a:pt x="4720734" y="6449"/>
                </a:lnTo>
                <a:lnTo>
                  <a:pt x="4772858" y="9238"/>
                </a:lnTo>
                <a:lnTo>
                  <a:pt x="4812572" y="14768"/>
                </a:lnTo>
                <a:lnTo>
                  <a:pt x="4864871" y="18523"/>
                </a:lnTo>
                <a:lnTo>
                  <a:pt x="4917256" y="22751"/>
                </a:lnTo>
                <a:lnTo>
                  <a:pt x="4969529" y="26364"/>
                </a:lnTo>
                <a:lnTo>
                  <a:pt x="5021753" y="29707"/>
                </a:lnTo>
                <a:lnTo>
                  <a:pt x="5073938" y="32830"/>
                </a:lnTo>
                <a:lnTo>
                  <a:pt x="5126092" y="35782"/>
                </a:lnTo>
                <a:lnTo>
                  <a:pt x="5165726" y="40870"/>
                </a:lnTo>
                <a:lnTo>
                  <a:pt x="5217756" y="43137"/>
                </a:lnTo>
                <a:close/>
              </a:path>
              <a:path w="5273040" h="2442209">
                <a:moveTo>
                  <a:pt x="5266054" y="1207356"/>
                </a:moveTo>
                <a:lnTo>
                  <a:pt x="5265274" y="1450232"/>
                </a:lnTo>
                <a:lnTo>
                  <a:pt x="5189860" y="1461411"/>
                </a:lnTo>
                <a:lnTo>
                  <a:pt x="5139528" y="1468552"/>
                </a:lnTo>
                <a:lnTo>
                  <a:pt x="5089165" y="1475518"/>
                </a:lnTo>
                <a:lnTo>
                  <a:pt x="5038770" y="1482309"/>
                </a:lnTo>
                <a:lnTo>
                  <a:pt x="4988400" y="1489243"/>
                </a:lnTo>
                <a:lnTo>
                  <a:pt x="4938057" y="1496322"/>
                </a:lnTo>
                <a:lnTo>
                  <a:pt x="4887730" y="1503491"/>
                </a:lnTo>
                <a:lnTo>
                  <a:pt x="4799584" y="1515626"/>
                </a:lnTo>
                <a:lnTo>
                  <a:pt x="4749247" y="1522740"/>
                </a:lnTo>
                <a:lnTo>
                  <a:pt x="4698888" y="1529729"/>
                </a:lnTo>
                <a:lnTo>
                  <a:pt x="4648496" y="1536537"/>
                </a:lnTo>
                <a:lnTo>
                  <a:pt x="4598061" y="1543111"/>
                </a:lnTo>
                <a:lnTo>
                  <a:pt x="4547575" y="1549397"/>
                </a:lnTo>
                <a:lnTo>
                  <a:pt x="4497027" y="1555341"/>
                </a:lnTo>
                <a:lnTo>
                  <a:pt x="4446391" y="1560799"/>
                </a:lnTo>
                <a:lnTo>
                  <a:pt x="4408240" y="1563928"/>
                </a:lnTo>
                <a:lnTo>
                  <a:pt x="4357580" y="1569249"/>
                </a:lnTo>
                <a:lnTo>
                  <a:pt x="4306909" y="1574517"/>
                </a:lnTo>
                <a:lnTo>
                  <a:pt x="4256231" y="1579741"/>
                </a:lnTo>
                <a:lnTo>
                  <a:pt x="4205547" y="1584931"/>
                </a:lnTo>
                <a:lnTo>
                  <a:pt x="3964593" y="1608452"/>
                </a:lnTo>
                <a:lnTo>
                  <a:pt x="3913909" y="1613642"/>
                </a:lnTo>
                <a:lnTo>
                  <a:pt x="3863231" y="1618866"/>
                </a:lnTo>
                <a:lnTo>
                  <a:pt x="3812561" y="1624133"/>
                </a:lnTo>
                <a:lnTo>
                  <a:pt x="3761900" y="1629455"/>
                </a:lnTo>
                <a:lnTo>
                  <a:pt x="3711251" y="1634840"/>
                </a:lnTo>
                <a:lnTo>
                  <a:pt x="3660616" y="1640298"/>
                </a:lnTo>
                <a:lnTo>
                  <a:pt x="3609995" y="1645840"/>
                </a:lnTo>
                <a:lnTo>
                  <a:pt x="3559357" y="1651286"/>
                </a:lnTo>
                <a:lnTo>
                  <a:pt x="3508706" y="1656662"/>
                </a:lnTo>
                <a:lnTo>
                  <a:pt x="3356726" y="1672632"/>
                </a:lnTo>
                <a:lnTo>
                  <a:pt x="3306072" y="1677991"/>
                </a:lnTo>
                <a:lnTo>
                  <a:pt x="3255430" y="1683410"/>
                </a:lnTo>
                <a:lnTo>
                  <a:pt x="3204803" y="1688917"/>
                </a:lnTo>
                <a:lnTo>
                  <a:pt x="3141698" y="1696794"/>
                </a:lnTo>
                <a:lnTo>
                  <a:pt x="3091117" y="1702554"/>
                </a:lnTo>
                <a:lnTo>
                  <a:pt x="3040566" y="1708481"/>
                </a:lnTo>
                <a:lnTo>
                  <a:pt x="2990049" y="1714599"/>
                </a:lnTo>
                <a:lnTo>
                  <a:pt x="2939572" y="1720936"/>
                </a:lnTo>
                <a:lnTo>
                  <a:pt x="2889056" y="1727054"/>
                </a:lnTo>
                <a:lnTo>
                  <a:pt x="2838569" y="1733342"/>
                </a:lnTo>
                <a:lnTo>
                  <a:pt x="2788111" y="1739781"/>
                </a:lnTo>
                <a:lnTo>
                  <a:pt x="2737677" y="1746356"/>
                </a:lnTo>
                <a:lnTo>
                  <a:pt x="2687263" y="1753047"/>
                </a:lnTo>
                <a:lnTo>
                  <a:pt x="2636868" y="1759838"/>
                </a:lnTo>
                <a:lnTo>
                  <a:pt x="2586488" y="1766711"/>
                </a:lnTo>
                <a:lnTo>
                  <a:pt x="2536119" y="1773648"/>
                </a:lnTo>
                <a:lnTo>
                  <a:pt x="2485759" y="1780632"/>
                </a:lnTo>
                <a:lnTo>
                  <a:pt x="2322199" y="1803946"/>
                </a:lnTo>
                <a:lnTo>
                  <a:pt x="2271841" y="1810942"/>
                </a:lnTo>
                <a:lnTo>
                  <a:pt x="2221475" y="1817897"/>
                </a:lnTo>
                <a:lnTo>
                  <a:pt x="2171099" y="1824793"/>
                </a:lnTo>
                <a:lnTo>
                  <a:pt x="2120709" y="1831613"/>
                </a:lnTo>
                <a:lnTo>
                  <a:pt x="2033223" y="1847406"/>
                </a:lnTo>
                <a:lnTo>
                  <a:pt x="1988495" y="1599623"/>
                </a:lnTo>
                <a:lnTo>
                  <a:pt x="2014133" y="1598670"/>
                </a:lnTo>
                <a:lnTo>
                  <a:pt x="2039839" y="1598092"/>
                </a:lnTo>
                <a:lnTo>
                  <a:pt x="2065410" y="1596765"/>
                </a:lnTo>
                <a:lnTo>
                  <a:pt x="2141161" y="1587456"/>
                </a:lnTo>
                <a:lnTo>
                  <a:pt x="2191652" y="1581196"/>
                </a:lnTo>
                <a:lnTo>
                  <a:pt x="2242118" y="1574796"/>
                </a:lnTo>
                <a:lnTo>
                  <a:pt x="2292562" y="1568272"/>
                </a:lnTo>
                <a:lnTo>
                  <a:pt x="2342985" y="1561637"/>
                </a:lnTo>
                <a:lnTo>
                  <a:pt x="2405889" y="1552648"/>
                </a:lnTo>
                <a:lnTo>
                  <a:pt x="2456279" y="1545833"/>
                </a:lnTo>
                <a:lnTo>
                  <a:pt x="2506657" y="1538948"/>
                </a:lnTo>
                <a:lnTo>
                  <a:pt x="2557026" y="1532007"/>
                </a:lnTo>
                <a:lnTo>
                  <a:pt x="2657742" y="1518015"/>
                </a:lnTo>
                <a:lnTo>
                  <a:pt x="2708095" y="1510991"/>
                </a:lnTo>
                <a:lnTo>
                  <a:pt x="2758396" y="1503681"/>
                </a:lnTo>
                <a:lnTo>
                  <a:pt x="2808658" y="1496152"/>
                </a:lnTo>
                <a:lnTo>
                  <a:pt x="2858893" y="1488470"/>
                </a:lnTo>
                <a:lnTo>
                  <a:pt x="2959326" y="1472910"/>
                </a:lnTo>
                <a:lnTo>
                  <a:pt x="3009549" y="1465162"/>
                </a:lnTo>
                <a:lnTo>
                  <a:pt x="3059791" y="1457524"/>
                </a:lnTo>
                <a:lnTo>
                  <a:pt x="3110065" y="1450061"/>
                </a:lnTo>
                <a:lnTo>
                  <a:pt x="3160382" y="1442837"/>
                </a:lnTo>
                <a:lnTo>
                  <a:pt x="3210754" y="1435919"/>
                </a:lnTo>
                <a:lnTo>
                  <a:pt x="3261193" y="1429373"/>
                </a:lnTo>
                <a:lnTo>
                  <a:pt x="3311711" y="1423263"/>
                </a:lnTo>
                <a:lnTo>
                  <a:pt x="3362320" y="1417655"/>
                </a:lnTo>
                <a:lnTo>
                  <a:pt x="3413018" y="1412541"/>
                </a:lnTo>
                <a:lnTo>
                  <a:pt x="3463748" y="1407605"/>
                </a:lnTo>
                <a:lnTo>
                  <a:pt x="3514506" y="1402827"/>
                </a:lnTo>
                <a:lnTo>
                  <a:pt x="3577788" y="1395930"/>
                </a:lnTo>
                <a:lnTo>
                  <a:pt x="3628592" y="1391406"/>
                </a:lnTo>
                <a:lnTo>
                  <a:pt x="3679414" y="1386979"/>
                </a:lnTo>
                <a:lnTo>
                  <a:pt x="3730250" y="1382629"/>
                </a:lnTo>
                <a:lnTo>
                  <a:pt x="3781096" y="1378335"/>
                </a:lnTo>
                <a:lnTo>
                  <a:pt x="3933658" y="1365588"/>
                </a:lnTo>
                <a:lnTo>
                  <a:pt x="3984508" y="1361316"/>
                </a:lnTo>
                <a:lnTo>
                  <a:pt x="4035350" y="1357000"/>
                </a:lnTo>
                <a:lnTo>
                  <a:pt x="4086180" y="1352618"/>
                </a:lnTo>
                <a:lnTo>
                  <a:pt x="4136994" y="1348150"/>
                </a:lnTo>
                <a:lnTo>
                  <a:pt x="4187790" y="1343577"/>
                </a:lnTo>
                <a:lnTo>
                  <a:pt x="4238562" y="1338878"/>
                </a:lnTo>
                <a:lnTo>
                  <a:pt x="4289309" y="1334032"/>
                </a:lnTo>
                <a:lnTo>
                  <a:pt x="4340025" y="1329019"/>
                </a:lnTo>
                <a:lnTo>
                  <a:pt x="4390707" y="1323820"/>
                </a:lnTo>
                <a:lnTo>
                  <a:pt x="4453851" y="1316157"/>
                </a:lnTo>
                <a:lnTo>
                  <a:pt x="4504455" y="1310523"/>
                </a:lnTo>
                <a:lnTo>
                  <a:pt x="4555034" y="1304755"/>
                </a:lnTo>
                <a:lnTo>
                  <a:pt x="4605588" y="1298839"/>
                </a:lnTo>
                <a:lnTo>
                  <a:pt x="4656114" y="1292775"/>
                </a:lnTo>
                <a:lnTo>
                  <a:pt x="4706614" y="1286564"/>
                </a:lnTo>
                <a:lnTo>
                  <a:pt x="4757087" y="1280204"/>
                </a:lnTo>
                <a:lnTo>
                  <a:pt x="4807533" y="1273696"/>
                </a:lnTo>
                <a:lnTo>
                  <a:pt x="4857952" y="1267040"/>
                </a:lnTo>
                <a:lnTo>
                  <a:pt x="4908345" y="1260235"/>
                </a:lnTo>
                <a:lnTo>
                  <a:pt x="4958711" y="1253283"/>
                </a:lnTo>
                <a:lnTo>
                  <a:pt x="5009051" y="1246183"/>
                </a:lnTo>
                <a:lnTo>
                  <a:pt x="5059363" y="1238935"/>
                </a:lnTo>
                <a:lnTo>
                  <a:pt x="5109649" y="1231539"/>
                </a:lnTo>
                <a:lnTo>
                  <a:pt x="5159908" y="1223995"/>
                </a:lnTo>
                <a:lnTo>
                  <a:pt x="5210141" y="1216303"/>
                </a:lnTo>
                <a:lnTo>
                  <a:pt x="5266054" y="1207356"/>
                </a:lnTo>
                <a:close/>
              </a:path>
              <a:path w="5273040" h="2442209">
                <a:moveTo>
                  <a:pt x="5267633" y="715981"/>
                </a:moveTo>
                <a:lnTo>
                  <a:pt x="5272856" y="1206267"/>
                </a:lnTo>
                <a:lnTo>
                  <a:pt x="5266054" y="1207356"/>
                </a:lnTo>
                <a:lnTo>
                  <a:pt x="5267633" y="715981"/>
                </a:lnTo>
                <a:close/>
              </a:path>
              <a:path w="5273040" h="2442209">
                <a:moveTo>
                  <a:pt x="5269787" y="45404"/>
                </a:moveTo>
                <a:lnTo>
                  <a:pt x="5267633" y="715981"/>
                </a:lnTo>
                <a:lnTo>
                  <a:pt x="5263143" y="294566"/>
                </a:lnTo>
                <a:lnTo>
                  <a:pt x="5217756" y="43137"/>
                </a:lnTo>
                <a:lnTo>
                  <a:pt x="5269787" y="45404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571776" y="4604361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2258498" y="3585042"/>
            <a:ext cx="3489960" cy="4105910"/>
            <a:chOff x="12258498" y="3585042"/>
            <a:chExt cx="3489960" cy="410591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950861" y="5730828"/>
              <a:ext cx="1797516" cy="195994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258498" y="3585042"/>
              <a:ext cx="2964815" cy="4062095"/>
            </a:xfrm>
            <a:custGeom>
              <a:avLst/>
              <a:gdLst/>
              <a:ahLst/>
              <a:cxnLst/>
              <a:rect l="l" t="t" r="r" b="b"/>
              <a:pathLst>
                <a:path w="2964815" h="4062095">
                  <a:moveTo>
                    <a:pt x="2226218" y="2850348"/>
                  </a:moveTo>
                  <a:lnTo>
                    <a:pt x="2226146" y="2841488"/>
                  </a:lnTo>
                  <a:lnTo>
                    <a:pt x="2231749" y="2844814"/>
                  </a:lnTo>
                  <a:lnTo>
                    <a:pt x="2229929" y="2849612"/>
                  </a:lnTo>
                  <a:lnTo>
                    <a:pt x="2226218" y="2850348"/>
                  </a:lnTo>
                  <a:close/>
                </a:path>
                <a:path w="2964815" h="4062095">
                  <a:moveTo>
                    <a:pt x="2236696" y="2829433"/>
                  </a:moveTo>
                  <a:lnTo>
                    <a:pt x="2235175" y="2824830"/>
                  </a:lnTo>
                  <a:lnTo>
                    <a:pt x="2240862" y="2820433"/>
                  </a:lnTo>
                  <a:lnTo>
                    <a:pt x="2241510" y="2825255"/>
                  </a:lnTo>
                  <a:lnTo>
                    <a:pt x="2239464" y="2828915"/>
                  </a:lnTo>
                  <a:lnTo>
                    <a:pt x="2236696" y="2829433"/>
                  </a:lnTo>
                  <a:close/>
                </a:path>
                <a:path w="2964815" h="4062095">
                  <a:moveTo>
                    <a:pt x="2251016" y="3393403"/>
                  </a:moveTo>
                  <a:lnTo>
                    <a:pt x="2253169" y="3387272"/>
                  </a:lnTo>
                  <a:lnTo>
                    <a:pt x="2257378" y="3383196"/>
                  </a:lnTo>
                  <a:lnTo>
                    <a:pt x="2265957" y="3383453"/>
                  </a:lnTo>
                  <a:lnTo>
                    <a:pt x="2268019" y="3392921"/>
                  </a:lnTo>
                  <a:lnTo>
                    <a:pt x="2258856" y="3392921"/>
                  </a:lnTo>
                  <a:lnTo>
                    <a:pt x="2251016" y="3393403"/>
                  </a:lnTo>
                  <a:close/>
                </a:path>
                <a:path w="2964815" h="4062095">
                  <a:moveTo>
                    <a:pt x="2268271" y="3394077"/>
                  </a:moveTo>
                  <a:lnTo>
                    <a:pt x="2258856" y="3392921"/>
                  </a:lnTo>
                  <a:lnTo>
                    <a:pt x="2268019" y="3392921"/>
                  </a:lnTo>
                  <a:lnTo>
                    <a:pt x="2268271" y="3394077"/>
                  </a:lnTo>
                  <a:close/>
                </a:path>
                <a:path w="2964815" h="4062095">
                  <a:moveTo>
                    <a:pt x="2224804" y="3201628"/>
                  </a:moveTo>
                  <a:lnTo>
                    <a:pt x="2221011" y="3201488"/>
                  </a:lnTo>
                  <a:lnTo>
                    <a:pt x="2221165" y="3189532"/>
                  </a:lnTo>
                  <a:lnTo>
                    <a:pt x="2226777" y="3195720"/>
                  </a:lnTo>
                  <a:lnTo>
                    <a:pt x="2224804" y="3201628"/>
                  </a:lnTo>
                  <a:close/>
                </a:path>
                <a:path w="2964815" h="4062095">
                  <a:moveTo>
                    <a:pt x="2246328" y="3622351"/>
                  </a:moveTo>
                  <a:lnTo>
                    <a:pt x="2246035" y="3622115"/>
                  </a:lnTo>
                  <a:lnTo>
                    <a:pt x="2246389" y="3622051"/>
                  </a:lnTo>
                  <a:lnTo>
                    <a:pt x="2246328" y="3622351"/>
                  </a:lnTo>
                  <a:close/>
                </a:path>
                <a:path w="2964815" h="4062095">
                  <a:moveTo>
                    <a:pt x="2247987" y="3639546"/>
                  </a:moveTo>
                  <a:lnTo>
                    <a:pt x="2243208" y="3637818"/>
                  </a:lnTo>
                  <a:lnTo>
                    <a:pt x="2246328" y="3622351"/>
                  </a:lnTo>
                  <a:lnTo>
                    <a:pt x="2250273" y="3625530"/>
                  </a:lnTo>
                  <a:lnTo>
                    <a:pt x="2250992" y="3633525"/>
                  </a:lnTo>
                  <a:lnTo>
                    <a:pt x="2247987" y="3639546"/>
                  </a:lnTo>
                  <a:close/>
                </a:path>
                <a:path w="2964815" h="4062095">
                  <a:moveTo>
                    <a:pt x="2242983" y="3638933"/>
                  </a:moveTo>
                  <a:lnTo>
                    <a:pt x="2241055" y="3637040"/>
                  </a:lnTo>
                  <a:lnTo>
                    <a:pt x="2243208" y="3637818"/>
                  </a:lnTo>
                  <a:lnTo>
                    <a:pt x="2242983" y="3638933"/>
                  </a:lnTo>
                  <a:close/>
                </a:path>
                <a:path w="2964815" h="4062095">
                  <a:moveTo>
                    <a:pt x="2274328" y="2926558"/>
                  </a:moveTo>
                  <a:lnTo>
                    <a:pt x="2265957" y="2926028"/>
                  </a:lnTo>
                  <a:lnTo>
                    <a:pt x="2265470" y="2918079"/>
                  </a:lnTo>
                  <a:lnTo>
                    <a:pt x="2266279" y="2911424"/>
                  </a:lnTo>
                  <a:lnTo>
                    <a:pt x="2268172" y="2905853"/>
                  </a:lnTo>
                  <a:lnTo>
                    <a:pt x="2270938" y="2901154"/>
                  </a:lnTo>
                  <a:lnTo>
                    <a:pt x="2274419" y="2906198"/>
                  </a:lnTo>
                  <a:lnTo>
                    <a:pt x="2274252" y="2914357"/>
                  </a:lnTo>
                  <a:lnTo>
                    <a:pt x="2274910" y="2919645"/>
                  </a:lnTo>
                  <a:lnTo>
                    <a:pt x="2284834" y="2919645"/>
                  </a:lnTo>
                  <a:lnTo>
                    <a:pt x="2281907" y="2923436"/>
                  </a:lnTo>
                  <a:lnTo>
                    <a:pt x="2274328" y="2926558"/>
                  </a:lnTo>
                  <a:close/>
                </a:path>
                <a:path w="2964815" h="4062095">
                  <a:moveTo>
                    <a:pt x="2284834" y="2919645"/>
                  </a:moveTo>
                  <a:lnTo>
                    <a:pt x="2274910" y="2919645"/>
                  </a:lnTo>
                  <a:lnTo>
                    <a:pt x="2280867" y="2916078"/>
                  </a:lnTo>
                  <a:lnTo>
                    <a:pt x="2285238" y="2919122"/>
                  </a:lnTo>
                  <a:lnTo>
                    <a:pt x="2284834" y="2919645"/>
                  </a:lnTo>
                  <a:close/>
                </a:path>
                <a:path w="2964815" h="4062095">
                  <a:moveTo>
                    <a:pt x="1963624" y="3248106"/>
                  </a:moveTo>
                  <a:lnTo>
                    <a:pt x="1958226" y="3239986"/>
                  </a:lnTo>
                  <a:lnTo>
                    <a:pt x="1952346" y="3239248"/>
                  </a:lnTo>
                  <a:lnTo>
                    <a:pt x="1955977" y="3230422"/>
                  </a:lnTo>
                  <a:lnTo>
                    <a:pt x="1961407" y="3238574"/>
                  </a:lnTo>
                  <a:lnTo>
                    <a:pt x="1967287" y="3239248"/>
                  </a:lnTo>
                  <a:lnTo>
                    <a:pt x="1963624" y="3248106"/>
                  </a:lnTo>
                  <a:close/>
                </a:path>
                <a:path w="2964815" h="4062095">
                  <a:moveTo>
                    <a:pt x="2176340" y="3433169"/>
                  </a:moveTo>
                  <a:lnTo>
                    <a:pt x="2168614" y="3429297"/>
                  </a:lnTo>
                  <a:lnTo>
                    <a:pt x="2167375" y="3423741"/>
                  </a:lnTo>
                  <a:lnTo>
                    <a:pt x="2170620" y="3417932"/>
                  </a:lnTo>
                  <a:lnTo>
                    <a:pt x="2176340" y="3413302"/>
                  </a:lnTo>
                  <a:lnTo>
                    <a:pt x="2181763" y="3416289"/>
                  </a:lnTo>
                  <a:lnTo>
                    <a:pt x="2181522" y="3422369"/>
                  </a:lnTo>
                  <a:lnTo>
                    <a:pt x="2178690" y="3428882"/>
                  </a:lnTo>
                  <a:lnTo>
                    <a:pt x="2176340" y="3433169"/>
                  </a:lnTo>
                  <a:close/>
                </a:path>
                <a:path w="2964815" h="4062095">
                  <a:moveTo>
                    <a:pt x="2192366" y="3465377"/>
                  </a:moveTo>
                  <a:lnTo>
                    <a:pt x="2187043" y="3462813"/>
                  </a:lnTo>
                  <a:lnTo>
                    <a:pt x="2191282" y="3458011"/>
                  </a:lnTo>
                  <a:lnTo>
                    <a:pt x="2197147" y="3464257"/>
                  </a:lnTo>
                  <a:lnTo>
                    <a:pt x="2192366" y="3465377"/>
                  </a:lnTo>
                  <a:close/>
                </a:path>
                <a:path w="2964815" h="4062095">
                  <a:moveTo>
                    <a:pt x="2196584" y="3006319"/>
                  </a:moveTo>
                  <a:lnTo>
                    <a:pt x="2190625" y="3002919"/>
                  </a:lnTo>
                  <a:lnTo>
                    <a:pt x="2191282" y="2995611"/>
                  </a:lnTo>
                  <a:lnTo>
                    <a:pt x="2199315" y="2994231"/>
                  </a:lnTo>
                  <a:lnTo>
                    <a:pt x="2199861" y="3000297"/>
                  </a:lnTo>
                  <a:lnTo>
                    <a:pt x="2206223" y="3000586"/>
                  </a:lnTo>
                  <a:lnTo>
                    <a:pt x="2203627" y="3005608"/>
                  </a:lnTo>
                  <a:lnTo>
                    <a:pt x="2196584" y="3006319"/>
                  </a:lnTo>
                  <a:close/>
                </a:path>
                <a:path w="2964815" h="4062095">
                  <a:moveTo>
                    <a:pt x="2192366" y="3520100"/>
                  </a:moveTo>
                  <a:lnTo>
                    <a:pt x="2187043" y="3517536"/>
                  </a:lnTo>
                  <a:lnTo>
                    <a:pt x="2191282" y="3512734"/>
                  </a:lnTo>
                  <a:lnTo>
                    <a:pt x="2197147" y="3518980"/>
                  </a:lnTo>
                  <a:lnTo>
                    <a:pt x="2192366" y="3520100"/>
                  </a:lnTo>
                  <a:close/>
                </a:path>
                <a:path w="2964815" h="4062095">
                  <a:moveTo>
                    <a:pt x="2216256" y="2939835"/>
                  </a:moveTo>
                  <a:lnTo>
                    <a:pt x="2216152" y="2930970"/>
                  </a:lnTo>
                  <a:lnTo>
                    <a:pt x="2221778" y="2934310"/>
                  </a:lnTo>
                  <a:lnTo>
                    <a:pt x="2219972" y="2939107"/>
                  </a:lnTo>
                  <a:lnTo>
                    <a:pt x="2216256" y="2939835"/>
                  </a:lnTo>
                  <a:close/>
                </a:path>
                <a:path w="2964815" h="4062095">
                  <a:moveTo>
                    <a:pt x="2290828" y="2950870"/>
                  </a:moveTo>
                  <a:lnTo>
                    <a:pt x="2286540" y="2943102"/>
                  </a:lnTo>
                  <a:lnTo>
                    <a:pt x="2291394" y="2938942"/>
                  </a:lnTo>
                  <a:lnTo>
                    <a:pt x="2295966" y="2940746"/>
                  </a:lnTo>
                  <a:lnTo>
                    <a:pt x="2290828" y="2950870"/>
                  </a:lnTo>
                  <a:close/>
                </a:path>
                <a:path w="2964815" h="4062095">
                  <a:moveTo>
                    <a:pt x="2345672" y="3427123"/>
                  </a:moveTo>
                  <a:lnTo>
                    <a:pt x="2345581" y="3418277"/>
                  </a:lnTo>
                  <a:lnTo>
                    <a:pt x="2351203" y="3421599"/>
                  </a:lnTo>
                  <a:lnTo>
                    <a:pt x="2349389" y="3426389"/>
                  </a:lnTo>
                  <a:lnTo>
                    <a:pt x="2345672" y="3427123"/>
                  </a:lnTo>
                  <a:close/>
                </a:path>
                <a:path w="2964815" h="4062095">
                  <a:moveTo>
                    <a:pt x="2349233" y="3753550"/>
                  </a:moveTo>
                  <a:lnTo>
                    <a:pt x="2345432" y="3753408"/>
                  </a:lnTo>
                  <a:lnTo>
                    <a:pt x="2345581" y="3741478"/>
                  </a:lnTo>
                  <a:lnTo>
                    <a:pt x="2351207" y="3747657"/>
                  </a:lnTo>
                  <a:lnTo>
                    <a:pt x="2349233" y="3753550"/>
                  </a:lnTo>
                  <a:close/>
                </a:path>
                <a:path w="2964815" h="4062095">
                  <a:moveTo>
                    <a:pt x="2285847" y="2891204"/>
                  </a:moveTo>
                  <a:lnTo>
                    <a:pt x="2282467" y="2872618"/>
                  </a:lnTo>
                  <a:lnTo>
                    <a:pt x="2286715" y="2863738"/>
                  </a:lnTo>
                  <a:lnTo>
                    <a:pt x="2290529" y="2868592"/>
                  </a:lnTo>
                  <a:lnTo>
                    <a:pt x="2285847" y="2891204"/>
                  </a:lnTo>
                  <a:close/>
                </a:path>
                <a:path w="2964815" h="4062095">
                  <a:moveTo>
                    <a:pt x="2375780" y="3481066"/>
                  </a:moveTo>
                  <a:lnTo>
                    <a:pt x="2382562" y="3476494"/>
                  </a:lnTo>
                  <a:lnTo>
                    <a:pt x="2380445" y="3477942"/>
                  </a:lnTo>
                  <a:lnTo>
                    <a:pt x="2375780" y="3481066"/>
                  </a:lnTo>
                  <a:close/>
                </a:path>
                <a:path w="2964815" h="4062095">
                  <a:moveTo>
                    <a:pt x="2371319" y="3484072"/>
                  </a:moveTo>
                  <a:lnTo>
                    <a:pt x="2374175" y="3482147"/>
                  </a:lnTo>
                  <a:lnTo>
                    <a:pt x="2372026" y="3483623"/>
                  </a:lnTo>
                  <a:lnTo>
                    <a:pt x="2371319" y="3484072"/>
                  </a:lnTo>
                  <a:close/>
                </a:path>
                <a:path w="2964815" h="4062095">
                  <a:moveTo>
                    <a:pt x="2334978" y="3231641"/>
                  </a:moveTo>
                  <a:lnTo>
                    <a:pt x="2336102" y="3222205"/>
                  </a:lnTo>
                  <a:lnTo>
                    <a:pt x="2335653" y="3214406"/>
                  </a:lnTo>
                  <a:lnTo>
                    <a:pt x="2341758" y="3216556"/>
                  </a:lnTo>
                  <a:lnTo>
                    <a:pt x="2345871" y="3220761"/>
                  </a:lnTo>
                  <a:lnTo>
                    <a:pt x="2345581" y="3229330"/>
                  </a:lnTo>
                  <a:lnTo>
                    <a:pt x="2334978" y="3231641"/>
                  </a:lnTo>
                  <a:close/>
                </a:path>
                <a:path w="2964815" h="4062095">
                  <a:moveTo>
                    <a:pt x="2370484" y="3816004"/>
                  </a:moveTo>
                  <a:lnTo>
                    <a:pt x="2364634" y="3814404"/>
                  </a:lnTo>
                  <a:lnTo>
                    <a:pt x="2362246" y="3809341"/>
                  </a:lnTo>
                  <a:lnTo>
                    <a:pt x="2360249" y="3803886"/>
                  </a:lnTo>
                  <a:lnTo>
                    <a:pt x="2355575" y="3801112"/>
                  </a:lnTo>
                  <a:lnTo>
                    <a:pt x="2359565" y="3795804"/>
                  </a:lnTo>
                  <a:lnTo>
                    <a:pt x="2367347" y="3795672"/>
                  </a:lnTo>
                  <a:lnTo>
                    <a:pt x="2375461" y="3798260"/>
                  </a:lnTo>
                  <a:lnTo>
                    <a:pt x="2380445" y="3801112"/>
                  </a:lnTo>
                  <a:lnTo>
                    <a:pt x="2378678" y="3807659"/>
                  </a:lnTo>
                  <a:lnTo>
                    <a:pt x="2371673" y="3808911"/>
                  </a:lnTo>
                  <a:lnTo>
                    <a:pt x="2370484" y="3816004"/>
                  </a:lnTo>
                  <a:close/>
                </a:path>
                <a:path w="2964815" h="4062095">
                  <a:moveTo>
                    <a:pt x="2350666" y="3138726"/>
                  </a:moveTo>
                  <a:lnTo>
                    <a:pt x="2350594" y="3129866"/>
                  </a:lnTo>
                  <a:lnTo>
                    <a:pt x="2356197" y="3133193"/>
                  </a:lnTo>
                  <a:lnTo>
                    <a:pt x="2354378" y="3137990"/>
                  </a:lnTo>
                  <a:lnTo>
                    <a:pt x="2350666" y="3138726"/>
                  </a:lnTo>
                  <a:close/>
                </a:path>
                <a:path w="2964815" h="4062095">
                  <a:moveTo>
                    <a:pt x="2167488" y="3107391"/>
                  </a:moveTo>
                  <a:lnTo>
                    <a:pt x="2162159" y="3104834"/>
                  </a:lnTo>
                  <a:lnTo>
                    <a:pt x="2166379" y="3100050"/>
                  </a:lnTo>
                  <a:lnTo>
                    <a:pt x="2172263" y="3106278"/>
                  </a:lnTo>
                  <a:lnTo>
                    <a:pt x="2167488" y="3107391"/>
                  </a:lnTo>
                  <a:close/>
                </a:path>
                <a:path w="2964815" h="4062095">
                  <a:moveTo>
                    <a:pt x="2295899" y="3138726"/>
                  </a:moveTo>
                  <a:lnTo>
                    <a:pt x="2295808" y="3129866"/>
                  </a:lnTo>
                  <a:lnTo>
                    <a:pt x="2301430" y="3133193"/>
                  </a:lnTo>
                  <a:lnTo>
                    <a:pt x="2299616" y="3137990"/>
                  </a:lnTo>
                  <a:lnTo>
                    <a:pt x="2295899" y="3138726"/>
                  </a:lnTo>
                  <a:close/>
                </a:path>
                <a:path w="2964815" h="4062095">
                  <a:moveTo>
                    <a:pt x="2326918" y="3339356"/>
                  </a:moveTo>
                  <a:lnTo>
                    <a:pt x="2323687" y="3334953"/>
                  </a:lnTo>
                  <a:lnTo>
                    <a:pt x="2326439" y="3329941"/>
                  </a:lnTo>
                  <a:lnTo>
                    <a:pt x="2335653" y="3333737"/>
                  </a:lnTo>
                  <a:lnTo>
                    <a:pt x="2326918" y="3339356"/>
                  </a:lnTo>
                  <a:close/>
                </a:path>
                <a:path w="2964815" h="4062095">
                  <a:moveTo>
                    <a:pt x="2335653" y="3249197"/>
                  </a:moveTo>
                  <a:lnTo>
                    <a:pt x="2325692" y="3249197"/>
                  </a:lnTo>
                  <a:lnTo>
                    <a:pt x="2325692" y="3239248"/>
                  </a:lnTo>
                  <a:lnTo>
                    <a:pt x="2335653" y="3239248"/>
                  </a:lnTo>
                  <a:lnTo>
                    <a:pt x="2335653" y="3249197"/>
                  </a:lnTo>
                  <a:close/>
                </a:path>
                <a:path w="2964815" h="4062095">
                  <a:moveTo>
                    <a:pt x="2310718" y="3105024"/>
                  </a:moveTo>
                  <a:lnTo>
                    <a:pt x="2307314" y="3102218"/>
                  </a:lnTo>
                  <a:lnTo>
                    <a:pt x="2306163" y="3097161"/>
                  </a:lnTo>
                  <a:lnTo>
                    <a:pt x="2304808" y="3092296"/>
                  </a:lnTo>
                  <a:lnTo>
                    <a:pt x="2300789" y="3090068"/>
                  </a:lnTo>
                  <a:lnTo>
                    <a:pt x="2306927" y="3085089"/>
                  </a:lnTo>
                  <a:lnTo>
                    <a:pt x="2313043" y="3089470"/>
                  </a:lnTo>
                  <a:lnTo>
                    <a:pt x="2315515" y="3097890"/>
                  </a:lnTo>
                  <a:lnTo>
                    <a:pt x="2310718" y="3105024"/>
                  </a:lnTo>
                  <a:close/>
                </a:path>
                <a:path w="2964815" h="4062095">
                  <a:moveTo>
                    <a:pt x="2315807" y="3591181"/>
                  </a:moveTo>
                  <a:lnTo>
                    <a:pt x="2315730" y="3582317"/>
                  </a:lnTo>
                  <a:lnTo>
                    <a:pt x="2321347" y="3585657"/>
                  </a:lnTo>
                  <a:lnTo>
                    <a:pt x="2319526" y="3590453"/>
                  </a:lnTo>
                  <a:lnTo>
                    <a:pt x="2315807" y="3591181"/>
                  </a:lnTo>
                  <a:close/>
                </a:path>
                <a:path w="2964815" h="4062095">
                  <a:moveTo>
                    <a:pt x="2126567" y="3527626"/>
                  </a:moveTo>
                  <a:lnTo>
                    <a:pt x="2120885" y="3524379"/>
                  </a:lnTo>
                  <a:lnTo>
                    <a:pt x="2122559" y="3519731"/>
                  </a:lnTo>
                  <a:lnTo>
                    <a:pt x="2128727" y="3516550"/>
                  </a:lnTo>
                  <a:lnTo>
                    <a:pt x="2136528" y="3517709"/>
                  </a:lnTo>
                  <a:lnTo>
                    <a:pt x="2135745" y="3521079"/>
                  </a:lnTo>
                  <a:lnTo>
                    <a:pt x="2126632" y="3521079"/>
                  </a:lnTo>
                  <a:lnTo>
                    <a:pt x="2126567" y="3527626"/>
                  </a:lnTo>
                  <a:close/>
                </a:path>
                <a:path w="2964815" h="4062095">
                  <a:moveTo>
                    <a:pt x="2135275" y="3523101"/>
                  </a:moveTo>
                  <a:lnTo>
                    <a:pt x="2126632" y="3521079"/>
                  </a:lnTo>
                  <a:lnTo>
                    <a:pt x="2135745" y="3521079"/>
                  </a:lnTo>
                  <a:lnTo>
                    <a:pt x="2135275" y="3523101"/>
                  </a:lnTo>
                  <a:close/>
                </a:path>
                <a:path w="2964815" h="4062095">
                  <a:moveTo>
                    <a:pt x="2038059" y="3037800"/>
                  </a:moveTo>
                  <a:lnTo>
                    <a:pt x="2032730" y="3035237"/>
                  </a:lnTo>
                  <a:lnTo>
                    <a:pt x="2036950" y="3030434"/>
                  </a:lnTo>
                  <a:lnTo>
                    <a:pt x="2042833" y="3036681"/>
                  </a:lnTo>
                  <a:lnTo>
                    <a:pt x="2038059" y="3037800"/>
                  </a:lnTo>
                  <a:close/>
                </a:path>
                <a:path w="2964815" h="4062095">
                  <a:moveTo>
                    <a:pt x="2045582" y="2938100"/>
                  </a:moveTo>
                  <a:lnTo>
                    <a:pt x="2041782" y="2937966"/>
                  </a:lnTo>
                  <a:lnTo>
                    <a:pt x="2041931" y="2926028"/>
                  </a:lnTo>
                  <a:lnTo>
                    <a:pt x="2047556" y="2932198"/>
                  </a:lnTo>
                  <a:lnTo>
                    <a:pt x="2045582" y="2938100"/>
                  </a:lnTo>
                  <a:close/>
                </a:path>
                <a:path w="2964815" h="4062095">
                  <a:moveTo>
                    <a:pt x="2156948" y="3491860"/>
                  </a:moveTo>
                  <a:lnTo>
                    <a:pt x="2152053" y="3490630"/>
                  </a:lnTo>
                  <a:lnTo>
                    <a:pt x="2156418" y="3482917"/>
                  </a:lnTo>
                  <a:lnTo>
                    <a:pt x="2161579" y="3488617"/>
                  </a:lnTo>
                  <a:lnTo>
                    <a:pt x="2156948" y="3491860"/>
                  </a:lnTo>
                  <a:close/>
                </a:path>
                <a:path w="2964815" h="4062095">
                  <a:moveTo>
                    <a:pt x="2036950" y="3219381"/>
                  </a:moveTo>
                  <a:lnTo>
                    <a:pt x="2032067" y="3215816"/>
                  </a:lnTo>
                  <a:lnTo>
                    <a:pt x="2030945" y="3207036"/>
                  </a:lnTo>
                  <a:lnTo>
                    <a:pt x="2034072" y="3199454"/>
                  </a:lnTo>
                  <a:lnTo>
                    <a:pt x="2041931" y="3199481"/>
                  </a:lnTo>
                  <a:lnTo>
                    <a:pt x="2044051" y="3209880"/>
                  </a:lnTo>
                  <a:lnTo>
                    <a:pt x="2038525" y="3212673"/>
                  </a:lnTo>
                  <a:lnTo>
                    <a:pt x="2036950" y="3219381"/>
                  </a:lnTo>
                  <a:close/>
                </a:path>
                <a:path w="2964815" h="4062095">
                  <a:moveTo>
                    <a:pt x="2042315" y="3299844"/>
                  </a:moveTo>
                  <a:lnTo>
                    <a:pt x="2036211" y="3299844"/>
                  </a:lnTo>
                  <a:lnTo>
                    <a:pt x="2036693" y="3296988"/>
                  </a:lnTo>
                  <a:lnTo>
                    <a:pt x="2036950" y="3293971"/>
                  </a:lnTo>
                  <a:lnTo>
                    <a:pt x="2041979" y="3296546"/>
                  </a:lnTo>
                  <a:lnTo>
                    <a:pt x="2042315" y="3299844"/>
                  </a:lnTo>
                  <a:close/>
                </a:path>
                <a:path w="2964815" h="4062095">
                  <a:moveTo>
                    <a:pt x="2039300" y="3309519"/>
                  </a:moveTo>
                  <a:lnTo>
                    <a:pt x="2032002" y="3308863"/>
                  </a:lnTo>
                  <a:lnTo>
                    <a:pt x="2032002" y="3298946"/>
                  </a:lnTo>
                  <a:lnTo>
                    <a:pt x="2036211" y="3299844"/>
                  </a:lnTo>
                  <a:lnTo>
                    <a:pt x="2042315" y="3299844"/>
                  </a:lnTo>
                  <a:lnTo>
                    <a:pt x="2042694" y="3303571"/>
                  </a:lnTo>
                  <a:lnTo>
                    <a:pt x="2039300" y="3309519"/>
                  </a:lnTo>
                  <a:close/>
                </a:path>
                <a:path w="2964815" h="4062095">
                  <a:moveTo>
                    <a:pt x="2027021" y="2781823"/>
                  </a:moveTo>
                  <a:lnTo>
                    <a:pt x="2017060" y="2781823"/>
                  </a:lnTo>
                  <a:lnTo>
                    <a:pt x="2017060" y="2771873"/>
                  </a:lnTo>
                  <a:lnTo>
                    <a:pt x="2027021" y="2771873"/>
                  </a:lnTo>
                  <a:lnTo>
                    <a:pt x="2027021" y="2781823"/>
                  </a:lnTo>
                  <a:close/>
                </a:path>
                <a:path w="2964815" h="4062095">
                  <a:moveTo>
                    <a:pt x="1965950" y="2843634"/>
                  </a:moveTo>
                  <a:lnTo>
                    <a:pt x="1962144" y="2843495"/>
                  </a:lnTo>
                  <a:lnTo>
                    <a:pt x="1962275" y="2831538"/>
                  </a:lnTo>
                  <a:lnTo>
                    <a:pt x="1967918" y="2837726"/>
                  </a:lnTo>
                  <a:lnTo>
                    <a:pt x="1965950" y="2843634"/>
                  </a:lnTo>
                  <a:close/>
                </a:path>
                <a:path w="2964815" h="4062095">
                  <a:moveTo>
                    <a:pt x="1982229" y="2921053"/>
                  </a:moveTo>
                  <a:lnTo>
                    <a:pt x="1972268" y="2921053"/>
                  </a:lnTo>
                  <a:lnTo>
                    <a:pt x="1972268" y="2911103"/>
                  </a:lnTo>
                  <a:lnTo>
                    <a:pt x="1982229" y="2911103"/>
                  </a:lnTo>
                  <a:lnTo>
                    <a:pt x="1982229" y="2921053"/>
                  </a:lnTo>
                  <a:close/>
                </a:path>
                <a:path w="2964815" h="4062095">
                  <a:moveTo>
                    <a:pt x="1997229" y="3153637"/>
                  </a:moveTo>
                  <a:lnTo>
                    <a:pt x="1997138" y="3144791"/>
                  </a:lnTo>
                  <a:lnTo>
                    <a:pt x="2002759" y="3148113"/>
                  </a:lnTo>
                  <a:lnTo>
                    <a:pt x="2000946" y="3152903"/>
                  </a:lnTo>
                  <a:lnTo>
                    <a:pt x="1997229" y="3153637"/>
                  </a:lnTo>
                  <a:close/>
                </a:path>
                <a:path w="2964815" h="4062095">
                  <a:moveTo>
                    <a:pt x="2028684" y="2759781"/>
                  </a:moveTo>
                  <a:lnTo>
                    <a:pt x="2021930" y="2757462"/>
                  </a:lnTo>
                  <a:lnTo>
                    <a:pt x="2012080" y="2756949"/>
                  </a:lnTo>
                  <a:lnTo>
                    <a:pt x="2017714" y="2752303"/>
                  </a:lnTo>
                  <a:lnTo>
                    <a:pt x="2024599" y="2749442"/>
                  </a:lnTo>
                  <a:lnTo>
                    <a:pt x="2031442" y="2749091"/>
                  </a:lnTo>
                  <a:lnTo>
                    <a:pt x="2036950" y="2751974"/>
                  </a:lnTo>
                  <a:lnTo>
                    <a:pt x="2033353" y="2759440"/>
                  </a:lnTo>
                  <a:lnTo>
                    <a:pt x="2028684" y="2759781"/>
                  </a:lnTo>
                  <a:close/>
                </a:path>
                <a:path w="2964815" h="4062095">
                  <a:moveTo>
                    <a:pt x="1985856" y="3181749"/>
                  </a:moveTo>
                  <a:lnTo>
                    <a:pt x="1982062" y="3181607"/>
                  </a:lnTo>
                  <a:lnTo>
                    <a:pt x="1982229" y="3169665"/>
                  </a:lnTo>
                  <a:lnTo>
                    <a:pt x="1987836" y="3175848"/>
                  </a:lnTo>
                  <a:lnTo>
                    <a:pt x="1985856" y="3181749"/>
                  </a:lnTo>
                  <a:close/>
                </a:path>
                <a:path w="2964815" h="4062095">
                  <a:moveTo>
                    <a:pt x="1978333" y="3052713"/>
                  </a:moveTo>
                  <a:lnTo>
                    <a:pt x="1973010" y="3050157"/>
                  </a:lnTo>
                  <a:lnTo>
                    <a:pt x="1977248" y="3045359"/>
                  </a:lnTo>
                  <a:lnTo>
                    <a:pt x="1983113" y="3051592"/>
                  </a:lnTo>
                  <a:lnTo>
                    <a:pt x="1978333" y="3052713"/>
                  </a:lnTo>
                  <a:close/>
                </a:path>
                <a:path w="2964815" h="4062095">
                  <a:moveTo>
                    <a:pt x="2027112" y="2815529"/>
                  </a:moveTo>
                  <a:lnTo>
                    <a:pt x="2027021" y="2806664"/>
                  </a:lnTo>
                  <a:lnTo>
                    <a:pt x="2032642" y="2810004"/>
                  </a:lnTo>
                  <a:lnTo>
                    <a:pt x="2030829" y="2814801"/>
                  </a:lnTo>
                  <a:lnTo>
                    <a:pt x="2027112" y="2815529"/>
                  </a:lnTo>
                  <a:close/>
                </a:path>
                <a:path w="2964815" h="4062095">
                  <a:moveTo>
                    <a:pt x="2136619" y="2910000"/>
                  </a:moveTo>
                  <a:lnTo>
                    <a:pt x="2136528" y="2901154"/>
                  </a:lnTo>
                  <a:lnTo>
                    <a:pt x="2142150" y="2904476"/>
                  </a:lnTo>
                  <a:lnTo>
                    <a:pt x="2140336" y="2909266"/>
                  </a:lnTo>
                  <a:lnTo>
                    <a:pt x="2136619" y="2910000"/>
                  </a:lnTo>
                  <a:close/>
                </a:path>
                <a:path w="2964815" h="4062095">
                  <a:moveTo>
                    <a:pt x="2142120" y="3039744"/>
                  </a:moveTo>
                  <a:lnTo>
                    <a:pt x="2139035" y="3039325"/>
                  </a:lnTo>
                  <a:lnTo>
                    <a:pt x="2140191" y="3039453"/>
                  </a:lnTo>
                  <a:lnTo>
                    <a:pt x="2142120" y="3039744"/>
                  </a:lnTo>
                  <a:close/>
                </a:path>
                <a:path w="2964815" h="4062095">
                  <a:moveTo>
                    <a:pt x="2151470" y="3303888"/>
                  </a:moveTo>
                  <a:lnTo>
                    <a:pt x="2147164" y="3296121"/>
                  </a:lnTo>
                  <a:lnTo>
                    <a:pt x="2152012" y="3291961"/>
                  </a:lnTo>
                  <a:lnTo>
                    <a:pt x="2156589" y="3293765"/>
                  </a:lnTo>
                  <a:lnTo>
                    <a:pt x="2151470" y="3303888"/>
                  </a:lnTo>
                  <a:close/>
                </a:path>
                <a:path w="2964815" h="4062095">
                  <a:moveTo>
                    <a:pt x="2151560" y="3332634"/>
                  </a:moveTo>
                  <a:lnTo>
                    <a:pt x="2151470" y="3323787"/>
                  </a:lnTo>
                  <a:lnTo>
                    <a:pt x="2157091" y="3327109"/>
                  </a:lnTo>
                  <a:lnTo>
                    <a:pt x="2155278" y="3331900"/>
                  </a:lnTo>
                  <a:lnTo>
                    <a:pt x="2151560" y="3332634"/>
                  </a:lnTo>
                  <a:close/>
                </a:path>
                <a:path w="2964815" h="4062095">
                  <a:moveTo>
                    <a:pt x="2385516" y="3591181"/>
                  </a:moveTo>
                  <a:lnTo>
                    <a:pt x="2385426" y="3582317"/>
                  </a:lnTo>
                  <a:lnTo>
                    <a:pt x="2391047" y="3585657"/>
                  </a:lnTo>
                  <a:lnTo>
                    <a:pt x="2389233" y="3590453"/>
                  </a:lnTo>
                  <a:lnTo>
                    <a:pt x="2385516" y="3591181"/>
                  </a:lnTo>
                  <a:close/>
                </a:path>
                <a:path w="2964815" h="4062095">
                  <a:moveTo>
                    <a:pt x="2091704" y="3005560"/>
                  </a:moveTo>
                  <a:lnTo>
                    <a:pt x="2083778" y="3001056"/>
                  </a:lnTo>
                  <a:lnTo>
                    <a:pt x="2082016" y="2990395"/>
                  </a:lnTo>
                  <a:lnTo>
                    <a:pt x="2078880" y="2981107"/>
                  </a:lnTo>
                  <a:lnTo>
                    <a:pt x="2066833" y="2980718"/>
                  </a:lnTo>
                  <a:lnTo>
                    <a:pt x="2067966" y="2973142"/>
                  </a:lnTo>
                  <a:lnTo>
                    <a:pt x="2072645" y="2969116"/>
                  </a:lnTo>
                  <a:lnTo>
                    <a:pt x="2079390" y="2967160"/>
                  </a:lnTo>
                  <a:lnTo>
                    <a:pt x="2086723" y="2965794"/>
                  </a:lnTo>
                  <a:lnTo>
                    <a:pt x="2087637" y="2979829"/>
                  </a:lnTo>
                  <a:lnTo>
                    <a:pt x="2088611" y="2987976"/>
                  </a:lnTo>
                  <a:lnTo>
                    <a:pt x="2089886" y="2994973"/>
                  </a:lnTo>
                  <a:lnTo>
                    <a:pt x="2091704" y="3005560"/>
                  </a:lnTo>
                  <a:close/>
                </a:path>
                <a:path w="2964815" h="4062095">
                  <a:moveTo>
                    <a:pt x="2081775" y="3105024"/>
                  </a:moveTo>
                  <a:lnTo>
                    <a:pt x="2076154" y="3095930"/>
                  </a:lnTo>
                  <a:lnTo>
                    <a:pt x="2078208" y="3088981"/>
                  </a:lnTo>
                  <a:lnTo>
                    <a:pt x="2082046" y="3090053"/>
                  </a:lnTo>
                  <a:lnTo>
                    <a:pt x="2081775" y="3105024"/>
                  </a:lnTo>
                  <a:close/>
                </a:path>
                <a:path w="2964815" h="4062095">
                  <a:moveTo>
                    <a:pt x="2071630" y="2916404"/>
                  </a:moveTo>
                  <a:lnTo>
                    <a:pt x="2063700" y="2915360"/>
                  </a:lnTo>
                  <a:lnTo>
                    <a:pt x="2057337" y="2909700"/>
                  </a:lnTo>
                  <a:lnTo>
                    <a:pt x="2056872" y="2901154"/>
                  </a:lnTo>
                  <a:lnTo>
                    <a:pt x="2065484" y="2900009"/>
                  </a:lnTo>
                  <a:lnTo>
                    <a:pt x="2069761" y="2903192"/>
                  </a:lnTo>
                  <a:lnTo>
                    <a:pt x="2072574" y="2907843"/>
                  </a:lnTo>
                  <a:lnTo>
                    <a:pt x="2076794" y="2911103"/>
                  </a:lnTo>
                  <a:lnTo>
                    <a:pt x="2071630" y="2916404"/>
                  </a:lnTo>
                  <a:close/>
                </a:path>
                <a:path w="2964815" h="4062095">
                  <a:moveTo>
                    <a:pt x="2096845" y="3532440"/>
                  </a:moveTo>
                  <a:lnTo>
                    <a:pt x="2091511" y="3524031"/>
                  </a:lnTo>
                  <a:lnTo>
                    <a:pt x="2091607" y="3523165"/>
                  </a:lnTo>
                  <a:lnTo>
                    <a:pt x="2091704" y="3522683"/>
                  </a:lnTo>
                  <a:lnTo>
                    <a:pt x="2097552" y="3524930"/>
                  </a:lnTo>
                  <a:lnTo>
                    <a:pt x="2098066" y="3529359"/>
                  </a:lnTo>
                  <a:lnTo>
                    <a:pt x="2096845" y="3532440"/>
                  </a:lnTo>
                  <a:close/>
                </a:path>
                <a:path w="2964815" h="4062095">
                  <a:moveTo>
                    <a:pt x="2092297" y="3286663"/>
                  </a:moveTo>
                  <a:lnTo>
                    <a:pt x="2098419" y="3276029"/>
                  </a:lnTo>
                  <a:lnTo>
                    <a:pt x="2096716" y="3279014"/>
                  </a:lnTo>
                  <a:lnTo>
                    <a:pt x="2092297" y="3286663"/>
                  </a:lnTo>
                  <a:close/>
                </a:path>
                <a:path w="2964815" h="4062095">
                  <a:moveTo>
                    <a:pt x="2110541" y="3375895"/>
                  </a:moveTo>
                  <a:lnTo>
                    <a:pt x="2105761" y="3374775"/>
                  </a:lnTo>
                  <a:lnTo>
                    <a:pt x="2111626" y="3368529"/>
                  </a:lnTo>
                  <a:lnTo>
                    <a:pt x="2115864" y="3373331"/>
                  </a:lnTo>
                  <a:lnTo>
                    <a:pt x="2110541" y="3375895"/>
                  </a:lnTo>
                  <a:close/>
                </a:path>
                <a:path w="2964815" h="4062095">
                  <a:moveTo>
                    <a:pt x="2052410" y="3357596"/>
                  </a:moveTo>
                  <a:lnTo>
                    <a:pt x="2047522" y="3356361"/>
                  </a:lnTo>
                  <a:lnTo>
                    <a:pt x="2051892" y="3348629"/>
                  </a:lnTo>
                  <a:lnTo>
                    <a:pt x="2057038" y="3354348"/>
                  </a:lnTo>
                  <a:lnTo>
                    <a:pt x="2052410" y="3357596"/>
                  </a:lnTo>
                  <a:close/>
                </a:path>
                <a:path w="2964815" h="4062095">
                  <a:moveTo>
                    <a:pt x="2187735" y="3275552"/>
                  </a:moveTo>
                  <a:lnTo>
                    <a:pt x="2183025" y="3272394"/>
                  </a:lnTo>
                  <a:lnTo>
                    <a:pt x="2186301" y="3259147"/>
                  </a:lnTo>
                  <a:lnTo>
                    <a:pt x="2191728" y="3270507"/>
                  </a:lnTo>
                  <a:lnTo>
                    <a:pt x="2187735" y="3275552"/>
                  </a:lnTo>
                  <a:close/>
                </a:path>
                <a:path w="2964815" h="4062095">
                  <a:moveTo>
                    <a:pt x="2689394" y="3647724"/>
                  </a:moveTo>
                  <a:lnTo>
                    <a:pt x="2683426" y="3644330"/>
                  </a:lnTo>
                  <a:lnTo>
                    <a:pt x="2684064" y="3637040"/>
                  </a:lnTo>
                  <a:lnTo>
                    <a:pt x="2692129" y="3635627"/>
                  </a:lnTo>
                  <a:lnTo>
                    <a:pt x="2692643" y="3641726"/>
                  </a:lnTo>
                  <a:lnTo>
                    <a:pt x="2699037" y="3642015"/>
                  </a:lnTo>
                  <a:lnTo>
                    <a:pt x="2696440" y="3647019"/>
                  </a:lnTo>
                  <a:lnTo>
                    <a:pt x="2689394" y="3647724"/>
                  </a:lnTo>
                  <a:close/>
                </a:path>
                <a:path w="2964815" h="4062095">
                  <a:moveTo>
                    <a:pt x="2717598" y="3634199"/>
                  </a:moveTo>
                  <a:lnTo>
                    <a:pt x="2713798" y="3634058"/>
                  </a:lnTo>
                  <a:lnTo>
                    <a:pt x="2713947" y="3622115"/>
                  </a:lnTo>
                  <a:lnTo>
                    <a:pt x="2719573" y="3628299"/>
                  </a:lnTo>
                  <a:lnTo>
                    <a:pt x="2717598" y="3634199"/>
                  </a:lnTo>
                  <a:close/>
                </a:path>
                <a:path w="2964815" h="4062095">
                  <a:moveTo>
                    <a:pt x="2679621" y="3521688"/>
                  </a:moveTo>
                  <a:lnTo>
                    <a:pt x="2674732" y="3520452"/>
                  </a:lnTo>
                  <a:lnTo>
                    <a:pt x="2679115" y="3512734"/>
                  </a:lnTo>
                  <a:lnTo>
                    <a:pt x="2684258" y="3518448"/>
                  </a:lnTo>
                  <a:lnTo>
                    <a:pt x="2679621" y="3521688"/>
                  </a:lnTo>
                  <a:close/>
                </a:path>
                <a:path w="2964815" h="4062095">
                  <a:moveTo>
                    <a:pt x="2695856" y="3397772"/>
                  </a:moveTo>
                  <a:lnTo>
                    <a:pt x="2693553" y="3396158"/>
                  </a:lnTo>
                  <a:lnTo>
                    <a:pt x="2694057" y="3388428"/>
                  </a:lnTo>
                  <a:lnTo>
                    <a:pt x="2695631" y="3388524"/>
                  </a:lnTo>
                  <a:lnTo>
                    <a:pt x="2696724" y="3388877"/>
                  </a:lnTo>
                  <a:lnTo>
                    <a:pt x="2697624" y="3389326"/>
                  </a:lnTo>
                  <a:lnTo>
                    <a:pt x="2699680" y="3391830"/>
                  </a:lnTo>
                  <a:lnTo>
                    <a:pt x="2698666" y="3395564"/>
                  </a:lnTo>
                  <a:lnTo>
                    <a:pt x="2695856" y="3397772"/>
                  </a:lnTo>
                  <a:close/>
                </a:path>
                <a:path w="2964815" h="4062095">
                  <a:moveTo>
                    <a:pt x="2702901" y="2555489"/>
                  </a:moveTo>
                  <a:lnTo>
                    <a:pt x="2698121" y="2554368"/>
                  </a:lnTo>
                  <a:lnTo>
                    <a:pt x="2703986" y="2548135"/>
                  </a:lnTo>
                  <a:lnTo>
                    <a:pt x="2708224" y="2552933"/>
                  </a:lnTo>
                  <a:lnTo>
                    <a:pt x="2702901" y="2555489"/>
                  </a:lnTo>
                  <a:close/>
                </a:path>
                <a:path w="2964815" h="4062095">
                  <a:moveTo>
                    <a:pt x="2613373" y="3389038"/>
                  </a:moveTo>
                  <a:lnTo>
                    <a:pt x="2604440" y="3388428"/>
                  </a:lnTo>
                  <a:lnTo>
                    <a:pt x="2604440" y="3373503"/>
                  </a:lnTo>
                  <a:lnTo>
                    <a:pt x="2614401" y="3373503"/>
                  </a:lnTo>
                  <a:lnTo>
                    <a:pt x="2616104" y="3383485"/>
                  </a:lnTo>
                  <a:lnTo>
                    <a:pt x="2613373" y="3389038"/>
                  </a:lnTo>
                  <a:close/>
                </a:path>
                <a:path w="2964815" h="4062095">
                  <a:moveTo>
                    <a:pt x="2619467" y="3322698"/>
                  </a:moveTo>
                  <a:lnTo>
                    <a:pt x="2619381" y="3313838"/>
                  </a:lnTo>
                  <a:lnTo>
                    <a:pt x="2624989" y="3317164"/>
                  </a:lnTo>
                  <a:lnTo>
                    <a:pt x="2623177" y="3321962"/>
                  </a:lnTo>
                  <a:lnTo>
                    <a:pt x="2619467" y="3322698"/>
                  </a:lnTo>
                  <a:close/>
                </a:path>
                <a:path w="2964815" h="4062095">
                  <a:moveTo>
                    <a:pt x="2619467" y="3372428"/>
                  </a:moveTo>
                  <a:lnTo>
                    <a:pt x="2619381" y="3363586"/>
                  </a:lnTo>
                  <a:lnTo>
                    <a:pt x="2624989" y="3366894"/>
                  </a:lnTo>
                  <a:lnTo>
                    <a:pt x="2623177" y="3371686"/>
                  </a:lnTo>
                  <a:lnTo>
                    <a:pt x="2619467" y="3372428"/>
                  </a:lnTo>
                  <a:close/>
                </a:path>
                <a:path w="2964815" h="4062095">
                  <a:moveTo>
                    <a:pt x="2649327" y="3561360"/>
                  </a:moveTo>
                  <a:lnTo>
                    <a:pt x="2649232" y="3552500"/>
                  </a:lnTo>
                  <a:lnTo>
                    <a:pt x="2654867" y="3555827"/>
                  </a:lnTo>
                  <a:lnTo>
                    <a:pt x="2653052" y="3560624"/>
                  </a:lnTo>
                  <a:lnTo>
                    <a:pt x="2649327" y="3561360"/>
                  </a:lnTo>
                  <a:close/>
                </a:path>
                <a:path w="2964815" h="4062095">
                  <a:moveTo>
                    <a:pt x="2664264" y="3675721"/>
                  </a:moveTo>
                  <a:lnTo>
                    <a:pt x="2664174" y="3666856"/>
                  </a:lnTo>
                  <a:lnTo>
                    <a:pt x="2669795" y="3670196"/>
                  </a:lnTo>
                  <a:lnTo>
                    <a:pt x="2667982" y="3674993"/>
                  </a:lnTo>
                  <a:lnTo>
                    <a:pt x="2664264" y="3675721"/>
                  </a:lnTo>
                  <a:close/>
                </a:path>
                <a:path w="2964815" h="4062095">
                  <a:moveTo>
                    <a:pt x="2637043" y="3935732"/>
                  </a:moveTo>
                  <a:lnTo>
                    <a:pt x="2632564" y="3932138"/>
                  </a:lnTo>
                  <a:lnTo>
                    <a:pt x="2628964" y="3927671"/>
                  </a:lnTo>
                  <a:lnTo>
                    <a:pt x="2634323" y="3930393"/>
                  </a:lnTo>
                  <a:lnTo>
                    <a:pt x="2637043" y="3935732"/>
                  </a:lnTo>
                  <a:close/>
                </a:path>
                <a:path w="2964815" h="4062095">
                  <a:moveTo>
                    <a:pt x="2639303" y="2602826"/>
                  </a:moveTo>
                  <a:lnTo>
                    <a:pt x="2638504" y="2593697"/>
                  </a:lnTo>
                  <a:lnTo>
                    <a:pt x="2643822" y="2581209"/>
                  </a:lnTo>
                  <a:lnTo>
                    <a:pt x="2653099" y="2569589"/>
                  </a:lnTo>
                  <a:lnTo>
                    <a:pt x="2664174" y="2563059"/>
                  </a:lnTo>
                  <a:lnTo>
                    <a:pt x="2665009" y="2568837"/>
                  </a:lnTo>
                  <a:lnTo>
                    <a:pt x="2663081" y="2571886"/>
                  </a:lnTo>
                  <a:lnTo>
                    <a:pt x="2659193" y="2572977"/>
                  </a:lnTo>
                  <a:lnTo>
                    <a:pt x="2661410" y="2577406"/>
                  </a:lnTo>
                  <a:lnTo>
                    <a:pt x="2663563" y="2581867"/>
                  </a:lnTo>
                  <a:lnTo>
                    <a:pt x="2669154" y="2582927"/>
                  </a:lnTo>
                  <a:lnTo>
                    <a:pt x="2664174" y="2582927"/>
                  </a:lnTo>
                  <a:lnTo>
                    <a:pt x="2654567" y="2584506"/>
                  </a:lnTo>
                  <a:lnTo>
                    <a:pt x="2647642" y="2588772"/>
                  </a:lnTo>
                  <a:lnTo>
                    <a:pt x="2642765" y="2595090"/>
                  </a:lnTo>
                  <a:lnTo>
                    <a:pt x="2639303" y="2602826"/>
                  </a:lnTo>
                  <a:close/>
                </a:path>
                <a:path w="2964815" h="4062095">
                  <a:moveTo>
                    <a:pt x="2668222" y="2588575"/>
                  </a:moveTo>
                  <a:lnTo>
                    <a:pt x="2664174" y="2585687"/>
                  </a:lnTo>
                  <a:lnTo>
                    <a:pt x="2664174" y="2582927"/>
                  </a:lnTo>
                  <a:lnTo>
                    <a:pt x="2669154" y="2582927"/>
                  </a:lnTo>
                  <a:lnTo>
                    <a:pt x="2668222" y="2588575"/>
                  </a:lnTo>
                  <a:close/>
                </a:path>
                <a:path w="2964815" h="4062095">
                  <a:moveTo>
                    <a:pt x="2664264" y="2522171"/>
                  </a:moveTo>
                  <a:lnTo>
                    <a:pt x="2664174" y="2513311"/>
                  </a:lnTo>
                  <a:lnTo>
                    <a:pt x="2669795" y="2516638"/>
                  </a:lnTo>
                  <a:lnTo>
                    <a:pt x="2667982" y="2521436"/>
                  </a:lnTo>
                  <a:lnTo>
                    <a:pt x="2664264" y="2522171"/>
                  </a:lnTo>
                  <a:close/>
                </a:path>
                <a:path w="2964815" h="4062095">
                  <a:moveTo>
                    <a:pt x="2843376" y="3582317"/>
                  </a:moveTo>
                  <a:lnTo>
                    <a:pt x="2833415" y="3582317"/>
                  </a:lnTo>
                  <a:lnTo>
                    <a:pt x="2833415" y="3572399"/>
                  </a:lnTo>
                  <a:lnTo>
                    <a:pt x="2843376" y="3572399"/>
                  </a:lnTo>
                  <a:lnTo>
                    <a:pt x="2843376" y="3582317"/>
                  </a:lnTo>
                  <a:close/>
                </a:path>
                <a:path w="2964815" h="4062095">
                  <a:moveTo>
                    <a:pt x="2818506" y="3721547"/>
                  </a:moveTo>
                  <a:lnTo>
                    <a:pt x="2818506" y="3701648"/>
                  </a:lnTo>
                  <a:lnTo>
                    <a:pt x="2829278" y="3703656"/>
                  </a:lnTo>
                  <a:lnTo>
                    <a:pt x="2832869" y="3711598"/>
                  </a:lnTo>
                  <a:lnTo>
                    <a:pt x="2829278" y="3719539"/>
                  </a:lnTo>
                  <a:lnTo>
                    <a:pt x="2818506" y="3721547"/>
                  </a:lnTo>
                  <a:close/>
                </a:path>
                <a:path w="2964815" h="4062095">
                  <a:moveTo>
                    <a:pt x="2913161" y="3770196"/>
                  </a:moveTo>
                  <a:lnTo>
                    <a:pt x="2913071" y="3761346"/>
                  </a:lnTo>
                  <a:lnTo>
                    <a:pt x="2918692" y="3764681"/>
                  </a:lnTo>
                  <a:lnTo>
                    <a:pt x="2916879" y="3769470"/>
                  </a:lnTo>
                  <a:lnTo>
                    <a:pt x="2913161" y="3770196"/>
                  </a:lnTo>
                  <a:close/>
                </a:path>
                <a:path w="2964815" h="4062095">
                  <a:moveTo>
                    <a:pt x="2951919" y="3745619"/>
                  </a:moveTo>
                  <a:lnTo>
                    <a:pt x="2949381" y="3743789"/>
                  </a:lnTo>
                  <a:lnTo>
                    <a:pt x="2947710" y="3741093"/>
                  </a:lnTo>
                  <a:lnTo>
                    <a:pt x="2947903" y="3736504"/>
                  </a:lnTo>
                  <a:lnTo>
                    <a:pt x="2964258" y="3736504"/>
                  </a:lnTo>
                  <a:lnTo>
                    <a:pt x="2951919" y="3745619"/>
                  </a:lnTo>
                  <a:close/>
                </a:path>
                <a:path w="2964815" h="4062095">
                  <a:moveTo>
                    <a:pt x="2715519" y="3496765"/>
                  </a:moveTo>
                  <a:lnTo>
                    <a:pt x="2708966" y="3492867"/>
                  </a:lnTo>
                  <a:lnTo>
                    <a:pt x="2714533" y="3487201"/>
                  </a:lnTo>
                  <a:lnTo>
                    <a:pt x="2719855" y="3481316"/>
                  </a:lnTo>
                  <a:lnTo>
                    <a:pt x="2724714" y="3474980"/>
                  </a:lnTo>
                  <a:lnTo>
                    <a:pt x="2728888" y="3467960"/>
                  </a:lnTo>
                  <a:lnTo>
                    <a:pt x="2735636" y="3469533"/>
                  </a:lnTo>
                  <a:lnTo>
                    <a:pt x="2733001" y="3480446"/>
                  </a:lnTo>
                  <a:lnTo>
                    <a:pt x="2733856" y="3487784"/>
                  </a:lnTo>
                  <a:lnTo>
                    <a:pt x="2723503" y="3487784"/>
                  </a:lnTo>
                  <a:lnTo>
                    <a:pt x="2718875" y="3492907"/>
                  </a:lnTo>
                  <a:lnTo>
                    <a:pt x="2715519" y="3496765"/>
                  </a:lnTo>
                  <a:close/>
                </a:path>
                <a:path w="2964815" h="4062095">
                  <a:moveTo>
                    <a:pt x="2733869" y="3487892"/>
                  </a:moveTo>
                  <a:lnTo>
                    <a:pt x="2723503" y="3487784"/>
                  </a:lnTo>
                  <a:lnTo>
                    <a:pt x="2733856" y="3487784"/>
                  </a:lnTo>
                  <a:close/>
                </a:path>
                <a:path w="2964815" h="4062095">
                  <a:moveTo>
                    <a:pt x="2920873" y="3710261"/>
                  </a:moveTo>
                  <a:lnTo>
                    <a:pt x="2918666" y="3703469"/>
                  </a:lnTo>
                  <a:lnTo>
                    <a:pt x="2921117" y="3698255"/>
                  </a:lnTo>
                  <a:lnTo>
                    <a:pt x="2927981" y="3706623"/>
                  </a:lnTo>
                  <a:lnTo>
                    <a:pt x="2920873" y="3710261"/>
                  </a:lnTo>
                  <a:close/>
                </a:path>
                <a:path w="2964815" h="4062095">
                  <a:moveTo>
                    <a:pt x="2736589" y="3537954"/>
                  </a:moveTo>
                  <a:lnTo>
                    <a:pt x="2732110" y="3534358"/>
                  </a:lnTo>
                  <a:lnTo>
                    <a:pt x="2728510" y="3529884"/>
                  </a:lnTo>
                  <a:lnTo>
                    <a:pt x="2733869" y="3532601"/>
                  </a:lnTo>
                  <a:lnTo>
                    <a:pt x="2736589" y="3537954"/>
                  </a:lnTo>
                  <a:close/>
                </a:path>
                <a:path w="2964815" h="4062095">
                  <a:moveTo>
                    <a:pt x="2819405" y="3642913"/>
                  </a:moveTo>
                  <a:lnTo>
                    <a:pt x="2808545" y="3642015"/>
                  </a:lnTo>
                  <a:lnTo>
                    <a:pt x="2807645" y="3631166"/>
                  </a:lnTo>
                  <a:lnTo>
                    <a:pt x="2812625" y="3626191"/>
                  </a:lnTo>
                  <a:lnTo>
                    <a:pt x="2823486" y="3627090"/>
                  </a:lnTo>
                  <a:lnTo>
                    <a:pt x="2824386" y="3637938"/>
                  </a:lnTo>
                  <a:lnTo>
                    <a:pt x="2819405" y="3642913"/>
                  </a:lnTo>
                  <a:close/>
                </a:path>
                <a:path w="2964815" h="4062095">
                  <a:moveTo>
                    <a:pt x="2743916" y="3496720"/>
                  </a:moveTo>
                  <a:lnTo>
                    <a:pt x="2743830" y="3487892"/>
                  </a:lnTo>
                  <a:lnTo>
                    <a:pt x="2749438" y="3491196"/>
                  </a:lnTo>
                  <a:lnTo>
                    <a:pt x="2747626" y="3495980"/>
                  </a:lnTo>
                  <a:lnTo>
                    <a:pt x="2743916" y="3496720"/>
                  </a:lnTo>
                  <a:close/>
                </a:path>
                <a:path w="2964815" h="4062095">
                  <a:moveTo>
                    <a:pt x="2769817" y="3868144"/>
                  </a:moveTo>
                  <a:lnTo>
                    <a:pt x="2764494" y="3865580"/>
                  </a:lnTo>
                  <a:lnTo>
                    <a:pt x="2768732" y="3860778"/>
                  </a:lnTo>
                  <a:lnTo>
                    <a:pt x="2774598" y="3867024"/>
                  </a:lnTo>
                  <a:lnTo>
                    <a:pt x="2769817" y="3868144"/>
                  </a:lnTo>
                  <a:close/>
                </a:path>
                <a:path w="2964815" h="4062095">
                  <a:moveTo>
                    <a:pt x="2803654" y="3576284"/>
                  </a:moveTo>
                  <a:lnTo>
                    <a:pt x="2803564" y="3567425"/>
                  </a:lnTo>
                  <a:lnTo>
                    <a:pt x="2809185" y="3570751"/>
                  </a:lnTo>
                  <a:lnTo>
                    <a:pt x="2807372" y="3575549"/>
                  </a:lnTo>
                  <a:lnTo>
                    <a:pt x="2803654" y="3576284"/>
                  </a:lnTo>
                  <a:close/>
                </a:path>
                <a:path w="2964815" h="4062095">
                  <a:moveTo>
                    <a:pt x="2768732" y="3816004"/>
                  </a:moveTo>
                  <a:lnTo>
                    <a:pt x="2760396" y="3810984"/>
                  </a:lnTo>
                  <a:lnTo>
                    <a:pt x="2760286" y="3803118"/>
                  </a:lnTo>
                  <a:lnTo>
                    <a:pt x="2764399" y="3794241"/>
                  </a:lnTo>
                  <a:lnTo>
                    <a:pt x="2768732" y="3786188"/>
                  </a:lnTo>
                  <a:lnTo>
                    <a:pt x="2777051" y="3791230"/>
                  </a:lnTo>
                  <a:lnTo>
                    <a:pt x="2777155" y="3799110"/>
                  </a:lnTo>
                  <a:lnTo>
                    <a:pt x="2773048" y="3807983"/>
                  </a:lnTo>
                  <a:lnTo>
                    <a:pt x="2768732" y="3816004"/>
                  </a:lnTo>
                  <a:close/>
                </a:path>
                <a:path w="2964815" h="4062095">
                  <a:moveTo>
                    <a:pt x="2395354" y="3716572"/>
                  </a:moveTo>
                  <a:lnTo>
                    <a:pt x="2390250" y="3712778"/>
                  </a:lnTo>
                  <a:lnTo>
                    <a:pt x="2391852" y="3706727"/>
                  </a:lnTo>
                  <a:lnTo>
                    <a:pt x="2397695" y="3701868"/>
                  </a:lnTo>
                  <a:lnTo>
                    <a:pt x="2405316" y="3701648"/>
                  </a:lnTo>
                  <a:lnTo>
                    <a:pt x="2403580" y="3708195"/>
                  </a:lnTo>
                  <a:lnTo>
                    <a:pt x="2396576" y="3709511"/>
                  </a:lnTo>
                  <a:lnTo>
                    <a:pt x="2395354" y="3716572"/>
                  </a:lnTo>
                  <a:close/>
                </a:path>
                <a:path w="2964815" h="4062095">
                  <a:moveTo>
                    <a:pt x="2455197" y="3362483"/>
                  </a:moveTo>
                  <a:lnTo>
                    <a:pt x="2455121" y="3353636"/>
                  </a:lnTo>
                  <a:lnTo>
                    <a:pt x="2460737" y="3356958"/>
                  </a:lnTo>
                  <a:lnTo>
                    <a:pt x="2458916" y="3361748"/>
                  </a:lnTo>
                  <a:lnTo>
                    <a:pt x="2455197" y="3362483"/>
                  </a:lnTo>
                  <a:close/>
                </a:path>
                <a:path w="2964815" h="4062095">
                  <a:moveTo>
                    <a:pt x="2439071" y="3644406"/>
                  </a:moveTo>
                  <a:lnTo>
                    <a:pt x="2434296" y="3643286"/>
                  </a:lnTo>
                  <a:lnTo>
                    <a:pt x="2440179" y="3637040"/>
                  </a:lnTo>
                  <a:lnTo>
                    <a:pt x="2444400" y="3641842"/>
                  </a:lnTo>
                  <a:lnTo>
                    <a:pt x="2439071" y="3644406"/>
                  </a:lnTo>
                  <a:close/>
                </a:path>
                <a:path w="2964815" h="4062095">
                  <a:moveTo>
                    <a:pt x="2450140" y="4009958"/>
                  </a:moveTo>
                  <a:lnTo>
                    <a:pt x="2445112" y="4007350"/>
                  </a:lnTo>
                  <a:lnTo>
                    <a:pt x="2444401" y="4000317"/>
                  </a:lnTo>
                  <a:lnTo>
                    <a:pt x="2447804" y="3994373"/>
                  </a:lnTo>
                  <a:lnTo>
                    <a:pt x="2455121" y="3995033"/>
                  </a:lnTo>
                  <a:lnTo>
                    <a:pt x="2456502" y="4003025"/>
                  </a:lnTo>
                  <a:lnTo>
                    <a:pt x="2450429" y="4003603"/>
                  </a:lnTo>
                  <a:lnTo>
                    <a:pt x="2450140" y="4009958"/>
                  </a:lnTo>
                  <a:close/>
                </a:path>
                <a:path w="2964815" h="4062095">
                  <a:moveTo>
                    <a:pt x="2479991" y="3557475"/>
                  </a:moveTo>
                  <a:lnTo>
                    <a:pt x="2474982" y="3554895"/>
                  </a:lnTo>
                  <a:lnTo>
                    <a:pt x="2474280" y="3547858"/>
                  </a:lnTo>
                  <a:lnTo>
                    <a:pt x="2477687" y="3541899"/>
                  </a:lnTo>
                  <a:lnTo>
                    <a:pt x="2485004" y="3542551"/>
                  </a:lnTo>
                  <a:lnTo>
                    <a:pt x="2486386" y="3550607"/>
                  </a:lnTo>
                  <a:lnTo>
                    <a:pt x="2480280" y="3551120"/>
                  </a:lnTo>
                  <a:lnTo>
                    <a:pt x="2479991" y="3557475"/>
                  </a:lnTo>
                  <a:close/>
                </a:path>
                <a:path w="2964815" h="4062095">
                  <a:moveTo>
                    <a:pt x="2485808" y="3964771"/>
                  </a:moveTo>
                  <a:lnTo>
                    <a:pt x="2479991" y="3960210"/>
                  </a:lnTo>
                  <a:lnTo>
                    <a:pt x="2480955" y="3956198"/>
                  </a:lnTo>
                  <a:lnTo>
                    <a:pt x="2485004" y="3955267"/>
                  </a:lnTo>
                  <a:lnTo>
                    <a:pt x="2485004" y="3950260"/>
                  </a:lnTo>
                  <a:lnTo>
                    <a:pt x="2490285" y="3954852"/>
                  </a:lnTo>
                  <a:lnTo>
                    <a:pt x="2489896" y="3961337"/>
                  </a:lnTo>
                  <a:lnTo>
                    <a:pt x="2485808" y="3964771"/>
                  </a:lnTo>
                  <a:close/>
                </a:path>
                <a:path w="2964815" h="4062095">
                  <a:moveTo>
                    <a:pt x="2464150" y="4040673"/>
                  </a:moveTo>
                  <a:lnTo>
                    <a:pt x="2459202" y="4035698"/>
                  </a:lnTo>
                  <a:lnTo>
                    <a:pt x="2460069" y="4024882"/>
                  </a:lnTo>
                  <a:lnTo>
                    <a:pt x="2470962" y="4023983"/>
                  </a:lnTo>
                  <a:lnTo>
                    <a:pt x="2475910" y="4028926"/>
                  </a:lnTo>
                  <a:lnTo>
                    <a:pt x="2475043" y="4039774"/>
                  </a:lnTo>
                  <a:lnTo>
                    <a:pt x="2464150" y="4040673"/>
                  </a:lnTo>
                  <a:close/>
                </a:path>
                <a:path w="2964815" h="4062095">
                  <a:moveTo>
                    <a:pt x="2463965" y="4062053"/>
                  </a:moveTo>
                  <a:lnTo>
                    <a:pt x="2459184" y="4060932"/>
                  </a:lnTo>
                  <a:lnTo>
                    <a:pt x="2465050" y="4054699"/>
                  </a:lnTo>
                  <a:lnTo>
                    <a:pt x="2469288" y="4059496"/>
                  </a:lnTo>
                  <a:lnTo>
                    <a:pt x="2463965" y="4062053"/>
                  </a:lnTo>
                  <a:close/>
                </a:path>
                <a:path w="2964815" h="4062095">
                  <a:moveTo>
                    <a:pt x="2400439" y="3501713"/>
                  </a:moveTo>
                  <a:lnTo>
                    <a:pt x="2400335" y="3492867"/>
                  </a:lnTo>
                  <a:lnTo>
                    <a:pt x="2405961" y="3496189"/>
                  </a:lnTo>
                  <a:lnTo>
                    <a:pt x="2404155" y="3500979"/>
                  </a:lnTo>
                  <a:lnTo>
                    <a:pt x="2400439" y="3501713"/>
                  </a:lnTo>
                  <a:close/>
                </a:path>
                <a:path w="2964815" h="4062095">
                  <a:moveTo>
                    <a:pt x="2390406" y="3462986"/>
                  </a:moveTo>
                  <a:lnTo>
                    <a:pt x="2391991" y="3454641"/>
                  </a:lnTo>
                  <a:lnTo>
                    <a:pt x="2395832" y="3448539"/>
                  </a:lnTo>
                  <a:lnTo>
                    <a:pt x="2401933" y="3444693"/>
                  </a:lnTo>
                  <a:lnTo>
                    <a:pt x="2410296" y="3443119"/>
                  </a:lnTo>
                  <a:lnTo>
                    <a:pt x="2407843" y="3450610"/>
                  </a:lnTo>
                  <a:lnTo>
                    <a:pt x="2403713" y="3456422"/>
                  </a:lnTo>
                  <a:lnTo>
                    <a:pt x="2397902" y="3460549"/>
                  </a:lnTo>
                  <a:lnTo>
                    <a:pt x="2390406" y="3462986"/>
                  </a:lnTo>
                  <a:close/>
                </a:path>
                <a:path w="2964815" h="4062095">
                  <a:moveTo>
                    <a:pt x="2430218" y="3587292"/>
                  </a:moveTo>
                  <a:lnTo>
                    <a:pt x="2424615" y="3578211"/>
                  </a:lnTo>
                  <a:lnTo>
                    <a:pt x="2426675" y="3571260"/>
                  </a:lnTo>
                  <a:lnTo>
                    <a:pt x="2430507" y="3572325"/>
                  </a:lnTo>
                  <a:lnTo>
                    <a:pt x="2430218" y="3587292"/>
                  </a:lnTo>
                  <a:close/>
                </a:path>
                <a:path w="2964815" h="4062095">
                  <a:moveTo>
                    <a:pt x="2425205" y="3348629"/>
                  </a:moveTo>
                  <a:lnTo>
                    <a:pt x="2417313" y="3344109"/>
                  </a:lnTo>
                  <a:lnTo>
                    <a:pt x="2415281" y="3333725"/>
                  </a:lnTo>
                  <a:lnTo>
                    <a:pt x="2414483" y="3322095"/>
                  </a:lnTo>
                  <a:lnTo>
                    <a:pt x="2410296" y="3313838"/>
                  </a:lnTo>
                  <a:lnTo>
                    <a:pt x="2415319" y="3313456"/>
                  </a:lnTo>
                  <a:lnTo>
                    <a:pt x="2421366" y="3321448"/>
                  </a:lnTo>
                  <a:lnTo>
                    <a:pt x="2425605" y="3334333"/>
                  </a:lnTo>
                  <a:lnTo>
                    <a:pt x="2425205" y="3348629"/>
                  </a:lnTo>
                  <a:close/>
                </a:path>
                <a:path w="2964815" h="4062095">
                  <a:moveTo>
                    <a:pt x="2441079" y="3364485"/>
                  </a:moveTo>
                  <a:lnTo>
                    <a:pt x="2430218" y="3363586"/>
                  </a:lnTo>
                  <a:lnTo>
                    <a:pt x="2429286" y="3352706"/>
                  </a:lnTo>
                  <a:lnTo>
                    <a:pt x="2434267" y="3347731"/>
                  </a:lnTo>
                  <a:lnTo>
                    <a:pt x="2445160" y="3348629"/>
                  </a:lnTo>
                  <a:lnTo>
                    <a:pt x="2446059" y="3359510"/>
                  </a:lnTo>
                  <a:lnTo>
                    <a:pt x="2441079" y="3364485"/>
                  </a:lnTo>
                  <a:close/>
                </a:path>
                <a:path w="2964815" h="4062095">
                  <a:moveTo>
                    <a:pt x="2426314" y="3455447"/>
                  </a:moveTo>
                  <a:lnTo>
                    <a:pt x="2420985" y="3452891"/>
                  </a:lnTo>
                  <a:lnTo>
                    <a:pt x="2425205" y="3448093"/>
                  </a:lnTo>
                  <a:lnTo>
                    <a:pt x="2431089" y="3454326"/>
                  </a:lnTo>
                  <a:lnTo>
                    <a:pt x="2426314" y="3455447"/>
                  </a:lnTo>
                  <a:close/>
                </a:path>
                <a:path w="2964815" h="4062095">
                  <a:moveTo>
                    <a:pt x="2490043" y="3904434"/>
                  </a:moveTo>
                  <a:lnTo>
                    <a:pt x="2489952" y="3895601"/>
                  </a:lnTo>
                  <a:lnTo>
                    <a:pt x="2495573" y="3898919"/>
                  </a:lnTo>
                  <a:lnTo>
                    <a:pt x="2493760" y="3903701"/>
                  </a:lnTo>
                  <a:lnTo>
                    <a:pt x="2490043" y="3904434"/>
                  </a:lnTo>
                  <a:close/>
                </a:path>
                <a:path w="2964815" h="4062095">
                  <a:moveTo>
                    <a:pt x="2549606" y="3224123"/>
                  </a:moveTo>
                  <a:lnTo>
                    <a:pt x="2544181" y="3222041"/>
                  </a:lnTo>
                  <a:lnTo>
                    <a:pt x="2539725" y="3219381"/>
                  </a:lnTo>
                  <a:lnTo>
                    <a:pt x="2540464" y="3214053"/>
                  </a:lnTo>
                  <a:lnTo>
                    <a:pt x="2547469" y="3214952"/>
                  </a:lnTo>
                  <a:lnTo>
                    <a:pt x="2553468" y="3214952"/>
                  </a:lnTo>
                  <a:lnTo>
                    <a:pt x="2555052" y="3216877"/>
                  </a:lnTo>
                  <a:lnTo>
                    <a:pt x="2553923" y="3223208"/>
                  </a:lnTo>
                  <a:lnTo>
                    <a:pt x="2549606" y="3224123"/>
                  </a:lnTo>
                  <a:close/>
                </a:path>
                <a:path w="2964815" h="4062095">
                  <a:moveTo>
                    <a:pt x="2553468" y="3214952"/>
                  </a:moveTo>
                  <a:lnTo>
                    <a:pt x="2547469" y="3214952"/>
                  </a:lnTo>
                  <a:lnTo>
                    <a:pt x="2553124" y="3214534"/>
                  </a:lnTo>
                  <a:lnTo>
                    <a:pt x="2553468" y="3214952"/>
                  </a:lnTo>
                  <a:close/>
                </a:path>
                <a:path w="2964815" h="4062095">
                  <a:moveTo>
                    <a:pt x="2559724" y="3819921"/>
                  </a:moveTo>
                  <a:lnTo>
                    <a:pt x="2559615" y="3811062"/>
                  </a:lnTo>
                  <a:lnTo>
                    <a:pt x="2565254" y="3814388"/>
                  </a:lnTo>
                  <a:lnTo>
                    <a:pt x="2563447" y="3819186"/>
                  </a:lnTo>
                  <a:lnTo>
                    <a:pt x="2559724" y="3819921"/>
                  </a:lnTo>
                  <a:close/>
                </a:path>
                <a:path w="2964815" h="4062095">
                  <a:moveTo>
                    <a:pt x="2579646" y="3536477"/>
                  </a:moveTo>
                  <a:lnTo>
                    <a:pt x="2579569" y="3527626"/>
                  </a:lnTo>
                  <a:lnTo>
                    <a:pt x="2585186" y="3530962"/>
                  </a:lnTo>
                  <a:lnTo>
                    <a:pt x="2583365" y="3535750"/>
                  </a:lnTo>
                  <a:lnTo>
                    <a:pt x="2579646" y="3536477"/>
                  </a:lnTo>
                  <a:close/>
                </a:path>
                <a:path w="2964815" h="4062095">
                  <a:moveTo>
                    <a:pt x="2588181" y="3320959"/>
                  </a:moveTo>
                  <a:lnTo>
                    <a:pt x="2584373" y="3320819"/>
                  </a:lnTo>
                  <a:lnTo>
                    <a:pt x="2584518" y="3308863"/>
                  </a:lnTo>
                  <a:lnTo>
                    <a:pt x="2590157" y="3315051"/>
                  </a:lnTo>
                  <a:lnTo>
                    <a:pt x="2588181" y="3320959"/>
                  </a:lnTo>
                  <a:close/>
                </a:path>
                <a:path w="2964815" h="4062095">
                  <a:moveTo>
                    <a:pt x="2564596" y="2652542"/>
                  </a:moveTo>
                  <a:lnTo>
                    <a:pt x="2561771" y="2643838"/>
                  </a:lnTo>
                  <a:lnTo>
                    <a:pt x="2566098" y="2632859"/>
                  </a:lnTo>
                  <a:lnTo>
                    <a:pt x="2574654" y="2623024"/>
                  </a:lnTo>
                  <a:lnTo>
                    <a:pt x="2584518" y="2617750"/>
                  </a:lnTo>
                  <a:lnTo>
                    <a:pt x="2584510" y="2627084"/>
                  </a:lnTo>
                  <a:lnTo>
                    <a:pt x="2580814" y="2635202"/>
                  </a:lnTo>
                  <a:lnTo>
                    <a:pt x="2580216" y="2640805"/>
                  </a:lnTo>
                  <a:lnTo>
                    <a:pt x="2589498" y="2642592"/>
                  </a:lnTo>
                  <a:lnTo>
                    <a:pt x="2588669" y="2646821"/>
                  </a:lnTo>
                  <a:lnTo>
                    <a:pt x="2570511" y="2646821"/>
                  </a:lnTo>
                  <a:lnTo>
                    <a:pt x="2564596" y="2652542"/>
                  </a:lnTo>
                  <a:close/>
                </a:path>
                <a:path w="2964815" h="4062095">
                  <a:moveTo>
                    <a:pt x="2587595" y="2652303"/>
                  </a:moveTo>
                  <a:lnTo>
                    <a:pt x="2579722" y="2650227"/>
                  </a:lnTo>
                  <a:lnTo>
                    <a:pt x="2570511" y="2646821"/>
                  </a:lnTo>
                  <a:lnTo>
                    <a:pt x="2588669" y="2646821"/>
                  </a:lnTo>
                  <a:lnTo>
                    <a:pt x="2587595" y="2652303"/>
                  </a:lnTo>
                  <a:close/>
                </a:path>
                <a:path w="2964815" h="4062095">
                  <a:moveTo>
                    <a:pt x="2534745" y="3751396"/>
                  </a:moveTo>
                  <a:lnTo>
                    <a:pt x="2533845" y="3740548"/>
                  </a:lnTo>
                  <a:lnTo>
                    <a:pt x="2538826" y="3735573"/>
                  </a:lnTo>
                  <a:lnTo>
                    <a:pt x="2549686" y="3736504"/>
                  </a:lnTo>
                  <a:lnTo>
                    <a:pt x="2546999" y="3741259"/>
                  </a:lnTo>
                  <a:lnTo>
                    <a:pt x="2545252" y="3746959"/>
                  </a:lnTo>
                  <a:lnTo>
                    <a:pt x="2541987" y="3751154"/>
                  </a:lnTo>
                  <a:lnTo>
                    <a:pt x="2534745" y="3751396"/>
                  </a:lnTo>
                  <a:close/>
                </a:path>
                <a:path w="2964815" h="4062095">
                  <a:moveTo>
                    <a:pt x="2529989" y="4057331"/>
                  </a:moveTo>
                  <a:lnTo>
                    <a:pt x="2529893" y="4055533"/>
                  </a:lnTo>
                  <a:lnTo>
                    <a:pt x="2529764" y="4054699"/>
                  </a:lnTo>
                  <a:lnTo>
                    <a:pt x="2531403" y="4054346"/>
                  </a:lnTo>
                  <a:lnTo>
                    <a:pt x="2532817" y="4054281"/>
                  </a:lnTo>
                  <a:lnTo>
                    <a:pt x="2534134" y="4054281"/>
                  </a:lnTo>
                  <a:lnTo>
                    <a:pt x="2529989" y="4057331"/>
                  </a:lnTo>
                  <a:close/>
                </a:path>
                <a:path w="2964815" h="4062095">
                  <a:moveTo>
                    <a:pt x="2500419" y="3292968"/>
                  </a:moveTo>
                  <a:lnTo>
                    <a:pt x="2495530" y="3291734"/>
                  </a:lnTo>
                  <a:lnTo>
                    <a:pt x="2499913" y="3283989"/>
                  </a:lnTo>
                  <a:lnTo>
                    <a:pt x="2505055" y="3289712"/>
                  </a:lnTo>
                  <a:lnTo>
                    <a:pt x="2500419" y="3292968"/>
                  </a:lnTo>
                  <a:close/>
                </a:path>
                <a:path w="2964815" h="4062095">
                  <a:moveTo>
                    <a:pt x="2621248" y="2540207"/>
                  </a:moveTo>
                  <a:lnTo>
                    <a:pt x="2613116" y="2540207"/>
                  </a:lnTo>
                  <a:lnTo>
                    <a:pt x="2614401" y="2533211"/>
                  </a:lnTo>
                  <a:lnTo>
                    <a:pt x="2620904" y="2539025"/>
                  </a:lnTo>
                  <a:lnTo>
                    <a:pt x="2621248" y="2540207"/>
                  </a:lnTo>
                  <a:close/>
                </a:path>
                <a:path w="2964815" h="4062095">
                  <a:moveTo>
                    <a:pt x="2619381" y="2563059"/>
                  </a:moveTo>
                  <a:lnTo>
                    <a:pt x="2611000" y="2561471"/>
                  </a:lnTo>
                  <a:lnTo>
                    <a:pt x="2604890" y="2557623"/>
                  </a:lnTo>
                  <a:lnTo>
                    <a:pt x="2601045" y="2551519"/>
                  </a:lnTo>
                  <a:lnTo>
                    <a:pt x="2599459" y="2543160"/>
                  </a:lnTo>
                  <a:lnTo>
                    <a:pt x="2603476" y="2538891"/>
                  </a:lnTo>
                  <a:lnTo>
                    <a:pt x="2613116" y="2540207"/>
                  </a:lnTo>
                  <a:lnTo>
                    <a:pt x="2621248" y="2540207"/>
                  </a:lnTo>
                  <a:lnTo>
                    <a:pt x="2622928" y="2545981"/>
                  </a:lnTo>
                  <a:lnTo>
                    <a:pt x="2621933" y="2554013"/>
                  </a:lnTo>
                  <a:lnTo>
                    <a:pt x="2619381" y="2563059"/>
                  </a:lnTo>
                  <a:close/>
                </a:path>
                <a:path w="2964815" h="4062095">
                  <a:moveTo>
                    <a:pt x="2523402" y="4005240"/>
                  </a:moveTo>
                  <a:lnTo>
                    <a:pt x="2514855" y="4004983"/>
                  </a:lnTo>
                  <a:lnTo>
                    <a:pt x="2515793" y="3996631"/>
                  </a:lnTo>
                  <a:lnTo>
                    <a:pt x="2519249" y="3992185"/>
                  </a:lnTo>
                  <a:lnTo>
                    <a:pt x="2524235" y="3991650"/>
                  </a:lnTo>
                  <a:lnTo>
                    <a:pt x="2529764" y="3995033"/>
                  </a:lnTo>
                  <a:lnTo>
                    <a:pt x="2527611" y="4001131"/>
                  </a:lnTo>
                  <a:lnTo>
                    <a:pt x="2523402" y="4005240"/>
                  </a:lnTo>
                  <a:close/>
                </a:path>
                <a:path w="2964815" h="4062095">
                  <a:moveTo>
                    <a:pt x="2490043" y="4043664"/>
                  </a:moveTo>
                  <a:lnTo>
                    <a:pt x="2489952" y="4034832"/>
                  </a:lnTo>
                  <a:lnTo>
                    <a:pt x="2495573" y="4038149"/>
                  </a:lnTo>
                  <a:lnTo>
                    <a:pt x="2493760" y="4042932"/>
                  </a:lnTo>
                  <a:lnTo>
                    <a:pt x="2490043" y="4043664"/>
                  </a:lnTo>
                  <a:close/>
                </a:path>
                <a:path w="2964815" h="4062095">
                  <a:moveTo>
                    <a:pt x="2529764" y="3776270"/>
                  </a:moveTo>
                  <a:lnTo>
                    <a:pt x="2533162" y="3769704"/>
                  </a:lnTo>
                  <a:lnTo>
                    <a:pt x="2536074" y="3762662"/>
                  </a:lnTo>
                  <a:lnTo>
                    <a:pt x="2540812" y="3757449"/>
                  </a:lnTo>
                  <a:lnTo>
                    <a:pt x="2549686" y="3756371"/>
                  </a:lnTo>
                  <a:lnTo>
                    <a:pt x="2545421" y="3762053"/>
                  </a:lnTo>
                  <a:lnTo>
                    <a:pt x="2542219" y="3768800"/>
                  </a:lnTo>
                  <a:lnTo>
                    <a:pt x="2537771" y="3774307"/>
                  </a:lnTo>
                  <a:lnTo>
                    <a:pt x="2529764" y="3776270"/>
                  </a:lnTo>
                  <a:close/>
                </a:path>
                <a:path w="2964815" h="4062095">
                  <a:moveTo>
                    <a:pt x="2509874" y="3274039"/>
                  </a:moveTo>
                  <a:lnTo>
                    <a:pt x="2504781" y="3269820"/>
                  </a:lnTo>
                  <a:lnTo>
                    <a:pt x="2501925" y="3264768"/>
                  </a:lnTo>
                  <a:lnTo>
                    <a:pt x="2501799" y="3259384"/>
                  </a:lnTo>
                  <a:lnTo>
                    <a:pt x="2504894" y="3254172"/>
                  </a:lnTo>
                  <a:lnTo>
                    <a:pt x="2509969" y="3258409"/>
                  </a:lnTo>
                  <a:lnTo>
                    <a:pt x="2512818" y="3263468"/>
                  </a:lnTo>
                  <a:lnTo>
                    <a:pt x="2512950" y="3268845"/>
                  </a:lnTo>
                  <a:lnTo>
                    <a:pt x="2509874" y="3274039"/>
                  </a:lnTo>
                  <a:close/>
                </a:path>
                <a:path w="2964815" h="4062095">
                  <a:moveTo>
                    <a:pt x="2786376" y="3776630"/>
                  </a:moveTo>
                  <a:lnTo>
                    <a:pt x="2781895" y="3773028"/>
                  </a:lnTo>
                  <a:lnTo>
                    <a:pt x="2778287" y="3768560"/>
                  </a:lnTo>
                  <a:lnTo>
                    <a:pt x="2783642" y="3771295"/>
                  </a:lnTo>
                  <a:lnTo>
                    <a:pt x="2786376" y="3776630"/>
                  </a:lnTo>
                  <a:close/>
                </a:path>
                <a:path w="2964815" h="4062095">
                  <a:moveTo>
                    <a:pt x="2365504" y="2781823"/>
                  </a:moveTo>
                  <a:lnTo>
                    <a:pt x="2355575" y="2781823"/>
                  </a:lnTo>
                  <a:lnTo>
                    <a:pt x="2355575" y="2771873"/>
                  </a:lnTo>
                  <a:lnTo>
                    <a:pt x="2365504" y="2771873"/>
                  </a:lnTo>
                  <a:lnTo>
                    <a:pt x="2365504" y="2781823"/>
                  </a:lnTo>
                  <a:close/>
                </a:path>
                <a:path w="2964815" h="4062095">
                  <a:moveTo>
                    <a:pt x="2378185" y="3378843"/>
                  </a:moveTo>
                  <a:lnTo>
                    <a:pt x="2373705" y="3375249"/>
                  </a:lnTo>
                  <a:lnTo>
                    <a:pt x="2370105" y="3370782"/>
                  </a:lnTo>
                  <a:lnTo>
                    <a:pt x="2375465" y="3373503"/>
                  </a:lnTo>
                  <a:lnTo>
                    <a:pt x="2378185" y="3378843"/>
                  </a:lnTo>
                  <a:close/>
                </a:path>
                <a:path w="2964815" h="4062095">
                  <a:moveTo>
                    <a:pt x="2335653" y="3209431"/>
                  </a:moveTo>
                  <a:lnTo>
                    <a:pt x="2329515" y="3207249"/>
                  </a:lnTo>
                  <a:lnTo>
                    <a:pt x="2325402" y="3203076"/>
                  </a:lnTo>
                  <a:lnTo>
                    <a:pt x="2325692" y="3194507"/>
                  </a:lnTo>
                  <a:lnTo>
                    <a:pt x="2331797" y="3196689"/>
                  </a:lnTo>
                  <a:lnTo>
                    <a:pt x="2335910" y="3200894"/>
                  </a:lnTo>
                  <a:lnTo>
                    <a:pt x="2335653" y="3209431"/>
                  </a:lnTo>
                  <a:close/>
                </a:path>
                <a:path w="2964815" h="4062095">
                  <a:moveTo>
                    <a:pt x="2375465" y="3174640"/>
                  </a:moveTo>
                  <a:lnTo>
                    <a:pt x="2368496" y="3171436"/>
                  </a:lnTo>
                  <a:lnTo>
                    <a:pt x="2367311" y="3167711"/>
                  </a:lnTo>
                  <a:lnTo>
                    <a:pt x="2368958" y="3162476"/>
                  </a:lnTo>
                  <a:lnTo>
                    <a:pt x="2370484" y="3154740"/>
                  </a:lnTo>
                  <a:lnTo>
                    <a:pt x="2377452" y="3155238"/>
                  </a:lnTo>
                  <a:lnTo>
                    <a:pt x="2382148" y="3157998"/>
                  </a:lnTo>
                  <a:lnTo>
                    <a:pt x="2387230" y="3160373"/>
                  </a:lnTo>
                  <a:lnTo>
                    <a:pt x="2394898" y="3160373"/>
                  </a:lnTo>
                  <a:lnTo>
                    <a:pt x="2392302" y="3164112"/>
                  </a:lnTo>
                  <a:lnTo>
                    <a:pt x="2391443" y="3165418"/>
                  </a:lnTo>
                  <a:lnTo>
                    <a:pt x="2376864" y="3165418"/>
                  </a:lnTo>
                  <a:lnTo>
                    <a:pt x="2375465" y="3174640"/>
                  </a:lnTo>
                  <a:close/>
                </a:path>
                <a:path w="2964815" h="4062095">
                  <a:moveTo>
                    <a:pt x="2394898" y="3160373"/>
                  </a:moveTo>
                  <a:lnTo>
                    <a:pt x="2387230" y="3160373"/>
                  </a:lnTo>
                  <a:lnTo>
                    <a:pt x="2395354" y="3159715"/>
                  </a:lnTo>
                  <a:lnTo>
                    <a:pt x="2394898" y="3160373"/>
                  </a:lnTo>
                  <a:close/>
                </a:path>
                <a:path w="2964815" h="4062095">
                  <a:moveTo>
                    <a:pt x="2391352" y="3173489"/>
                  </a:moveTo>
                  <a:lnTo>
                    <a:pt x="2383674" y="3168553"/>
                  </a:lnTo>
                  <a:lnTo>
                    <a:pt x="2376864" y="3165418"/>
                  </a:lnTo>
                  <a:lnTo>
                    <a:pt x="2391443" y="3165418"/>
                  </a:lnTo>
                  <a:lnTo>
                    <a:pt x="2389346" y="3168606"/>
                  </a:lnTo>
                  <a:lnTo>
                    <a:pt x="2395354" y="3169665"/>
                  </a:lnTo>
                  <a:lnTo>
                    <a:pt x="2391352" y="3173489"/>
                  </a:lnTo>
                  <a:close/>
                </a:path>
                <a:path w="2964815" h="4062095">
                  <a:moveTo>
                    <a:pt x="2334311" y="3107163"/>
                  </a:moveTo>
                  <a:lnTo>
                    <a:pt x="2330509" y="3107017"/>
                  </a:lnTo>
                  <a:lnTo>
                    <a:pt x="2330672" y="3095043"/>
                  </a:lnTo>
                  <a:lnTo>
                    <a:pt x="2336293" y="3101249"/>
                  </a:lnTo>
                  <a:lnTo>
                    <a:pt x="2334311" y="3107163"/>
                  </a:lnTo>
                  <a:close/>
                </a:path>
                <a:path w="2964815" h="4062095">
                  <a:moveTo>
                    <a:pt x="2315730" y="3025460"/>
                  </a:moveTo>
                  <a:lnTo>
                    <a:pt x="2317167" y="3016952"/>
                  </a:lnTo>
                  <a:lnTo>
                    <a:pt x="2324812" y="3014643"/>
                  </a:lnTo>
                  <a:lnTo>
                    <a:pt x="2332897" y="3012768"/>
                  </a:lnTo>
                  <a:lnTo>
                    <a:pt x="2335653" y="3005560"/>
                  </a:lnTo>
                  <a:lnTo>
                    <a:pt x="2339381" y="3011509"/>
                  </a:lnTo>
                  <a:lnTo>
                    <a:pt x="2334126" y="3017785"/>
                  </a:lnTo>
                  <a:lnTo>
                    <a:pt x="2324654" y="3022924"/>
                  </a:lnTo>
                  <a:lnTo>
                    <a:pt x="2315730" y="3025460"/>
                  </a:lnTo>
                  <a:close/>
                </a:path>
                <a:path w="2964815" h="4062095">
                  <a:moveTo>
                    <a:pt x="2374115" y="3003153"/>
                  </a:moveTo>
                  <a:lnTo>
                    <a:pt x="2367624" y="3000393"/>
                  </a:lnTo>
                  <a:lnTo>
                    <a:pt x="2373183" y="2996830"/>
                  </a:lnTo>
                  <a:lnTo>
                    <a:pt x="2378356" y="3003089"/>
                  </a:lnTo>
                  <a:lnTo>
                    <a:pt x="2374115" y="3003153"/>
                  </a:lnTo>
                  <a:close/>
                </a:path>
                <a:path w="2964815" h="4062095">
                  <a:moveTo>
                    <a:pt x="2391767" y="3348141"/>
                  </a:moveTo>
                  <a:lnTo>
                    <a:pt x="2395354" y="3343655"/>
                  </a:lnTo>
                  <a:lnTo>
                    <a:pt x="2399846" y="3340071"/>
                  </a:lnTo>
                  <a:lnTo>
                    <a:pt x="2395957" y="3344256"/>
                  </a:lnTo>
                  <a:lnTo>
                    <a:pt x="2391767" y="3348141"/>
                  </a:lnTo>
                  <a:close/>
                </a:path>
                <a:path w="2964815" h="4062095">
                  <a:moveTo>
                    <a:pt x="2390912" y="3392408"/>
                  </a:moveTo>
                  <a:lnTo>
                    <a:pt x="2386023" y="3391180"/>
                  </a:lnTo>
                  <a:lnTo>
                    <a:pt x="2390406" y="3383453"/>
                  </a:lnTo>
                  <a:lnTo>
                    <a:pt x="2395548" y="3389158"/>
                  </a:lnTo>
                  <a:lnTo>
                    <a:pt x="2390912" y="3392408"/>
                  </a:lnTo>
                  <a:close/>
                </a:path>
                <a:path w="2964815" h="4062095">
                  <a:moveTo>
                    <a:pt x="2375550" y="3113871"/>
                  </a:moveTo>
                  <a:lnTo>
                    <a:pt x="2375465" y="3105024"/>
                  </a:lnTo>
                  <a:lnTo>
                    <a:pt x="2381072" y="3108346"/>
                  </a:lnTo>
                  <a:lnTo>
                    <a:pt x="2379260" y="3113137"/>
                  </a:lnTo>
                  <a:lnTo>
                    <a:pt x="2375550" y="3113871"/>
                  </a:lnTo>
                  <a:close/>
                </a:path>
                <a:path w="2964815" h="4062095">
                  <a:moveTo>
                    <a:pt x="2381676" y="3140478"/>
                  </a:moveTo>
                  <a:lnTo>
                    <a:pt x="2378453" y="3136081"/>
                  </a:lnTo>
                  <a:lnTo>
                    <a:pt x="2381206" y="3131063"/>
                  </a:lnTo>
                  <a:lnTo>
                    <a:pt x="2390406" y="3134841"/>
                  </a:lnTo>
                  <a:lnTo>
                    <a:pt x="2381676" y="3140478"/>
                  </a:lnTo>
                  <a:close/>
                </a:path>
                <a:path w="2964815" h="4062095">
                  <a:moveTo>
                    <a:pt x="2394045" y="3231477"/>
                  </a:moveTo>
                  <a:lnTo>
                    <a:pt x="2390252" y="3231337"/>
                  </a:lnTo>
                  <a:lnTo>
                    <a:pt x="2390406" y="3219381"/>
                  </a:lnTo>
                  <a:lnTo>
                    <a:pt x="2396018" y="3225569"/>
                  </a:lnTo>
                  <a:lnTo>
                    <a:pt x="2394045" y="3231477"/>
                  </a:lnTo>
                  <a:close/>
                </a:path>
                <a:path w="2964815" h="4062095">
                  <a:moveTo>
                    <a:pt x="2191359" y="2870234"/>
                  </a:moveTo>
                  <a:lnTo>
                    <a:pt x="2191282" y="2861387"/>
                  </a:lnTo>
                  <a:lnTo>
                    <a:pt x="2196899" y="2864709"/>
                  </a:lnTo>
                  <a:lnTo>
                    <a:pt x="2195078" y="2869499"/>
                  </a:lnTo>
                  <a:lnTo>
                    <a:pt x="2191359" y="2870234"/>
                  </a:lnTo>
                  <a:close/>
                </a:path>
                <a:path w="2964815" h="4062095">
                  <a:moveTo>
                    <a:pt x="2315807" y="3004475"/>
                  </a:moveTo>
                  <a:lnTo>
                    <a:pt x="2315730" y="2995611"/>
                  </a:lnTo>
                  <a:lnTo>
                    <a:pt x="2321347" y="2998951"/>
                  </a:lnTo>
                  <a:lnTo>
                    <a:pt x="2319526" y="3003747"/>
                  </a:lnTo>
                  <a:lnTo>
                    <a:pt x="2315807" y="3004475"/>
                  </a:lnTo>
                  <a:close/>
                </a:path>
                <a:path w="2964815" h="4062095">
                  <a:moveTo>
                    <a:pt x="2246126" y="3009445"/>
                  </a:moveTo>
                  <a:lnTo>
                    <a:pt x="2246035" y="3000586"/>
                  </a:lnTo>
                  <a:lnTo>
                    <a:pt x="2251657" y="3003912"/>
                  </a:lnTo>
                  <a:lnTo>
                    <a:pt x="2249843" y="3008710"/>
                  </a:lnTo>
                  <a:lnTo>
                    <a:pt x="2246126" y="3009445"/>
                  </a:lnTo>
                  <a:close/>
                </a:path>
                <a:path w="2964815" h="4062095">
                  <a:moveTo>
                    <a:pt x="2410386" y="2740953"/>
                  </a:moveTo>
                  <a:lnTo>
                    <a:pt x="2410296" y="2732107"/>
                  </a:lnTo>
                  <a:lnTo>
                    <a:pt x="2415917" y="2735428"/>
                  </a:lnTo>
                  <a:lnTo>
                    <a:pt x="2414104" y="2740219"/>
                  </a:lnTo>
                  <a:lnTo>
                    <a:pt x="2410386" y="2740953"/>
                  </a:lnTo>
                  <a:close/>
                </a:path>
                <a:path w="2964815" h="4062095">
                  <a:moveTo>
                    <a:pt x="2171450" y="2919950"/>
                  </a:moveTo>
                  <a:lnTo>
                    <a:pt x="2171360" y="2911103"/>
                  </a:lnTo>
                  <a:lnTo>
                    <a:pt x="2176981" y="2914425"/>
                  </a:lnTo>
                  <a:lnTo>
                    <a:pt x="2175168" y="2919215"/>
                  </a:lnTo>
                  <a:lnTo>
                    <a:pt x="2171450" y="2919950"/>
                  </a:lnTo>
                  <a:close/>
                </a:path>
                <a:path w="2964815" h="4062095">
                  <a:moveTo>
                    <a:pt x="2151470" y="3005560"/>
                  </a:moveTo>
                  <a:lnTo>
                    <a:pt x="2142305" y="2998752"/>
                  </a:lnTo>
                  <a:lnTo>
                    <a:pt x="2139075" y="2990062"/>
                  </a:lnTo>
                  <a:lnTo>
                    <a:pt x="2140797" y="2980416"/>
                  </a:lnTo>
                  <a:lnTo>
                    <a:pt x="2146489" y="2970737"/>
                  </a:lnTo>
                  <a:lnTo>
                    <a:pt x="2151529" y="2975043"/>
                  </a:lnTo>
                  <a:lnTo>
                    <a:pt x="2148321" y="2982676"/>
                  </a:lnTo>
                  <a:lnTo>
                    <a:pt x="2146679" y="2989323"/>
                  </a:lnTo>
                  <a:lnTo>
                    <a:pt x="2156418" y="2990668"/>
                  </a:lnTo>
                  <a:lnTo>
                    <a:pt x="2153816" y="2994648"/>
                  </a:lnTo>
                  <a:lnTo>
                    <a:pt x="2151245" y="2998724"/>
                  </a:lnTo>
                  <a:lnTo>
                    <a:pt x="2151470" y="3005560"/>
                  </a:lnTo>
                  <a:close/>
                </a:path>
                <a:path w="2964815" h="4062095">
                  <a:moveTo>
                    <a:pt x="2156513" y="3014420"/>
                  </a:moveTo>
                  <a:lnTo>
                    <a:pt x="2156418" y="3005560"/>
                  </a:lnTo>
                  <a:lnTo>
                    <a:pt x="2162053" y="3008887"/>
                  </a:lnTo>
                  <a:lnTo>
                    <a:pt x="2160238" y="3013685"/>
                  </a:lnTo>
                  <a:lnTo>
                    <a:pt x="2156513" y="3014420"/>
                  </a:lnTo>
                  <a:close/>
                </a:path>
                <a:path w="2964815" h="4062095">
                  <a:moveTo>
                    <a:pt x="2175011" y="2982845"/>
                  </a:moveTo>
                  <a:lnTo>
                    <a:pt x="2171211" y="2982697"/>
                  </a:lnTo>
                  <a:lnTo>
                    <a:pt x="2171360" y="2970737"/>
                  </a:lnTo>
                  <a:lnTo>
                    <a:pt x="2176985" y="2976938"/>
                  </a:lnTo>
                  <a:lnTo>
                    <a:pt x="2175011" y="2982845"/>
                  </a:lnTo>
                  <a:close/>
                </a:path>
                <a:path w="2964815" h="4062095">
                  <a:moveTo>
                    <a:pt x="2199913" y="2888376"/>
                  </a:moveTo>
                  <a:lnTo>
                    <a:pt x="2196113" y="2888236"/>
                  </a:lnTo>
                  <a:lnTo>
                    <a:pt x="2196262" y="2876280"/>
                  </a:lnTo>
                  <a:lnTo>
                    <a:pt x="2201888" y="2882468"/>
                  </a:lnTo>
                  <a:lnTo>
                    <a:pt x="2199913" y="2888376"/>
                  </a:lnTo>
                  <a:close/>
                </a:path>
                <a:path w="2964815" h="4062095">
                  <a:moveTo>
                    <a:pt x="2255996" y="2826564"/>
                  </a:moveTo>
                  <a:lnTo>
                    <a:pt x="2252430" y="2820690"/>
                  </a:lnTo>
                  <a:lnTo>
                    <a:pt x="2252108" y="2816261"/>
                  </a:lnTo>
                  <a:lnTo>
                    <a:pt x="2251980" y="2811832"/>
                  </a:lnTo>
                  <a:lnTo>
                    <a:pt x="2258985" y="2806408"/>
                  </a:lnTo>
                  <a:lnTo>
                    <a:pt x="2259080" y="2811832"/>
                  </a:lnTo>
                  <a:lnTo>
                    <a:pt x="2257410" y="2818283"/>
                  </a:lnTo>
                  <a:lnTo>
                    <a:pt x="2255996" y="2826564"/>
                  </a:lnTo>
                  <a:close/>
                </a:path>
                <a:path w="2964815" h="4062095">
                  <a:moveTo>
                    <a:pt x="2325692" y="2811639"/>
                  </a:moveTo>
                  <a:lnTo>
                    <a:pt x="2320663" y="2809064"/>
                  </a:lnTo>
                  <a:lnTo>
                    <a:pt x="2319952" y="2802039"/>
                  </a:lnTo>
                  <a:lnTo>
                    <a:pt x="2323355" y="2796090"/>
                  </a:lnTo>
                  <a:lnTo>
                    <a:pt x="2330672" y="2796747"/>
                  </a:lnTo>
                  <a:lnTo>
                    <a:pt x="2332086" y="2804771"/>
                  </a:lnTo>
                  <a:lnTo>
                    <a:pt x="2325949" y="2805284"/>
                  </a:lnTo>
                  <a:lnTo>
                    <a:pt x="2325692" y="2811639"/>
                  </a:lnTo>
                  <a:close/>
                </a:path>
                <a:path w="2964815" h="4062095">
                  <a:moveTo>
                    <a:pt x="2330833" y="2945959"/>
                  </a:moveTo>
                  <a:lnTo>
                    <a:pt x="2330768" y="2945702"/>
                  </a:lnTo>
                  <a:lnTo>
                    <a:pt x="2331096" y="2945927"/>
                  </a:lnTo>
                  <a:lnTo>
                    <a:pt x="2330929" y="2945927"/>
                  </a:lnTo>
                  <a:close/>
                </a:path>
                <a:path w="2964815" h="4062095">
                  <a:moveTo>
                    <a:pt x="2331122" y="2945959"/>
                  </a:moveTo>
                  <a:lnTo>
                    <a:pt x="2330929" y="2945927"/>
                  </a:lnTo>
                  <a:lnTo>
                    <a:pt x="2331096" y="2945927"/>
                  </a:lnTo>
                  <a:close/>
                </a:path>
                <a:path w="2964815" h="4062095">
                  <a:moveTo>
                    <a:pt x="2275886" y="2846463"/>
                  </a:moveTo>
                  <a:lnTo>
                    <a:pt x="2270605" y="2841875"/>
                  </a:lnTo>
                  <a:lnTo>
                    <a:pt x="2270990" y="2835398"/>
                  </a:lnTo>
                  <a:lnTo>
                    <a:pt x="2275068" y="2831966"/>
                  </a:lnTo>
                  <a:lnTo>
                    <a:pt x="2280867" y="2836513"/>
                  </a:lnTo>
                  <a:lnTo>
                    <a:pt x="2279935" y="2840525"/>
                  </a:lnTo>
                  <a:lnTo>
                    <a:pt x="2275886" y="2841488"/>
                  </a:lnTo>
                  <a:lnTo>
                    <a:pt x="2275886" y="2846463"/>
                  </a:lnTo>
                  <a:close/>
                </a:path>
                <a:path w="2964815" h="4062095">
                  <a:moveTo>
                    <a:pt x="2315730" y="2766898"/>
                  </a:moveTo>
                  <a:lnTo>
                    <a:pt x="2310075" y="2766898"/>
                  </a:lnTo>
                  <a:lnTo>
                    <a:pt x="2315730" y="2762533"/>
                  </a:lnTo>
                  <a:lnTo>
                    <a:pt x="2315730" y="2766898"/>
                  </a:lnTo>
                  <a:close/>
                </a:path>
                <a:path w="2964815" h="4062095">
                  <a:moveTo>
                    <a:pt x="2310826" y="2949784"/>
                  </a:moveTo>
                  <a:lnTo>
                    <a:pt x="2310718" y="2940920"/>
                  </a:lnTo>
                  <a:lnTo>
                    <a:pt x="2316357" y="2944260"/>
                  </a:lnTo>
                  <a:lnTo>
                    <a:pt x="2314550" y="2949056"/>
                  </a:lnTo>
                  <a:lnTo>
                    <a:pt x="2310826" y="2949784"/>
                  </a:lnTo>
                  <a:close/>
                </a:path>
                <a:path w="2964815" h="4062095">
                  <a:moveTo>
                    <a:pt x="2488631" y="3301068"/>
                  </a:moveTo>
                  <a:lnTo>
                    <a:pt x="2484837" y="3300934"/>
                  </a:lnTo>
                  <a:lnTo>
                    <a:pt x="2485004" y="3288996"/>
                  </a:lnTo>
                  <a:lnTo>
                    <a:pt x="2490611" y="3295166"/>
                  </a:lnTo>
                  <a:lnTo>
                    <a:pt x="2488631" y="3301068"/>
                  </a:lnTo>
                  <a:close/>
                </a:path>
                <a:path w="2964815" h="4062095">
                  <a:moveTo>
                    <a:pt x="2524874" y="3735368"/>
                  </a:moveTo>
                  <a:lnTo>
                    <a:pt x="2524784" y="3726522"/>
                  </a:lnTo>
                  <a:lnTo>
                    <a:pt x="2530405" y="3729844"/>
                  </a:lnTo>
                  <a:lnTo>
                    <a:pt x="2528591" y="3734634"/>
                  </a:lnTo>
                  <a:lnTo>
                    <a:pt x="2524874" y="3735368"/>
                  </a:lnTo>
                  <a:close/>
                </a:path>
                <a:path w="2964815" h="4062095">
                  <a:moveTo>
                    <a:pt x="2549686" y="2627668"/>
                  </a:moveTo>
                  <a:lnTo>
                    <a:pt x="2539725" y="2627668"/>
                  </a:lnTo>
                  <a:lnTo>
                    <a:pt x="2541508" y="2616154"/>
                  </a:lnTo>
                  <a:lnTo>
                    <a:pt x="2549044" y="2615138"/>
                  </a:lnTo>
                  <a:lnTo>
                    <a:pt x="2554411" y="2620388"/>
                  </a:lnTo>
                  <a:lnTo>
                    <a:pt x="2549686" y="2627668"/>
                  </a:lnTo>
                  <a:close/>
                </a:path>
                <a:path w="2964815" h="4062095">
                  <a:moveTo>
                    <a:pt x="2470030" y="3234305"/>
                  </a:moveTo>
                  <a:lnTo>
                    <a:pt x="2471538" y="3225851"/>
                  </a:lnTo>
                  <a:lnTo>
                    <a:pt x="2478095" y="3222446"/>
                  </a:lnTo>
                  <a:lnTo>
                    <a:pt x="2484363" y="3218752"/>
                  </a:lnTo>
                  <a:lnTo>
                    <a:pt x="2485004" y="3209431"/>
                  </a:lnTo>
                  <a:lnTo>
                    <a:pt x="2492840" y="3215200"/>
                  </a:lnTo>
                  <a:lnTo>
                    <a:pt x="2490049" y="3223373"/>
                  </a:lnTo>
                  <a:lnTo>
                    <a:pt x="2480991" y="3230793"/>
                  </a:lnTo>
                  <a:lnTo>
                    <a:pt x="2470030" y="3234305"/>
                  </a:lnTo>
                  <a:close/>
                </a:path>
                <a:path w="2964815" h="4062095">
                  <a:moveTo>
                    <a:pt x="2524784" y="2627668"/>
                  </a:moveTo>
                  <a:lnTo>
                    <a:pt x="2518646" y="2625517"/>
                  </a:lnTo>
                  <a:lnTo>
                    <a:pt x="2514566" y="2621313"/>
                  </a:lnTo>
                  <a:lnTo>
                    <a:pt x="2514855" y="2612775"/>
                  </a:lnTo>
                  <a:lnTo>
                    <a:pt x="2520992" y="2614926"/>
                  </a:lnTo>
                  <a:lnTo>
                    <a:pt x="2525073" y="2619130"/>
                  </a:lnTo>
                  <a:lnTo>
                    <a:pt x="2524784" y="2627668"/>
                  </a:lnTo>
                  <a:close/>
                </a:path>
                <a:path w="2964815" h="4062095">
                  <a:moveTo>
                    <a:pt x="2519921" y="3382354"/>
                  </a:moveTo>
                  <a:lnTo>
                    <a:pt x="2519835" y="3373503"/>
                  </a:lnTo>
                  <a:lnTo>
                    <a:pt x="2525443" y="3376839"/>
                  </a:lnTo>
                  <a:lnTo>
                    <a:pt x="2523631" y="3381628"/>
                  </a:lnTo>
                  <a:lnTo>
                    <a:pt x="2519921" y="3382354"/>
                  </a:lnTo>
                  <a:close/>
                </a:path>
                <a:path w="2964815" h="4062095">
                  <a:moveTo>
                    <a:pt x="2544706" y="3676806"/>
                  </a:moveTo>
                  <a:lnTo>
                    <a:pt x="2538601" y="3674656"/>
                  </a:lnTo>
                  <a:lnTo>
                    <a:pt x="2534488" y="3670451"/>
                  </a:lnTo>
                  <a:lnTo>
                    <a:pt x="2534745" y="3661882"/>
                  </a:lnTo>
                  <a:lnTo>
                    <a:pt x="2540882" y="3664064"/>
                  </a:lnTo>
                  <a:lnTo>
                    <a:pt x="2544963" y="3668237"/>
                  </a:lnTo>
                  <a:lnTo>
                    <a:pt x="2544706" y="3676806"/>
                  </a:lnTo>
                  <a:close/>
                </a:path>
                <a:path w="2964815" h="4062095">
                  <a:moveTo>
                    <a:pt x="2554667" y="2582927"/>
                  </a:moveTo>
                  <a:lnTo>
                    <a:pt x="2555823" y="2579460"/>
                  </a:lnTo>
                  <a:lnTo>
                    <a:pt x="2557173" y="2576828"/>
                  </a:lnTo>
                  <a:lnTo>
                    <a:pt x="2558619" y="2574646"/>
                  </a:lnTo>
                  <a:lnTo>
                    <a:pt x="2567263" y="2567938"/>
                  </a:lnTo>
                  <a:lnTo>
                    <a:pt x="2572068" y="2569233"/>
                  </a:lnTo>
                  <a:lnTo>
                    <a:pt x="2573002" y="2573579"/>
                  </a:lnTo>
                  <a:lnTo>
                    <a:pt x="2567918" y="2578851"/>
                  </a:lnTo>
                  <a:lnTo>
                    <a:pt x="2554667" y="2582927"/>
                  </a:lnTo>
                  <a:close/>
                </a:path>
                <a:path w="2964815" h="4062095">
                  <a:moveTo>
                    <a:pt x="2708774" y="3407268"/>
                  </a:moveTo>
                  <a:lnTo>
                    <a:pt x="2710284" y="3404668"/>
                  </a:lnTo>
                  <a:lnTo>
                    <a:pt x="2709191" y="3406594"/>
                  </a:lnTo>
                  <a:lnTo>
                    <a:pt x="2708774" y="3407268"/>
                  </a:lnTo>
                  <a:close/>
                </a:path>
                <a:path w="2964815" h="4062095">
                  <a:moveTo>
                    <a:pt x="2703986" y="2543160"/>
                  </a:moveTo>
                  <a:lnTo>
                    <a:pt x="2694057" y="2543160"/>
                  </a:lnTo>
                  <a:lnTo>
                    <a:pt x="2694057" y="2533211"/>
                  </a:lnTo>
                  <a:lnTo>
                    <a:pt x="2703986" y="2533211"/>
                  </a:lnTo>
                  <a:lnTo>
                    <a:pt x="2703986" y="2543160"/>
                  </a:lnTo>
                  <a:close/>
                </a:path>
                <a:path w="2964815" h="4062095">
                  <a:moveTo>
                    <a:pt x="2650582" y="2527145"/>
                  </a:moveTo>
                  <a:lnTo>
                    <a:pt x="2645184" y="2519024"/>
                  </a:lnTo>
                  <a:lnTo>
                    <a:pt x="2639303" y="2518286"/>
                  </a:lnTo>
                  <a:lnTo>
                    <a:pt x="2642934" y="2509460"/>
                  </a:lnTo>
                  <a:lnTo>
                    <a:pt x="2648333" y="2517580"/>
                  </a:lnTo>
                  <a:lnTo>
                    <a:pt x="2654245" y="2518286"/>
                  </a:lnTo>
                  <a:lnTo>
                    <a:pt x="2650582" y="2527145"/>
                  </a:lnTo>
                  <a:close/>
                </a:path>
                <a:path w="2964815" h="4062095">
                  <a:moveTo>
                    <a:pt x="2679192" y="3407224"/>
                  </a:moveTo>
                  <a:lnTo>
                    <a:pt x="2679115" y="3398377"/>
                  </a:lnTo>
                  <a:lnTo>
                    <a:pt x="2684732" y="3401699"/>
                  </a:lnTo>
                  <a:lnTo>
                    <a:pt x="2682911" y="3406490"/>
                  </a:lnTo>
                  <a:lnTo>
                    <a:pt x="2679192" y="3407224"/>
                  </a:lnTo>
                  <a:close/>
                </a:path>
                <a:path w="2964815" h="4062095">
                  <a:moveTo>
                    <a:pt x="2420257" y="3080150"/>
                  </a:moveTo>
                  <a:lnTo>
                    <a:pt x="2414152" y="3077968"/>
                  </a:lnTo>
                  <a:lnTo>
                    <a:pt x="2410039" y="3073795"/>
                  </a:lnTo>
                  <a:lnTo>
                    <a:pt x="2410296" y="3065226"/>
                  </a:lnTo>
                  <a:lnTo>
                    <a:pt x="2416433" y="3067408"/>
                  </a:lnTo>
                  <a:lnTo>
                    <a:pt x="2420514" y="3071613"/>
                  </a:lnTo>
                  <a:lnTo>
                    <a:pt x="2420257" y="3080150"/>
                  </a:lnTo>
                  <a:close/>
                </a:path>
                <a:path w="2964815" h="4062095">
                  <a:moveTo>
                    <a:pt x="2679192" y="2571906"/>
                  </a:moveTo>
                  <a:lnTo>
                    <a:pt x="2679115" y="2563059"/>
                  </a:lnTo>
                  <a:lnTo>
                    <a:pt x="2684732" y="2566381"/>
                  </a:lnTo>
                  <a:lnTo>
                    <a:pt x="2682911" y="2571172"/>
                  </a:lnTo>
                  <a:lnTo>
                    <a:pt x="2679192" y="2571906"/>
                  </a:lnTo>
                  <a:close/>
                </a:path>
                <a:path w="2964815" h="4062095">
                  <a:moveTo>
                    <a:pt x="2478907" y="3440523"/>
                  </a:moveTo>
                  <a:lnTo>
                    <a:pt x="2474126" y="3439402"/>
                  </a:lnTo>
                  <a:lnTo>
                    <a:pt x="2479991" y="3433169"/>
                  </a:lnTo>
                  <a:lnTo>
                    <a:pt x="2484230" y="3437967"/>
                  </a:lnTo>
                  <a:lnTo>
                    <a:pt x="2478907" y="3440523"/>
                  </a:lnTo>
                  <a:close/>
                </a:path>
                <a:path w="2964815" h="4062095">
                  <a:moveTo>
                    <a:pt x="2440270" y="3208328"/>
                  </a:moveTo>
                  <a:lnTo>
                    <a:pt x="2440179" y="3199481"/>
                  </a:lnTo>
                  <a:lnTo>
                    <a:pt x="2445800" y="3202803"/>
                  </a:lnTo>
                  <a:lnTo>
                    <a:pt x="2443987" y="3207594"/>
                  </a:lnTo>
                  <a:lnTo>
                    <a:pt x="2440270" y="3208328"/>
                  </a:lnTo>
                  <a:close/>
                </a:path>
                <a:path w="2964815" h="4062095">
                  <a:moveTo>
                    <a:pt x="2435166" y="3075176"/>
                  </a:moveTo>
                  <a:lnTo>
                    <a:pt x="2430861" y="3071998"/>
                  </a:lnTo>
                  <a:lnTo>
                    <a:pt x="2430218" y="3069109"/>
                  </a:lnTo>
                  <a:lnTo>
                    <a:pt x="2431118" y="3066927"/>
                  </a:lnTo>
                  <a:lnTo>
                    <a:pt x="2436516" y="3073474"/>
                  </a:lnTo>
                  <a:lnTo>
                    <a:pt x="2436066" y="3074052"/>
                  </a:lnTo>
                  <a:lnTo>
                    <a:pt x="2435713" y="3074566"/>
                  </a:lnTo>
                  <a:lnTo>
                    <a:pt x="2435166" y="3075176"/>
                  </a:lnTo>
                  <a:close/>
                </a:path>
                <a:path w="2964815" h="4062095">
                  <a:moveTo>
                    <a:pt x="2455121" y="3711598"/>
                  </a:moveTo>
                  <a:lnTo>
                    <a:pt x="2445160" y="3711598"/>
                  </a:lnTo>
                  <a:lnTo>
                    <a:pt x="2445160" y="3701648"/>
                  </a:lnTo>
                  <a:lnTo>
                    <a:pt x="2455121" y="3701648"/>
                  </a:lnTo>
                  <a:lnTo>
                    <a:pt x="2455121" y="3711598"/>
                  </a:lnTo>
                  <a:close/>
                </a:path>
                <a:path w="2964815" h="4062095">
                  <a:moveTo>
                    <a:pt x="2440179" y="2712207"/>
                  </a:moveTo>
                  <a:lnTo>
                    <a:pt x="2430218" y="2712207"/>
                  </a:lnTo>
                  <a:lnTo>
                    <a:pt x="2430218" y="2702258"/>
                  </a:lnTo>
                  <a:lnTo>
                    <a:pt x="2440179" y="2702258"/>
                  </a:lnTo>
                  <a:lnTo>
                    <a:pt x="2440179" y="2712207"/>
                  </a:lnTo>
                  <a:close/>
                </a:path>
                <a:path w="2964815" h="4062095">
                  <a:moveTo>
                    <a:pt x="2430218" y="3303888"/>
                  </a:moveTo>
                  <a:lnTo>
                    <a:pt x="2432218" y="3295940"/>
                  </a:lnTo>
                  <a:lnTo>
                    <a:pt x="2437400" y="3291162"/>
                  </a:lnTo>
                  <a:lnTo>
                    <a:pt x="2442726" y="3286530"/>
                  </a:lnTo>
                  <a:lnTo>
                    <a:pt x="2445160" y="3279014"/>
                  </a:lnTo>
                  <a:lnTo>
                    <a:pt x="2448853" y="3284936"/>
                  </a:lnTo>
                  <a:lnTo>
                    <a:pt x="2447377" y="3294978"/>
                  </a:lnTo>
                  <a:lnTo>
                    <a:pt x="2441057" y="3303256"/>
                  </a:lnTo>
                  <a:lnTo>
                    <a:pt x="2430218" y="3303888"/>
                  </a:lnTo>
                  <a:close/>
                </a:path>
                <a:path w="2964815" h="4062095">
                  <a:moveTo>
                    <a:pt x="2443746" y="3105281"/>
                  </a:moveTo>
                  <a:lnTo>
                    <a:pt x="2435166" y="3105024"/>
                  </a:lnTo>
                  <a:lnTo>
                    <a:pt x="2436142" y="3096659"/>
                  </a:lnTo>
                  <a:lnTo>
                    <a:pt x="2439617" y="3092210"/>
                  </a:lnTo>
                  <a:lnTo>
                    <a:pt x="2444610" y="3091674"/>
                  </a:lnTo>
                  <a:lnTo>
                    <a:pt x="2450140" y="3095043"/>
                  </a:lnTo>
                  <a:lnTo>
                    <a:pt x="2447955" y="3101173"/>
                  </a:lnTo>
                  <a:lnTo>
                    <a:pt x="2443746" y="3105281"/>
                  </a:lnTo>
                  <a:close/>
                </a:path>
                <a:path w="2964815" h="4062095">
                  <a:moveTo>
                    <a:pt x="2486076" y="3261538"/>
                  </a:moveTo>
                  <a:lnTo>
                    <a:pt x="2480761" y="3258975"/>
                  </a:lnTo>
                  <a:lnTo>
                    <a:pt x="2485004" y="3254172"/>
                  </a:lnTo>
                  <a:lnTo>
                    <a:pt x="2490855" y="3260419"/>
                  </a:lnTo>
                  <a:lnTo>
                    <a:pt x="2486076" y="3261538"/>
                  </a:lnTo>
                  <a:close/>
                </a:path>
                <a:path w="2964815" h="4062095">
                  <a:moveTo>
                    <a:pt x="2460164" y="3939253"/>
                  </a:moveTo>
                  <a:lnTo>
                    <a:pt x="2460069" y="3930393"/>
                  </a:lnTo>
                  <a:lnTo>
                    <a:pt x="2465704" y="3933719"/>
                  </a:lnTo>
                  <a:lnTo>
                    <a:pt x="2463889" y="3938517"/>
                  </a:lnTo>
                  <a:lnTo>
                    <a:pt x="2460164" y="3939253"/>
                  </a:lnTo>
                  <a:close/>
                </a:path>
                <a:path w="2964815" h="4062095">
                  <a:moveTo>
                    <a:pt x="2470120" y="2711104"/>
                  </a:moveTo>
                  <a:lnTo>
                    <a:pt x="2470030" y="2702258"/>
                  </a:lnTo>
                  <a:lnTo>
                    <a:pt x="2475651" y="2705580"/>
                  </a:lnTo>
                  <a:lnTo>
                    <a:pt x="2473838" y="2710370"/>
                  </a:lnTo>
                  <a:lnTo>
                    <a:pt x="2470120" y="2711104"/>
                  </a:lnTo>
                  <a:close/>
                </a:path>
                <a:path w="2964815" h="4062095">
                  <a:moveTo>
                    <a:pt x="2455197" y="3128781"/>
                  </a:moveTo>
                  <a:lnTo>
                    <a:pt x="2455121" y="3119917"/>
                  </a:lnTo>
                  <a:lnTo>
                    <a:pt x="2460737" y="3123257"/>
                  </a:lnTo>
                  <a:lnTo>
                    <a:pt x="2458916" y="3128053"/>
                  </a:lnTo>
                  <a:lnTo>
                    <a:pt x="2455197" y="3128781"/>
                  </a:lnTo>
                  <a:close/>
                </a:path>
                <a:path w="2964815" h="4062095">
                  <a:moveTo>
                    <a:pt x="2459426" y="3110352"/>
                  </a:moveTo>
                  <a:lnTo>
                    <a:pt x="2455121" y="3109967"/>
                  </a:lnTo>
                  <a:lnTo>
                    <a:pt x="2457434" y="3107945"/>
                  </a:lnTo>
                  <a:lnTo>
                    <a:pt x="2458045" y="3104158"/>
                  </a:lnTo>
                  <a:lnTo>
                    <a:pt x="2459105" y="3100820"/>
                  </a:lnTo>
                  <a:lnTo>
                    <a:pt x="2465242" y="3108234"/>
                  </a:lnTo>
                  <a:lnTo>
                    <a:pt x="2462800" y="3109710"/>
                  </a:lnTo>
                  <a:lnTo>
                    <a:pt x="2459426" y="3110352"/>
                  </a:lnTo>
                  <a:close/>
                </a:path>
                <a:path w="2964815" h="4062095">
                  <a:moveTo>
                    <a:pt x="1913598" y="2993035"/>
                  </a:moveTo>
                  <a:lnTo>
                    <a:pt x="1908268" y="2990477"/>
                  </a:lnTo>
                  <a:lnTo>
                    <a:pt x="1912502" y="2985693"/>
                  </a:lnTo>
                  <a:lnTo>
                    <a:pt x="1918380" y="2991922"/>
                  </a:lnTo>
                  <a:lnTo>
                    <a:pt x="1913598" y="2993035"/>
                  </a:lnTo>
                  <a:close/>
                </a:path>
                <a:path w="2964815" h="4062095">
                  <a:moveTo>
                    <a:pt x="1832878" y="2955844"/>
                  </a:moveTo>
                  <a:lnTo>
                    <a:pt x="1826714" y="2954961"/>
                  </a:lnTo>
                  <a:lnTo>
                    <a:pt x="1824515" y="2948852"/>
                  </a:lnTo>
                  <a:lnTo>
                    <a:pt x="1826497" y="2942507"/>
                  </a:lnTo>
                  <a:lnTo>
                    <a:pt x="1832878" y="2940920"/>
                  </a:lnTo>
                  <a:lnTo>
                    <a:pt x="1838886" y="2942653"/>
                  </a:lnTo>
                  <a:lnTo>
                    <a:pt x="1836894" y="2954175"/>
                  </a:lnTo>
                  <a:lnTo>
                    <a:pt x="1832878" y="2955844"/>
                  </a:lnTo>
                  <a:close/>
                </a:path>
                <a:path w="2964815" h="4062095">
                  <a:moveTo>
                    <a:pt x="1852800" y="2791772"/>
                  </a:moveTo>
                  <a:lnTo>
                    <a:pt x="1842839" y="2791772"/>
                  </a:lnTo>
                  <a:lnTo>
                    <a:pt x="1842839" y="2781823"/>
                  </a:lnTo>
                  <a:lnTo>
                    <a:pt x="1852800" y="2781823"/>
                  </a:lnTo>
                  <a:lnTo>
                    <a:pt x="1852800" y="2791772"/>
                  </a:lnTo>
                  <a:close/>
                </a:path>
                <a:path w="2964815" h="4062095">
                  <a:moveTo>
                    <a:pt x="1846791" y="2727774"/>
                  </a:moveTo>
                  <a:lnTo>
                    <a:pt x="1837858" y="2727132"/>
                  </a:lnTo>
                  <a:lnTo>
                    <a:pt x="1837858" y="2712207"/>
                  </a:lnTo>
                  <a:lnTo>
                    <a:pt x="1847819" y="2712207"/>
                  </a:lnTo>
                  <a:lnTo>
                    <a:pt x="1849490" y="2722189"/>
                  </a:lnTo>
                  <a:lnTo>
                    <a:pt x="1846791" y="2727774"/>
                  </a:lnTo>
                  <a:close/>
                </a:path>
                <a:path w="2964815" h="4062095">
                  <a:moveTo>
                    <a:pt x="1788434" y="2300422"/>
                  </a:moveTo>
                  <a:lnTo>
                    <a:pt x="1782333" y="2300422"/>
                  </a:lnTo>
                  <a:lnTo>
                    <a:pt x="1782815" y="2297565"/>
                  </a:lnTo>
                  <a:lnTo>
                    <a:pt x="1783072" y="2294548"/>
                  </a:lnTo>
                  <a:lnTo>
                    <a:pt x="1788101" y="2297128"/>
                  </a:lnTo>
                  <a:lnTo>
                    <a:pt x="1788434" y="2300422"/>
                  </a:lnTo>
                  <a:close/>
                </a:path>
                <a:path w="2964815" h="4062095">
                  <a:moveTo>
                    <a:pt x="1785408" y="2310124"/>
                  </a:moveTo>
                  <a:lnTo>
                    <a:pt x="1778092" y="2309473"/>
                  </a:lnTo>
                  <a:lnTo>
                    <a:pt x="1778092" y="2299523"/>
                  </a:lnTo>
                  <a:lnTo>
                    <a:pt x="1782333" y="2300422"/>
                  </a:lnTo>
                  <a:lnTo>
                    <a:pt x="1788434" y="2300422"/>
                  </a:lnTo>
                  <a:lnTo>
                    <a:pt x="1788812" y="2304165"/>
                  </a:lnTo>
                  <a:lnTo>
                    <a:pt x="1785408" y="2310124"/>
                  </a:lnTo>
                  <a:close/>
                </a:path>
                <a:path w="2964815" h="4062095">
                  <a:moveTo>
                    <a:pt x="1847896" y="3118831"/>
                  </a:moveTo>
                  <a:lnTo>
                    <a:pt x="1847819" y="3109967"/>
                  </a:lnTo>
                  <a:lnTo>
                    <a:pt x="1853436" y="3113307"/>
                  </a:lnTo>
                  <a:lnTo>
                    <a:pt x="1851615" y="3118103"/>
                  </a:lnTo>
                  <a:lnTo>
                    <a:pt x="1847896" y="3118831"/>
                  </a:lnTo>
                  <a:close/>
                </a:path>
                <a:path w="2964815" h="4062095">
                  <a:moveTo>
                    <a:pt x="1825407" y="2638548"/>
                  </a:moveTo>
                  <a:lnTo>
                    <a:pt x="1818210" y="2635828"/>
                  </a:lnTo>
                  <a:lnTo>
                    <a:pt x="1817936" y="2627668"/>
                  </a:lnTo>
                  <a:lnTo>
                    <a:pt x="1832878" y="2627668"/>
                  </a:lnTo>
                  <a:lnTo>
                    <a:pt x="1832603" y="2635828"/>
                  </a:lnTo>
                  <a:lnTo>
                    <a:pt x="1825407" y="2638548"/>
                  </a:lnTo>
                  <a:close/>
                </a:path>
                <a:path w="2964815" h="4062095">
                  <a:moveTo>
                    <a:pt x="1784452" y="2671934"/>
                  </a:moveTo>
                  <a:lnTo>
                    <a:pt x="1788053" y="2667466"/>
                  </a:lnTo>
                  <a:lnTo>
                    <a:pt x="1792540" y="2663864"/>
                  </a:lnTo>
                  <a:lnTo>
                    <a:pt x="1788643" y="2668044"/>
                  </a:lnTo>
                  <a:lnTo>
                    <a:pt x="1784452" y="2671934"/>
                  </a:lnTo>
                  <a:close/>
                </a:path>
                <a:path w="2964815" h="4062095">
                  <a:moveTo>
                    <a:pt x="1799805" y="2394634"/>
                  </a:moveTo>
                  <a:lnTo>
                    <a:pt x="1795287" y="2392821"/>
                  </a:lnTo>
                  <a:lnTo>
                    <a:pt x="1789642" y="2389100"/>
                  </a:lnTo>
                  <a:lnTo>
                    <a:pt x="1783072" y="2389005"/>
                  </a:lnTo>
                  <a:lnTo>
                    <a:pt x="1784036" y="2384993"/>
                  </a:lnTo>
                  <a:lnTo>
                    <a:pt x="1788085" y="2384063"/>
                  </a:lnTo>
                  <a:lnTo>
                    <a:pt x="1788053" y="2379056"/>
                  </a:lnTo>
                  <a:lnTo>
                    <a:pt x="1793953" y="2379396"/>
                  </a:lnTo>
                  <a:lnTo>
                    <a:pt x="1796741" y="2382839"/>
                  </a:lnTo>
                  <a:lnTo>
                    <a:pt x="1798920" y="2386878"/>
                  </a:lnTo>
                  <a:lnTo>
                    <a:pt x="1802994" y="2389005"/>
                  </a:lnTo>
                  <a:lnTo>
                    <a:pt x="1799805" y="2394634"/>
                  </a:lnTo>
                  <a:close/>
                </a:path>
                <a:path w="2964815" h="4062095">
                  <a:moveTo>
                    <a:pt x="1811581" y="2502887"/>
                  </a:moveTo>
                  <a:lnTo>
                    <a:pt x="1807397" y="2498997"/>
                  </a:lnTo>
                  <a:lnTo>
                    <a:pt x="1803502" y="2494817"/>
                  </a:lnTo>
                  <a:lnTo>
                    <a:pt x="1807975" y="2498419"/>
                  </a:lnTo>
                  <a:lnTo>
                    <a:pt x="1811581" y="2502887"/>
                  </a:lnTo>
                  <a:close/>
                </a:path>
                <a:path w="2964815" h="4062095">
                  <a:moveTo>
                    <a:pt x="1812955" y="2483495"/>
                  </a:moveTo>
                  <a:lnTo>
                    <a:pt x="1807932" y="2480901"/>
                  </a:lnTo>
                  <a:lnTo>
                    <a:pt x="1807228" y="2473866"/>
                  </a:lnTo>
                  <a:lnTo>
                    <a:pt x="1810633" y="2467914"/>
                  </a:lnTo>
                  <a:lnTo>
                    <a:pt x="1817936" y="2468570"/>
                  </a:lnTo>
                  <a:lnTo>
                    <a:pt x="1819350" y="2476594"/>
                  </a:lnTo>
                  <a:lnTo>
                    <a:pt x="1813245" y="2477140"/>
                  </a:lnTo>
                  <a:lnTo>
                    <a:pt x="1812955" y="2483495"/>
                  </a:lnTo>
                  <a:close/>
                </a:path>
                <a:path w="2964815" h="4062095">
                  <a:moveTo>
                    <a:pt x="1851703" y="2809064"/>
                  </a:moveTo>
                  <a:lnTo>
                    <a:pt x="1846930" y="2807950"/>
                  </a:lnTo>
                  <a:lnTo>
                    <a:pt x="1852800" y="2801722"/>
                  </a:lnTo>
                  <a:lnTo>
                    <a:pt x="1857024" y="2806506"/>
                  </a:lnTo>
                  <a:lnTo>
                    <a:pt x="1851703" y="2809064"/>
                  </a:lnTo>
                  <a:close/>
                </a:path>
                <a:path w="2964815" h="4062095">
                  <a:moveTo>
                    <a:pt x="1793033" y="2911103"/>
                  </a:moveTo>
                  <a:lnTo>
                    <a:pt x="1786286" y="2909563"/>
                  </a:lnTo>
                  <a:lnTo>
                    <a:pt x="1788920" y="2898650"/>
                  </a:lnTo>
                  <a:lnTo>
                    <a:pt x="1788053" y="2891204"/>
                  </a:lnTo>
                  <a:lnTo>
                    <a:pt x="1792519" y="2895055"/>
                  </a:lnTo>
                  <a:lnTo>
                    <a:pt x="1799299" y="2896532"/>
                  </a:lnTo>
                  <a:lnTo>
                    <a:pt x="1807766" y="2896532"/>
                  </a:lnTo>
                  <a:lnTo>
                    <a:pt x="1805198" y="2900862"/>
                  </a:lnTo>
                  <a:lnTo>
                    <a:pt x="1799733" y="2902859"/>
                  </a:lnTo>
                  <a:lnTo>
                    <a:pt x="1794654" y="2905246"/>
                  </a:lnTo>
                  <a:lnTo>
                    <a:pt x="1793033" y="2911103"/>
                  </a:lnTo>
                  <a:close/>
                </a:path>
                <a:path w="2964815" h="4062095">
                  <a:moveTo>
                    <a:pt x="1807766" y="2896532"/>
                  </a:moveTo>
                  <a:lnTo>
                    <a:pt x="1799299" y="2896532"/>
                  </a:lnTo>
                  <a:lnTo>
                    <a:pt x="1807975" y="2896179"/>
                  </a:lnTo>
                  <a:lnTo>
                    <a:pt x="1807766" y="2896532"/>
                  </a:lnTo>
                  <a:close/>
                </a:path>
                <a:path w="2964815" h="4062095">
                  <a:moveTo>
                    <a:pt x="1946626" y="3296057"/>
                  </a:moveTo>
                  <a:lnTo>
                    <a:pt x="1942224" y="3289156"/>
                  </a:lnTo>
                  <a:lnTo>
                    <a:pt x="1942385" y="3288996"/>
                  </a:lnTo>
                  <a:lnTo>
                    <a:pt x="1948201" y="3291724"/>
                  </a:lnTo>
                  <a:lnTo>
                    <a:pt x="1948361" y="3294324"/>
                  </a:lnTo>
                  <a:lnTo>
                    <a:pt x="1946626" y="3296057"/>
                  </a:lnTo>
                  <a:close/>
                </a:path>
                <a:path w="2964815" h="4062095">
                  <a:moveTo>
                    <a:pt x="1897592" y="2766898"/>
                  </a:moveTo>
                  <a:lnTo>
                    <a:pt x="1892240" y="2764796"/>
                  </a:lnTo>
                  <a:lnTo>
                    <a:pt x="1892983" y="2749133"/>
                  </a:lnTo>
                  <a:lnTo>
                    <a:pt x="1887631" y="2747031"/>
                  </a:lnTo>
                  <a:lnTo>
                    <a:pt x="1892604" y="2744214"/>
                  </a:lnTo>
                  <a:lnTo>
                    <a:pt x="1898998" y="2749912"/>
                  </a:lnTo>
                  <a:lnTo>
                    <a:pt x="1902199" y="2759136"/>
                  </a:lnTo>
                  <a:lnTo>
                    <a:pt x="1897592" y="2766898"/>
                  </a:lnTo>
                  <a:close/>
                </a:path>
                <a:path w="2964815" h="4062095">
                  <a:moveTo>
                    <a:pt x="1917577" y="2755877"/>
                  </a:moveTo>
                  <a:lnTo>
                    <a:pt x="1917482" y="2747031"/>
                  </a:lnTo>
                  <a:lnTo>
                    <a:pt x="1923117" y="2750353"/>
                  </a:lnTo>
                  <a:lnTo>
                    <a:pt x="1921302" y="2755143"/>
                  </a:lnTo>
                  <a:lnTo>
                    <a:pt x="1917577" y="2755877"/>
                  </a:lnTo>
                  <a:close/>
                </a:path>
                <a:path w="2964815" h="4062095">
                  <a:moveTo>
                    <a:pt x="1942385" y="3134841"/>
                  </a:moveTo>
                  <a:lnTo>
                    <a:pt x="1938096" y="3127073"/>
                  </a:lnTo>
                  <a:lnTo>
                    <a:pt x="1942951" y="3122914"/>
                  </a:lnTo>
                  <a:lnTo>
                    <a:pt x="1947522" y="3124717"/>
                  </a:lnTo>
                  <a:lnTo>
                    <a:pt x="1942385" y="3134841"/>
                  </a:lnTo>
                  <a:close/>
                </a:path>
                <a:path w="2964815" h="4062095">
                  <a:moveTo>
                    <a:pt x="1896564" y="3080792"/>
                  </a:moveTo>
                  <a:lnTo>
                    <a:pt x="1887631" y="3080150"/>
                  </a:lnTo>
                  <a:lnTo>
                    <a:pt x="1887631" y="3065226"/>
                  </a:lnTo>
                  <a:lnTo>
                    <a:pt x="1897592" y="3065226"/>
                  </a:lnTo>
                  <a:lnTo>
                    <a:pt x="1899263" y="3075208"/>
                  </a:lnTo>
                  <a:lnTo>
                    <a:pt x="1896564" y="3080792"/>
                  </a:lnTo>
                  <a:close/>
                </a:path>
                <a:path w="2964815" h="4062095">
                  <a:moveTo>
                    <a:pt x="1926359" y="2998022"/>
                  </a:moveTo>
                  <a:lnTo>
                    <a:pt x="1921578" y="2996901"/>
                  </a:lnTo>
                  <a:lnTo>
                    <a:pt x="1927443" y="2990668"/>
                  </a:lnTo>
                  <a:lnTo>
                    <a:pt x="1931682" y="2995466"/>
                  </a:lnTo>
                  <a:lnTo>
                    <a:pt x="1926359" y="2998022"/>
                  </a:lnTo>
                  <a:close/>
                </a:path>
                <a:path w="2964815" h="4062095">
                  <a:moveTo>
                    <a:pt x="1882843" y="2970384"/>
                  </a:moveTo>
                  <a:lnTo>
                    <a:pt x="1884386" y="2967752"/>
                  </a:lnTo>
                  <a:lnTo>
                    <a:pt x="1884064" y="2968330"/>
                  </a:lnTo>
                  <a:lnTo>
                    <a:pt x="1882843" y="2970384"/>
                  </a:lnTo>
                  <a:close/>
                </a:path>
                <a:path w="2964815" h="4062095">
                  <a:moveTo>
                    <a:pt x="1878216" y="2978420"/>
                  </a:moveTo>
                  <a:lnTo>
                    <a:pt x="1882843" y="2970384"/>
                  </a:lnTo>
                  <a:lnTo>
                    <a:pt x="1882747" y="2970608"/>
                  </a:lnTo>
                  <a:lnTo>
                    <a:pt x="1882651" y="2970737"/>
                  </a:lnTo>
                  <a:lnTo>
                    <a:pt x="1878216" y="2978420"/>
                  </a:lnTo>
                  <a:close/>
                </a:path>
                <a:path w="2964815" h="4062095">
                  <a:moveTo>
                    <a:pt x="1867034" y="3117285"/>
                  </a:moveTo>
                  <a:lnTo>
                    <a:pt x="1868191" y="3107849"/>
                  </a:lnTo>
                  <a:lnTo>
                    <a:pt x="1867741" y="3100050"/>
                  </a:lnTo>
                  <a:lnTo>
                    <a:pt x="1873846" y="3102200"/>
                  </a:lnTo>
                  <a:lnTo>
                    <a:pt x="1877927" y="3106405"/>
                  </a:lnTo>
                  <a:lnTo>
                    <a:pt x="1877670" y="3114942"/>
                  </a:lnTo>
                  <a:lnTo>
                    <a:pt x="1867034" y="3117285"/>
                  </a:lnTo>
                  <a:close/>
                </a:path>
                <a:path w="2964815" h="4062095">
                  <a:moveTo>
                    <a:pt x="1863267" y="2532228"/>
                  </a:moveTo>
                  <a:lnTo>
                    <a:pt x="1858378" y="2530992"/>
                  </a:lnTo>
                  <a:lnTo>
                    <a:pt x="1862761" y="2523261"/>
                  </a:lnTo>
                  <a:lnTo>
                    <a:pt x="1867903" y="2528980"/>
                  </a:lnTo>
                  <a:lnTo>
                    <a:pt x="1863267" y="2532228"/>
                  </a:lnTo>
                  <a:close/>
                </a:path>
                <a:path w="2964815" h="4062095">
                  <a:moveTo>
                    <a:pt x="2126567" y="3274039"/>
                  </a:moveTo>
                  <a:lnTo>
                    <a:pt x="2120964" y="3264958"/>
                  </a:lnTo>
                  <a:lnTo>
                    <a:pt x="2123025" y="3258008"/>
                  </a:lnTo>
                  <a:lnTo>
                    <a:pt x="2126857" y="3259073"/>
                  </a:lnTo>
                  <a:lnTo>
                    <a:pt x="2126567" y="3274039"/>
                  </a:lnTo>
                  <a:close/>
                </a:path>
                <a:path w="2964815" h="4062095">
                  <a:moveTo>
                    <a:pt x="1891270" y="2803856"/>
                  </a:moveTo>
                  <a:lnTo>
                    <a:pt x="1887477" y="2803715"/>
                  </a:lnTo>
                  <a:lnTo>
                    <a:pt x="1887631" y="2791772"/>
                  </a:lnTo>
                  <a:lnTo>
                    <a:pt x="1893243" y="2797956"/>
                  </a:lnTo>
                  <a:lnTo>
                    <a:pt x="1891270" y="2803856"/>
                  </a:lnTo>
                  <a:close/>
                </a:path>
                <a:path w="2964815" h="4062095">
                  <a:moveTo>
                    <a:pt x="1857780" y="2408905"/>
                  </a:moveTo>
                  <a:lnTo>
                    <a:pt x="1852211" y="2402320"/>
                  </a:lnTo>
                  <a:lnTo>
                    <a:pt x="1855402" y="2395272"/>
                  </a:lnTo>
                  <a:lnTo>
                    <a:pt x="1863510" y="2390066"/>
                  </a:lnTo>
                  <a:lnTo>
                    <a:pt x="1872690" y="2389005"/>
                  </a:lnTo>
                  <a:lnTo>
                    <a:pt x="1869953" y="2394967"/>
                  </a:lnTo>
                  <a:lnTo>
                    <a:pt x="1860516" y="2402943"/>
                  </a:lnTo>
                  <a:lnTo>
                    <a:pt x="1857780" y="2408905"/>
                  </a:lnTo>
                  <a:close/>
                </a:path>
                <a:path w="2964815" h="4062095">
                  <a:moveTo>
                    <a:pt x="1883735" y="2719561"/>
                  </a:moveTo>
                  <a:lnTo>
                    <a:pt x="1878412" y="2717005"/>
                  </a:lnTo>
                  <a:lnTo>
                    <a:pt x="1882651" y="2712207"/>
                  </a:lnTo>
                  <a:lnTo>
                    <a:pt x="1888516" y="2718440"/>
                  </a:lnTo>
                  <a:lnTo>
                    <a:pt x="1883735" y="2719561"/>
                  </a:lnTo>
                  <a:close/>
                </a:path>
                <a:path w="2964815" h="4062095">
                  <a:moveTo>
                    <a:pt x="1970009" y="2790445"/>
                  </a:moveTo>
                  <a:lnTo>
                    <a:pt x="1962275" y="2786797"/>
                  </a:lnTo>
                  <a:lnTo>
                    <a:pt x="1967255" y="2780153"/>
                  </a:lnTo>
                  <a:lnTo>
                    <a:pt x="1975738" y="2777040"/>
                  </a:lnTo>
                  <a:lnTo>
                    <a:pt x="1977248" y="2766898"/>
                  </a:lnTo>
                  <a:lnTo>
                    <a:pt x="1982238" y="2775112"/>
                  </a:lnTo>
                  <a:lnTo>
                    <a:pt x="1978244" y="2784755"/>
                  </a:lnTo>
                  <a:lnTo>
                    <a:pt x="1970009" y="2790445"/>
                  </a:lnTo>
                  <a:close/>
                </a:path>
                <a:path w="2964815" h="4062095">
                  <a:moveTo>
                    <a:pt x="1952346" y="2538185"/>
                  </a:moveTo>
                  <a:lnTo>
                    <a:pt x="1961903" y="2527258"/>
                  </a:lnTo>
                  <a:lnTo>
                    <a:pt x="1968480" y="2527004"/>
                  </a:lnTo>
                  <a:lnTo>
                    <a:pt x="1966990" y="2532341"/>
                  </a:lnTo>
                  <a:lnTo>
                    <a:pt x="1952346" y="2538185"/>
                  </a:lnTo>
                  <a:close/>
                </a:path>
                <a:path w="2964815" h="4062095">
                  <a:moveTo>
                    <a:pt x="1887721" y="2571906"/>
                  </a:moveTo>
                  <a:lnTo>
                    <a:pt x="1887631" y="2563059"/>
                  </a:lnTo>
                  <a:lnTo>
                    <a:pt x="1893252" y="2566381"/>
                  </a:lnTo>
                  <a:lnTo>
                    <a:pt x="1891439" y="2571172"/>
                  </a:lnTo>
                  <a:lnTo>
                    <a:pt x="1887721" y="2571906"/>
                  </a:lnTo>
                  <a:close/>
                </a:path>
                <a:path w="2964815" h="4062095">
                  <a:moveTo>
                    <a:pt x="1977320" y="2666376"/>
                  </a:moveTo>
                  <a:lnTo>
                    <a:pt x="1977248" y="2657517"/>
                  </a:lnTo>
                  <a:lnTo>
                    <a:pt x="1982851" y="2660843"/>
                  </a:lnTo>
                  <a:lnTo>
                    <a:pt x="1981032" y="2665641"/>
                  </a:lnTo>
                  <a:lnTo>
                    <a:pt x="1977320" y="2666376"/>
                  </a:lnTo>
                  <a:close/>
                </a:path>
                <a:path w="2964815" h="4062095">
                  <a:moveTo>
                    <a:pt x="1927443" y="2572977"/>
                  </a:moveTo>
                  <a:lnTo>
                    <a:pt x="1919876" y="2571845"/>
                  </a:lnTo>
                  <a:lnTo>
                    <a:pt x="1915851" y="2567172"/>
                  </a:lnTo>
                  <a:lnTo>
                    <a:pt x="1913887" y="2560434"/>
                  </a:lnTo>
                  <a:lnTo>
                    <a:pt x="1912502" y="2553110"/>
                  </a:lnTo>
                  <a:lnTo>
                    <a:pt x="1918035" y="2556277"/>
                  </a:lnTo>
                  <a:lnTo>
                    <a:pt x="1923033" y="2559986"/>
                  </a:lnTo>
                  <a:lnTo>
                    <a:pt x="1926500" y="2565224"/>
                  </a:lnTo>
                  <a:lnTo>
                    <a:pt x="1927443" y="2572977"/>
                  </a:lnTo>
                  <a:close/>
                </a:path>
                <a:path w="2964815" h="4062095">
                  <a:moveTo>
                    <a:pt x="1922845" y="2499318"/>
                  </a:moveTo>
                  <a:lnTo>
                    <a:pt x="1916743" y="2499318"/>
                  </a:lnTo>
                  <a:lnTo>
                    <a:pt x="1917225" y="2496461"/>
                  </a:lnTo>
                  <a:lnTo>
                    <a:pt x="1917482" y="2493412"/>
                  </a:lnTo>
                  <a:lnTo>
                    <a:pt x="1922510" y="2496006"/>
                  </a:lnTo>
                  <a:lnTo>
                    <a:pt x="1922845" y="2499318"/>
                  </a:lnTo>
                  <a:close/>
                </a:path>
                <a:path w="2964815" h="4062095">
                  <a:moveTo>
                    <a:pt x="1919818" y="2508993"/>
                  </a:moveTo>
                  <a:lnTo>
                    <a:pt x="1912502" y="2508337"/>
                  </a:lnTo>
                  <a:lnTo>
                    <a:pt x="1912502" y="2498419"/>
                  </a:lnTo>
                  <a:lnTo>
                    <a:pt x="1916743" y="2499318"/>
                  </a:lnTo>
                  <a:lnTo>
                    <a:pt x="1922845" y="2499318"/>
                  </a:lnTo>
                  <a:lnTo>
                    <a:pt x="1923222" y="2503041"/>
                  </a:lnTo>
                  <a:lnTo>
                    <a:pt x="1919818" y="2508993"/>
                  </a:lnTo>
                  <a:close/>
                </a:path>
                <a:path w="2964815" h="4062095">
                  <a:moveTo>
                    <a:pt x="2046911" y="2702258"/>
                  </a:moveTo>
                  <a:lnTo>
                    <a:pt x="2033997" y="2691782"/>
                  </a:lnTo>
                  <a:lnTo>
                    <a:pt x="2033054" y="2684938"/>
                  </a:lnTo>
                  <a:lnTo>
                    <a:pt x="2039040" y="2686754"/>
                  </a:lnTo>
                  <a:lnTo>
                    <a:pt x="2046911" y="2702258"/>
                  </a:lnTo>
                  <a:close/>
                </a:path>
                <a:path w="2964815" h="4062095">
                  <a:moveTo>
                    <a:pt x="2091808" y="2830449"/>
                  </a:moveTo>
                  <a:lnTo>
                    <a:pt x="2091704" y="2821589"/>
                  </a:lnTo>
                  <a:lnTo>
                    <a:pt x="2097329" y="2824915"/>
                  </a:lnTo>
                  <a:lnTo>
                    <a:pt x="2095523" y="2829713"/>
                  </a:lnTo>
                  <a:lnTo>
                    <a:pt x="2091808" y="2830449"/>
                  </a:lnTo>
                  <a:close/>
                </a:path>
                <a:path w="2964815" h="4062095">
                  <a:moveTo>
                    <a:pt x="2043310" y="2831045"/>
                  </a:moveTo>
                  <a:lnTo>
                    <a:pt x="2046911" y="2826564"/>
                  </a:lnTo>
                  <a:lnTo>
                    <a:pt x="2051398" y="2822966"/>
                  </a:lnTo>
                  <a:lnTo>
                    <a:pt x="2047502" y="2827153"/>
                  </a:lnTo>
                  <a:lnTo>
                    <a:pt x="2043310" y="2831045"/>
                  </a:lnTo>
                  <a:close/>
                </a:path>
                <a:path w="2964815" h="4062095">
                  <a:moveTo>
                    <a:pt x="1887721" y="2596761"/>
                  </a:moveTo>
                  <a:lnTo>
                    <a:pt x="1887631" y="2587901"/>
                  </a:lnTo>
                  <a:lnTo>
                    <a:pt x="1893252" y="2591228"/>
                  </a:lnTo>
                  <a:lnTo>
                    <a:pt x="1891439" y="2596026"/>
                  </a:lnTo>
                  <a:lnTo>
                    <a:pt x="1887721" y="2596761"/>
                  </a:lnTo>
                  <a:close/>
                </a:path>
                <a:path w="2964815" h="4062095">
                  <a:moveTo>
                    <a:pt x="2077991" y="2861415"/>
                  </a:moveTo>
                  <a:lnTo>
                    <a:pt x="2076871" y="2853833"/>
                  </a:lnTo>
                  <a:lnTo>
                    <a:pt x="2076949" y="2845053"/>
                  </a:lnTo>
                  <a:lnTo>
                    <a:pt x="2071814" y="2841488"/>
                  </a:lnTo>
                  <a:lnTo>
                    <a:pt x="2076398" y="2837931"/>
                  </a:lnTo>
                  <a:lnTo>
                    <a:pt x="2082968" y="2841604"/>
                  </a:lnTo>
                  <a:lnTo>
                    <a:pt x="2087688" y="2850194"/>
                  </a:lnTo>
                  <a:lnTo>
                    <a:pt x="2086723" y="2861387"/>
                  </a:lnTo>
                  <a:lnTo>
                    <a:pt x="2077991" y="2861415"/>
                  </a:lnTo>
                  <a:close/>
                </a:path>
                <a:path w="2964815" h="4062095">
                  <a:moveTo>
                    <a:pt x="2056872" y="2756949"/>
                  </a:moveTo>
                  <a:lnTo>
                    <a:pt x="2052856" y="2756018"/>
                  </a:lnTo>
                  <a:lnTo>
                    <a:pt x="2051924" y="2751974"/>
                  </a:lnTo>
                  <a:lnTo>
                    <a:pt x="2046911" y="2751974"/>
                  </a:lnTo>
                  <a:lnTo>
                    <a:pt x="2046911" y="2742056"/>
                  </a:lnTo>
                  <a:lnTo>
                    <a:pt x="2061853" y="2742056"/>
                  </a:lnTo>
                  <a:lnTo>
                    <a:pt x="2063267" y="2750080"/>
                  </a:lnTo>
                  <a:lnTo>
                    <a:pt x="2057161" y="2750594"/>
                  </a:lnTo>
                  <a:lnTo>
                    <a:pt x="2056872" y="2756949"/>
                  </a:lnTo>
                  <a:close/>
                </a:path>
                <a:path w="2964815" h="4062095">
                  <a:moveTo>
                    <a:pt x="1731229" y="2319418"/>
                  </a:moveTo>
                  <a:lnTo>
                    <a:pt x="1723370" y="2319390"/>
                  </a:lnTo>
                  <a:lnTo>
                    <a:pt x="1721250" y="2309023"/>
                  </a:lnTo>
                  <a:lnTo>
                    <a:pt x="1726777" y="2306231"/>
                  </a:lnTo>
                  <a:lnTo>
                    <a:pt x="1728351" y="2299523"/>
                  </a:lnTo>
                  <a:lnTo>
                    <a:pt x="1733235" y="2303070"/>
                  </a:lnTo>
                  <a:lnTo>
                    <a:pt x="1734356" y="2311840"/>
                  </a:lnTo>
                  <a:lnTo>
                    <a:pt x="1731229" y="2319418"/>
                  </a:lnTo>
                  <a:close/>
                </a:path>
                <a:path w="2964815" h="4062095">
                  <a:moveTo>
                    <a:pt x="1743293" y="2926028"/>
                  </a:moveTo>
                  <a:lnTo>
                    <a:pt x="1736159" y="2926028"/>
                  </a:lnTo>
                  <a:lnTo>
                    <a:pt x="1735838" y="2922722"/>
                  </a:lnTo>
                  <a:lnTo>
                    <a:pt x="1735324" y="2916078"/>
                  </a:lnTo>
                  <a:lnTo>
                    <a:pt x="1743293" y="2916078"/>
                  </a:lnTo>
                  <a:lnTo>
                    <a:pt x="1743293" y="2926028"/>
                  </a:lnTo>
                  <a:close/>
                </a:path>
                <a:path w="2964815" h="4062095">
                  <a:moveTo>
                    <a:pt x="1773234" y="2850348"/>
                  </a:moveTo>
                  <a:lnTo>
                    <a:pt x="1773143" y="2841488"/>
                  </a:lnTo>
                  <a:lnTo>
                    <a:pt x="1778765" y="2844814"/>
                  </a:lnTo>
                  <a:lnTo>
                    <a:pt x="1776951" y="2849612"/>
                  </a:lnTo>
                  <a:lnTo>
                    <a:pt x="1773234" y="2850348"/>
                  </a:lnTo>
                  <a:close/>
                </a:path>
                <a:path w="2964815" h="4062095">
                  <a:moveTo>
                    <a:pt x="1818257" y="2439488"/>
                  </a:moveTo>
                  <a:lnTo>
                    <a:pt x="1812299" y="2436094"/>
                  </a:lnTo>
                  <a:lnTo>
                    <a:pt x="1812955" y="2428804"/>
                  </a:lnTo>
                  <a:lnTo>
                    <a:pt x="1820989" y="2427392"/>
                  </a:lnTo>
                  <a:lnTo>
                    <a:pt x="1821535" y="2433490"/>
                  </a:lnTo>
                  <a:lnTo>
                    <a:pt x="1827897" y="2433779"/>
                  </a:lnTo>
                  <a:lnTo>
                    <a:pt x="1825300" y="2438783"/>
                  </a:lnTo>
                  <a:lnTo>
                    <a:pt x="1818257" y="2439488"/>
                  </a:lnTo>
                  <a:close/>
                </a:path>
                <a:path w="2964815" h="4062095">
                  <a:moveTo>
                    <a:pt x="1763273" y="2716079"/>
                  </a:moveTo>
                  <a:lnTo>
                    <a:pt x="1763182" y="2707232"/>
                  </a:lnTo>
                  <a:lnTo>
                    <a:pt x="1768804" y="2710554"/>
                  </a:lnTo>
                  <a:lnTo>
                    <a:pt x="1766990" y="2715345"/>
                  </a:lnTo>
                  <a:lnTo>
                    <a:pt x="1763273" y="2716079"/>
                  </a:lnTo>
                  <a:close/>
                </a:path>
                <a:path w="2964815" h="4062095">
                  <a:moveTo>
                    <a:pt x="1887631" y="2379056"/>
                  </a:moveTo>
                  <a:lnTo>
                    <a:pt x="1880883" y="2377547"/>
                  </a:lnTo>
                  <a:lnTo>
                    <a:pt x="1883486" y="2366635"/>
                  </a:lnTo>
                  <a:lnTo>
                    <a:pt x="1882651" y="2359189"/>
                  </a:lnTo>
                  <a:lnTo>
                    <a:pt x="1889204" y="2361950"/>
                  </a:lnTo>
                  <a:lnTo>
                    <a:pt x="1891889" y="2367172"/>
                  </a:lnTo>
                  <a:lnTo>
                    <a:pt x="1891200" y="2373370"/>
                  </a:lnTo>
                  <a:lnTo>
                    <a:pt x="1887631" y="2379056"/>
                  </a:lnTo>
                  <a:close/>
                </a:path>
                <a:path w="2964815" h="4062095">
                  <a:moveTo>
                    <a:pt x="1748241" y="2791772"/>
                  </a:moveTo>
                  <a:lnTo>
                    <a:pt x="1741493" y="2790232"/>
                  </a:lnTo>
                  <a:lnTo>
                    <a:pt x="1744128" y="2779319"/>
                  </a:lnTo>
                  <a:lnTo>
                    <a:pt x="1743293" y="2771873"/>
                  </a:lnTo>
                  <a:lnTo>
                    <a:pt x="1749831" y="2774648"/>
                  </a:lnTo>
                  <a:lnTo>
                    <a:pt x="1752515" y="2779873"/>
                  </a:lnTo>
                  <a:lnTo>
                    <a:pt x="1751824" y="2786072"/>
                  </a:lnTo>
                  <a:lnTo>
                    <a:pt x="1748241" y="2791772"/>
                  </a:lnTo>
                  <a:close/>
                </a:path>
                <a:path w="2964815" h="4062095">
                  <a:moveTo>
                    <a:pt x="1758292" y="2924924"/>
                  </a:moveTo>
                  <a:lnTo>
                    <a:pt x="1758202" y="2916078"/>
                  </a:lnTo>
                  <a:lnTo>
                    <a:pt x="1763823" y="2919400"/>
                  </a:lnTo>
                  <a:lnTo>
                    <a:pt x="1762010" y="2924190"/>
                  </a:lnTo>
                  <a:lnTo>
                    <a:pt x="1758292" y="2924924"/>
                  </a:lnTo>
                  <a:close/>
                </a:path>
                <a:path w="2964815" h="4062095">
                  <a:moveTo>
                    <a:pt x="1873139" y="2921278"/>
                  </a:moveTo>
                  <a:lnTo>
                    <a:pt x="1873396" y="2915019"/>
                  </a:lnTo>
                  <a:lnTo>
                    <a:pt x="1873461" y="2914024"/>
                  </a:lnTo>
                  <a:lnTo>
                    <a:pt x="1873139" y="2921278"/>
                  </a:lnTo>
                  <a:close/>
                </a:path>
                <a:path w="2964815" h="4062095">
                  <a:moveTo>
                    <a:pt x="1872793" y="2875208"/>
                  </a:moveTo>
                  <a:lnTo>
                    <a:pt x="1872690" y="2866362"/>
                  </a:lnTo>
                  <a:lnTo>
                    <a:pt x="1878315" y="2869684"/>
                  </a:lnTo>
                  <a:lnTo>
                    <a:pt x="1876509" y="2874474"/>
                  </a:lnTo>
                  <a:lnTo>
                    <a:pt x="1872793" y="2875208"/>
                  </a:lnTo>
                  <a:close/>
                </a:path>
                <a:path w="2964815" h="4062095">
                  <a:moveTo>
                    <a:pt x="1871292" y="2338541"/>
                  </a:moveTo>
                  <a:lnTo>
                    <a:pt x="1863468" y="2334254"/>
                  </a:lnTo>
                  <a:lnTo>
                    <a:pt x="1859017" y="2326267"/>
                  </a:lnTo>
                  <a:lnTo>
                    <a:pt x="1862761" y="2319390"/>
                  </a:lnTo>
                  <a:lnTo>
                    <a:pt x="1865492" y="2319037"/>
                  </a:lnTo>
                  <a:lnTo>
                    <a:pt x="1867195" y="2319711"/>
                  </a:lnTo>
                  <a:lnTo>
                    <a:pt x="1868416" y="2320899"/>
                  </a:lnTo>
                  <a:lnTo>
                    <a:pt x="1872015" y="2325681"/>
                  </a:lnTo>
                  <a:lnTo>
                    <a:pt x="1870922" y="2333930"/>
                  </a:lnTo>
                  <a:lnTo>
                    <a:pt x="1877670" y="2334315"/>
                  </a:lnTo>
                  <a:lnTo>
                    <a:pt x="1871292" y="2338541"/>
                  </a:lnTo>
                  <a:close/>
                </a:path>
                <a:path w="2964815" h="4062095">
                  <a:moveTo>
                    <a:pt x="1824158" y="2560075"/>
                  </a:moveTo>
                  <a:lnTo>
                    <a:pt x="1819134" y="2557324"/>
                  </a:lnTo>
                  <a:lnTo>
                    <a:pt x="1822917" y="2548135"/>
                  </a:lnTo>
                  <a:lnTo>
                    <a:pt x="1828560" y="2556855"/>
                  </a:lnTo>
                  <a:lnTo>
                    <a:pt x="1824158" y="2560075"/>
                  </a:lnTo>
                  <a:close/>
                </a:path>
                <a:path w="2964815" h="4062095">
                  <a:moveTo>
                    <a:pt x="1704187" y="2273590"/>
                  </a:moveTo>
                  <a:lnTo>
                    <a:pt x="37225" y="179646"/>
                  </a:lnTo>
                  <a:lnTo>
                    <a:pt x="8819" y="131793"/>
                  </a:lnTo>
                  <a:lnTo>
                    <a:pt x="0" y="84166"/>
                  </a:lnTo>
                  <a:lnTo>
                    <a:pt x="9110" y="42009"/>
                  </a:lnTo>
                  <a:lnTo>
                    <a:pt x="34494" y="10567"/>
                  </a:lnTo>
                  <a:lnTo>
                    <a:pt x="61332" y="842"/>
                  </a:lnTo>
                  <a:lnTo>
                    <a:pt x="98553" y="0"/>
                  </a:lnTo>
                  <a:lnTo>
                    <a:pt x="136745" y="9592"/>
                  </a:lnTo>
                  <a:lnTo>
                    <a:pt x="166493" y="31172"/>
                  </a:lnTo>
                  <a:lnTo>
                    <a:pt x="1854599" y="2153970"/>
                  </a:lnTo>
                  <a:lnTo>
                    <a:pt x="1704187" y="2273590"/>
                  </a:lnTo>
                  <a:close/>
                </a:path>
              </a:pathLst>
            </a:custGeom>
            <a:solidFill>
              <a:srgbClr val="E369B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4220" y="3612267"/>
              <a:ext cx="2687357" cy="3182315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6171" y="3434459"/>
            <a:ext cx="4624913" cy="406065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269065" y="7900029"/>
            <a:ext cx="228219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50">
                <a:latin typeface="Courier New"/>
                <a:cs typeface="Courier New"/>
              </a:rPr>
              <a:t>Т</a:t>
            </a:r>
            <a:r>
              <a:rPr dirty="0" sz="5200" spc="60">
                <a:latin typeface="Courier New"/>
                <a:cs typeface="Courier New"/>
              </a:rPr>
              <a:t>р</a:t>
            </a:r>
            <a:r>
              <a:rPr dirty="0" sz="5200" spc="-240">
                <a:latin typeface="Courier New"/>
                <a:cs typeface="Courier New"/>
              </a:rPr>
              <a:t>я</a:t>
            </a:r>
            <a:r>
              <a:rPr dirty="0" sz="5200" spc="100">
                <a:latin typeface="Courier New"/>
                <a:cs typeface="Courier New"/>
              </a:rPr>
              <a:t>п</a:t>
            </a:r>
            <a:r>
              <a:rPr dirty="0" sz="5200" spc="-430">
                <a:latin typeface="Courier New"/>
                <a:cs typeface="Courier New"/>
              </a:rPr>
              <a:t>к</a:t>
            </a:r>
            <a:r>
              <a:rPr dirty="0" sz="5200" spc="-229">
                <a:latin typeface="Courier New"/>
                <a:cs typeface="Courier New"/>
              </a:rPr>
              <a:t>а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971983" y="7900029"/>
            <a:ext cx="204470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565">
                <a:latin typeface="Courier New"/>
                <a:cs typeface="Courier New"/>
              </a:rPr>
              <a:t>М</a:t>
            </a:r>
            <a:r>
              <a:rPr dirty="0" sz="5200" spc="-210">
                <a:latin typeface="Courier New"/>
                <a:cs typeface="Courier New"/>
              </a:rPr>
              <a:t>е</a:t>
            </a:r>
            <a:r>
              <a:rPr dirty="0" sz="5200" spc="-700">
                <a:latin typeface="Courier New"/>
                <a:cs typeface="Courier New"/>
              </a:rPr>
              <a:t>т</a:t>
            </a:r>
            <a:r>
              <a:rPr dirty="0" sz="5200" spc="-160">
                <a:latin typeface="Courier New"/>
                <a:cs typeface="Courier New"/>
              </a:rPr>
              <a:t>л</a:t>
            </a:r>
            <a:r>
              <a:rPr dirty="0" sz="5200" spc="-229">
                <a:latin typeface="Courier New"/>
                <a:cs typeface="Courier New"/>
              </a:rPr>
              <a:t>а</a:t>
            </a:r>
            <a:endParaRPr sz="52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375" cy="1029501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81214" y="1407168"/>
            <a:ext cx="2725420" cy="665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10" b="0">
                <a:latin typeface="Trebuchet MS"/>
                <a:cs typeface="Trebuchet MS"/>
              </a:rPr>
              <a:t>Цель</a:t>
            </a:r>
            <a:r>
              <a:rPr dirty="0" sz="4200" spc="-265" b="0">
                <a:latin typeface="Trebuchet MS"/>
                <a:cs typeface="Trebuchet MS"/>
              </a:rPr>
              <a:t> </a:t>
            </a:r>
            <a:r>
              <a:rPr dirty="0" sz="4200" spc="-60" b="0">
                <a:latin typeface="Trebuchet MS"/>
                <a:cs typeface="Trebuchet MS"/>
              </a:rPr>
              <a:t>nгры:</a:t>
            </a:r>
            <a:endParaRPr sz="4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5900"/>
              </a:lnSpc>
              <a:spcBef>
                <a:spcPts val="100"/>
              </a:spcBef>
            </a:pPr>
            <a:r>
              <a:rPr dirty="0" spc="-200"/>
              <a:t>Со</a:t>
            </a:r>
            <a:r>
              <a:rPr dirty="0" spc="-265"/>
              <a:t>c</a:t>
            </a:r>
            <a:r>
              <a:rPr dirty="0" spc="-135"/>
              <a:t>д</a:t>
            </a:r>
            <a:r>
              <a:rPr dirty="0" spc="-185"/>
              <a:t>а</a:t>
            </a:r>
            <a:r>
              <a:rPr dirty="0" spc="-245"/>
              <a:t>т</a:t>
            </a:r>
            <a:r>
              <a:rPr dirty="0" spc="-475"/>
              <a:t>ь</a:t>
            </a:r>
            <a:r>
              <a:rPr dirty="0" spc="-185"/>
              <a:t> </a:t>
            </a:r>
            <a:r>
              <a:rPr dirty="0" spc="-285"/>
              <a:t>ус</a:t>
            </a:r>
            <a:r>
              <a:rPr dirty="0" spc="-375"/>
              <a:t>л</a:t>
            </a:r>
            <a:r>
              <a:rPr dirty="0" spc="-290"/>
              <a:t>о</a:t>
            </a:r>
            <a:r>
              <a:rPr dirty="0" spc="-415"/>
              <a:t>в</a:t>
            </a:r>
            <a:r>
              <a:rPr dirty="0" spc="-125"/>
              <a:t>n</a:t>
            </a:r>
            <a:r>
              <a:rPr dirty="0" spc="-285"/>
              <a:t>я</a:t>
            </a:r>
            <a:r>
              <a:rPr dirty="0" spc="-185"/>
              <a:t> </a:t>
            </a:r>
            <a:r>
              <a:rPr dirty="0" spc="-135"/>
              <a:t>д</a:t>
            </a:r>
            <a:r>
              <a:rPr dirty="0" spc="-375"/>
              <a:t>л</a:t>
            </a:r>
            <a:r>
              <a:rPr dirty="0" spc="-285"/>
              <a:t>я</a:t>
            </a:r>
            <a:r>
              <a:rPr dirty="0" spc="-185"/>
              <a:t> </a:t>
            </a:r>
            <a:r>
              <a:rPr dirty="0" spc="-200"/>
              <a:t>ра</a:t>
            </a:r>
            <a:r>
              <a:rPr dirty="0" spc="-265"/>
              <a:t>c</a:t>
            </a:r>
            <a:r>
              <a:rPr dirty="0" spc="-415"/>
              <a:t>в</a:t>
            </a:r>
            <a:r>
              <a:rPr dirty="0" spc="-125"/>
              <a:t>n</a:t>
            </a:r>
            <a:r>
              <a:rPr dirty="0" spc="-245"/>
              <a:t>т</a:t>
            </a:r>
            <a:r>
              <a:rPr dirty="0" spc="-125"/>
              <a:t>n</a:t>
            </a:r>
            <a:r>
              <a:rPr dirty="0" spc="-285"/>
              <a:t>я</a:t>
            </a:r>
            <a:r>
              <a:rPr dirty="0" spc="-185"/>
              <a:t> </a:t>
            </a:r>
            <a:r>
              <a:rPr dirty="0" spc="-155"/>
              <a:t>умен</a:t>
            </a:r>
            <a:r>
              <a:rPr dirty="0" spc="-125"/>
              <a:t>n</a:t>
            </a:r>
            <a:r>
              <a:rPr dirty="0" spc="-185"/>
              <a:t>я  </a:t>
            </a:r>
            <a:r>
              <a:rPr dirty="0" spc="-95"/>
              <a:t>п</a:t>
            </a:r>
            <a:r>
              <a:rPr dirty="0" spc="-265"/>
              <a:t>оро</a:t>
            </a:r>
            <a:r>
              <a:rPr dirty="0" spc="180"/>
              <a:t>ж</a:t>
            </a:r>
            <a:r>
              <a:rPr dirty="0" spc="-135"/>
              <a:t>д</a:t>
            </a:r>
            <a:r>
              <a:rPr dirty="0" spc="-185"/>
              <a:t>а</a:t>
            </a:r>
            <a:r>
              <a:rPr dirty="0" spc="-245"/>
              <a:t>т</a:t>
            </a:r>
            <a:r>
              <a:rPr dirty="0" spc="-475"/>
              <a:t>ь</a:t>
            </a:r>
            <a:r>
              <a:rPr dirty="0" spc="-185"/>
              <a:t> </a:t>
            </a:r>
            <a:r>
              <a:rPr dirty="0" spc="-190"/>
              <a:t>но</a:t>
            </a:r>
            <a:r>
              <a:rPr dirty="0" spc="-415"/>
              <a:t>в</a:t>
            </a:r>
            <a:r>
              <a:rPr dirty="0" spc="-675"/>
              <a:t>ы</a:t>
            </a:r>
            <a:r>
              <a:rPr dirty="0" spc="-170"/>
              <a:t>е</a:t>
            </a:r>
            <a:r>
              <a:rPr dirty="0" spc="-185"/>
              <a:t> </a:t>
            </a:r>
            <a:r>
              <a:rPr dirty="0" spc="-290"/>
              <a:t>о</a:t>
            </a:r>
            <a:r>
              <a:rPr dirty="0" spc="30"/>
              <a:t>кк</a:t>
            </a:r>
            <a:r>
              <a:rPr dirty="0" spc="-185"/>
              <a:t>а</a:t>
            </a:r>
            <a:r>
              <a:rPr dirty="0" spc="-265"/>
              <a:t>c</a:t>
            </a:r>
            <a:r>
              <a:rPr dirty="0" spc="-125"/>
              <a:t>n</a:t>
            </a:r>
            <a:r>
              <a:rPr dirty="0" spc="-190"/>
              <a:t>она</a:t>
            </a:r>
            <a:r>
              <a:rPr dirty="0" spc="-375"/>
              <a:t>л</a:t>
            </a:r>
            <a:r>
              <a:rPr dirty="0" spc="-475"/>
              <a:t>ь</a:t>
            </a:r>
            <a:r>
              <a:rPr dirty="0" spc="-95"/>
              <a:t>н</a:t>
            </a:r>
            <a:r>
              <a:rPr dirty="0" spc="-675"/>
              <a:t>ы</a:t>
            </a:r>
            <a:r>
              <a:rPr dirty="0" spc="-170"/>
              <a:t>е</a:t>
            </a:r>
            <a:r>
              <a:rPr dirty="0" spc="-185"/>
              <a:t> </a:t>
            </a:r>
            <a:r>
              <a:rPr dirty="0" spc="-170"/>
              <a:t>е</a:t>
            </a:r>
            <a:r>
              <a:rPr dirty="0" spc="-135"/>
              <a:t>д</a:t>
            </a:r>
            <a:r>
              <a:rPr dirty="0" spc="-125"/>
              <a:t>n</a:t>
            </a:r>
            <a:r>
              <a:rPr dirty="0" spc="-95"/>
              <a:t>н</a:t>
            </a:r>
            <a:r>
              <a:rPr dirty="0" spc="-125"/>
              <a:t>n</a:t>
            </a:r>
            <a:r>
              <a:rPr dirty="0" spc="-15"/>
              <a:t>ц</a:t>
            </a:r>
            <a:r>
              <a:rPr dirty="0" spc="-675"/>
              <a:t>ы</a:t>
            </a:r>
            <a:r>
              <a:rPr dirty="0" spc="180"/>
              <a:t>.</a:t>
            </a: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6550"/>
          </a:p>
          <a:p>
            <a:pPr algn="ctr" marR="138430">
              <a:lnSpc>
                <a:spcPct val="100000"/>
              </a:lnSpc>
            </a:pPr>
            <a:r>
              <a:rPr dirty="0" spc="25"/>
              <a:t>Д</a:t>
            </a:r>
            <a:r>
              <a:rPr dirty="0" spc="-375"/>
              <a:t>л</a:t>
            </a:r>
            <a:r>
              <a:rPr dirty="0" spc="-285"/>
              <a:t>я</a:t>
            </a:r>
            <a:r>
              <a:rPr dirty="0" spc="-185"/>
              <a:t> </a:t>
            </a:r>
            <a:r>
              <a:rPr dirty="0" spc="-110"/>
              <a:t>м</a:t>
            </a:r>
            <a:r>
              <a:rPr dirty="0" spc="-375"/>
              <a:t>л</a:t>
            </a:r>
            <a:r>
              <a:rPr dirty="0" spc="-185"/>
              <a:t>а</a:t>
            </a:r>
            <a:r>
              <a:rPr dirty="0" spc="-135"/>
              <a:t>д</a:t>
            </a:r>
            <a:r>
              <a:rPr dirty="0" spc="-40"/>
              <a:t>ш</a:t>
            </a:r>
            <a:r>
              <a:rPr dirty="0" spc="-125"/>
              <a:t>n</a:t>
            </a:r>
            <a:r>
              <a:rPr dirty="0" spc="-260"/>
              <a:t>х</a:t>
            </a:r>
            <a:r>
              <a:rPr dirty="0" spc="-185"/>
              <a:t> </a:t>
            </a:r>
            <a:r>
              <a:rPr dirty="0" spc="-40"/>
              <a:t>ш</a:t>
            </a:r>
            <a:r>
              <a:rPr dirty="0" spc="30"/>
              <a:t>к</a:t>
            </a:r>
            <a:r>
              <a:rPr dirty="0" spc="-290"/>
              <a:t>о</a:t>
            </a:r>
            <a:r>
              <a:rPr dirty="0" spc="-375"/>
              <a:t>л</a:t>
            </a:r>
            <a:r>
              <a:rPr dirty="0" spc="-475"/>
              <a:t>ь</a:t>
            </a:r>
            <a:r>
              <a:rPr dirty="0" spc="-95"/>
              <a:t>н</a:t>
            </a:r>
            <a:r>
              <a:rPr dirty="0" spc="-125"/>
              <a:t>n</a:t>
            </a:r>
            <a:r>
              <a:rPr dirty="0" spc="30"/>
              <a:t>к</a:t>
            </a:r>
            <a:r>
              <a:rPr dirty="0" spc="-290"/>
              <a:t>о</a:t>
            </a:r>
            <a:r>
              <a:rPr dirty="0" spc="-415"/>
              <a:t>в</a:t>
            </a:r>
          </a:p>
          <a:p>
            <a:pPr algn="ctr">
              <a:lnSpc>
                <a:spcPct val="100000"/>
              </a:lnSpc>
              <a:spcBef>
                <a:spcPts val="915"/>
              </a:spcBef>
            </a:pPr>
            <a:r>
              <a:rPr dirty="0" spc="100"/>
              <a:t>(1-4</a:t>
            </a:r>
            <a:r>
              <a:rPr dirty="0" spc="-215"/>
              <a:t> </a:t>
            </a:r>
            <a:r>
              <a:rPr dirty="0" spc="-240"/>
              <a:t>класс)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5403" y="3635417"/>
            <a:ext cx="13653769" cy="398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16100"/>
              </a:lnSpc>
              <a:spcBef>
                <a:spcPts val="95"/>
              </a:spcBef>
            </a:pPr>
            <a:r>
              <a:rPr dirty="0" sz="5600" spc="915" b="1">
                <a:solidFill>
                  <a:srgbClr val="F14F44"/>
                </a:solidFill>
                <a:latin typeface="Trebuchet MS"/>
                <a:cs typeface="Trebuchet MS"/>
              </a:rPr>
              <a:t>М</a:t>
            </a:r>
            <a:r>
              <a:rPr dirty="0" sz="5600" spc="65" b="1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z="5600" spc="365" b="1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z="5600" spc="250" b="1">
                <a:solidFill>
                  <a:srgbClr val="F14F44"/>
                </a:solidFill>
                <a:latin typeface="Trebuchet MS"/>
                <a:cs typeface="Trebuchet MS"/>
              </a:rPr>
              <a:t>л</a:t>
            </a:r>
            <a:r>
              <a:rPr dirty="0" sz="5600" spc="270" b="1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z="5600" spc="365" b="1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z="5600" spc="260" b="1">
                <a:solidFill>
                  <a:srgbClr val="F14F44"/>
                </a:solidFill>
                <a:latin typeface="Trebuchet MS"/>
                <a:cs typeface="Trebuchet MS"/>
              </a:rPr>
              <a:t>р</a:t>
            </a:r>
            <a:r>
              <a:rPr dirty="0" sz="5600" spc="175" b="1">
                <a:solidFill>
                  <a:srgbClr val="F14F44"/>
                </a:solidFill>
                <a:latin typeface="Trebuchet MS"/>
                <a:cs typeface="Trebuchet MS"/>
              </a:rPr>
              <a:t>я</a:t>
            </a:r>
            <a:r>
              <a:rPr dirty="0" sz="5600" spc="375" b="1">
                <a:solidFill>
                  <a:srgbClr val="F14F44"/>
                </a:solidFill>
                <a:latin typeface="Trebuchet MS"/>
                <a:cs typeface="Trebuchet MS"/>
              </a:rPr>
              <a:t>п</a:t>
            </a:r>
            <a:r>
              <a:rPr dirty="0" sz="5600" spc="405" b="1">
                <a:solidFill>
                  <a:srgbClr val="F14F44"/>
                </a:solidFill>
                <a:latin typeface="Trebuchet MS"/>
                <a:cs typeface="Trebuchet MS"/>
              </a:rPr>
              <a:t>к</a:t>
            </a:r>
            <a:r>
              <a:rPr dirty="0" sz="5600" spc="390" b="1">
                <a:solidFill>
                  <a:srgbClr val="F14F44"/>
                </a:solidFill>
                <a:latin typeface="Trebuchet MS"/>
                <a:cs typeface="Trebuchet MS"/>
              </a:rPr>
              <a:t>а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-254" b="1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375" b="1">
                <a:solidFill>
                  <a:srgbClr val="F14F44"/>
                </a:solidFill>
                <a:latin typeface="Trebuchet MS"/>
                <a:cs typeface="Trebuchet MS"/>
              </a:rPr>
              <a:t>п</a:t>
            </a:r>
            <a:r>
              <a:rPr dirty="0" sz="5600" spc="260" b="1">
                <a:solidFill>
                  <a:srgbClr val="F14F44"/>
                </a:solidFill>
                <a:latin typeface="Trebuchet MS"/>
                <a:cs typeface="Trebuchet MS"/>
              </a:rPr>
              <a:t>р</a:t>
            </a:r>
            <a:r>
              <a:rPr dirty="0" sz="5600" spc="660" b="1">
                <a:solidFill>
                  <a:srgbClr val="F14F44"/>
                </a:solidFill>
                <a:latin typeface="Trebuchet MS"/>
                <a:cs typeface="Trebuchet MS"/>
              </a:rPr>
              <a:t>и</a:t>
            </a:r>
            <a:r>
              <a:rPr dirty="0" sz="5600" spc="-20" b="1">
                <a:solidFill>
                  <a:srgbClr val="F14F44"/>
                </a:solidFill>
                <a:latin typeface="Trebuchet MS"/>
                <a:cs typeface="Trebuchet MS"/>
              </a:rPr>
              <a:t>с</a:t>
            </a:r>
            <a:r>
              <a:rPr dirty="0" sz="5600" spc="375" b="1">
                <a:solidFill>
                  <a:srgbClr val="F14F44"/>
                </a:solidFill>
                <a:latin typeface="Trebuchet MS"/>
                <a:cs typeface="Trebuchet MS"/>
              </a:rPr>
              <a:t>п</a:t>
            </a:r>
            <a:r>
              <a:rPr dirty="0" sz="5600" spc="270" b="1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z="5600" spc="-20" b="1">
                <a:solidFill>
                  <a:srgbClr val="F14F44"/>
                </a:solidFill>
                <a:latin typeface="Trebuchet MS"/>
                <a:cs typeface="Trebuchet MS"/>
              </a:rPr>
              <a:t>с</a:t>
            </a:r>
            <a:r>
              <a:rPr dirty="0" sz="5600" spc="270" b="1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z="5600" spc="210" b="1">
                <a:solidFill>
                  <a:srgbClr val="F14F44"/>
                </a:solidFill>
                <a:latin typeface="Trebuchet MS"/>
                <a:cs typeface="Trebuchet MS"/>
              </a:rPr>
              <a:t>б</a:t>
            </a:r>
            <a:r>
              <a:rPr dirty="0" sz="5600" spc="250" b="1">
                <a:solidFill>
                  <a:srgbClr val="F14F44"/>
                </a:solidFill>
                <a:latin typeface="Trebuchet MS"/>
                <a:cs typeface="Trebuchet MS"/>
              </a:rPr>
              <a:t>л</a:t>
            </a:r>
            <a:r>
              <a:rPr dirty="0" sz="5600" spc="65" b="1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z="5600" spc="380" b="1">
                <a:solidFill>
                  <a:srgbClr val="F14F44"/>
                </a:solidFill>
                <a:latin typeface="Trebuchet MS"/>
                <a:cs typeface="Trebuchet MS"/>
              </a:rPr>
              <a:t>н</a:t>
            </a:r>
            <a:r>
              <a:rPr dirty="0" sz="5600" spc="660" b="1">
                <a:solidFill>
                  <a:srgbClr val="F14F44"/>
                </a:solidFill>
                <a:latin typeface="Trebuchet MS"/>
                <a:cs typeface="Trebuchet MS"/>
              </a:rPr>
              <a:t>и</a:t>
            </a:r>
            <a:r>
              <a:rPr dirty="0" sz="5600" spc="70" b="1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z="5600" spc="-23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10" b="1">
                <a:solidFill>
                  <a:srgbClr val="F14F44"/>
                </a:solidFill>
                <a:latin typeface="Trebuchet MS"/>
                <a:cs typeface="Trebuchet MS"/>
              </a:rPr>
              <a:t>д</a:t>
            </a:r>
            <a:r>
              <a:rPr dirty="0" sz="5600" spc="250" b="1">
                <a:solidFill>
                  <a:srgbClr val="F14F44"/>
                </a:solidFill>
                <a:latin typeface="Trebuchet MS"/>
                <a:cs typeface="Trebuchet MS"/>
              </a:rPr>
              <a:t>л</a:t>
            </a:r>
            <a:r>
              <a:rPr dirty="0" sz="5600" spc="125" b="1">
                <a:solidFill>
                  <a:srgbClr val="F14F44"/>
                </a:solidFill>
                <a:latin typeface="Trebuchet MS"/>
                <a:cs typeface="Trebuchet MS"/>
              </a:rPr>
              <a:t>я  </a:t>
            </a:r>
            <a:r>
              <a:rPr dirty="0" sz="5600" spc="405" b="1">
                <a:solidFill>
                  <a:srgbClr val="F14F44"/>
                </a:solidFill>
                <a:latin typeface="Trebuchet MS"/>
                <a:cs typeface="Trebuchet MS"/>
              </a:rPr>
              <a:t>очистки</a:t>
            </a:r>
            <a:r>
              <a:rPr dirty="0" sz="5600" spc="-24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325" b="1">
                <a:solidFill>
                  <a:srgbClr val="F14F44"/>
                </a:solidFill>
                <a:latin typeface="Trebuchet MS"/>
                <a:cs typeface="Trebuchet MS"/>
              </a:rPr>
              <a:t>мебели</a:t>
            </a:r>
            <a:r>
              <a:rPr dirty="0" sz="5600" spc="-24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04" b="1">
                <a:solidFill>
                  <a:srgbClr val="F14F44"/>
                </a:solidFill>
                <a:latin typeface="Trebuchet MS"/>
                <a:cs typeface="Trebuchet MS"/>
              </a:rPr>
              <a:t>(шкафов),</a:t>
            </a:r>
            <a:r>
              <a:rPr dirty="0" sz="5600" spc="-240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405" b="1">
                <a:solidFill>
                  <a:srgbClr val="F14F44"/>
                </a:solidFill>
                <a:latin typeface="Trebuchet MS"/>
                <a:cs typeface="Trebuchet MS"/>
              </a:rPr>
              <a:t>которым </a:t>
            </a:r>
            <a:r>
              <a:rPr dirty="0" sz="5600" spc="-1675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50" b="1">
                <a:solidFill>
                  <a:srgbClr val="F14F44"/>
                </a:solidFill>
                <a:latin typeface="Trebuchet MS"/>
                <a:cs typeface="Trebuchet MS"/>
              </a:rPr>
              <a:t>удобно </a:t>
            </a:r>
            <a:r>
              <a:rPr dirty="0" sz="5600" spc="370" b="1">
                <a:solidFill>
                  <a:srgbClr val="F14F44"/>
                </a:solidFill>
                <a:latin typeface="Trebuchet MS"/>
                <a:cs typeface="Trebuchet MS"/>
              </a:rPr>
              <a:t>протирать </a:t>
            </a:r>
            <a:r>
              <a:rPr dirty="0" sz="5600" spc="235" b="1">
                <a:solidFill>
                  <a:srgbClr val="F14F44"/>
                </a:solidFill>
                <a:latin typeface="Trebuchet MS"/>
                <a:cs typeface="Trebuchet MS"/>
              </a:rPr>
              <a:t>поверхности, </a:t>
            </a:r>
            <a:r>
              <a:rPr dirty="0" sz="5600" spc="240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90" b="1">
                <a:solidFill>
                  <a:srgbClr val="F14F44"/>
                </a:solidFill>
                <a:latin typeface="Trebuchet MS"/>
                <a:cs typeface="Trebuchet MS"/>
              </a:rPr>
              <a:t>расположенные</a:t>
            </a:r>
            <a:r>
              <a:rPr dirty="0" sz="5600" spc="-240" b="1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z="5600" spc="220" b="1">
                <a:solidFill>
                  <a:srgbClr val="F14F44"/>
                </a:solidFill>
                <a:latin typeface="Trebuchet MS"/>
                <a:cs typeface="Trebuchet MS"/>
              </a:rPr>
              <a:t>высоко.</a:t>
            </a:r>
            <a:endParaRPr sz="5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5307158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71776" y="4604361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89695" y="8159427"/>
            <a:ext cx="664210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55">
                <a:latin typeface="Courier New"/>
                <a:cs typeface="Courier New"/>
              </a:rPr>
              <a:t>С</a:t>
            </a:r>
            <a:r>
              <a:rPr dirty="0" sz="5200" spc="100">
                <a:latin typeface="Courier New"/>
                <a:cs typeface="Courier New"/>
              </a:rPr>
              <a:t>п</a:t>
            </a:r>
            <a:r>
              <a:rPr dirty="0" sz="5200" spc="170">
                <a:latin typeface="Courier New"/>
                <a:cs typeface="Courier New"/>
              </a:rPr>
              <a:t>и</a:t>
            </a:r>
            <a:r>
              <a:rPr dirty="0" sz="5200" spc="35">
                <a:latin typeface="Courier New"/>
                <a:cs typeface="Courier New"/>
              </a:rPr>
              <a:t>ч</a:t>
            </a:r>
            <a:r>
              <a:rPr dirty="0" sz="5200" spc="-210">
                <a:latin typeface="Courier New"/>
                <a:cs typeface="Courier New"/>
              </a:rPr>
              <a:t>е</a:t>
            </a:r>
            <a:r>
              <a:rPr dirty="0" sz="5200" spc="35">
                <a:latin typeface="Courier New"/>
                <a:cs typeface="Courier New"/>
              </a:rPr>
              <a:t>ч</a:t>
            </a:r>
            <a:r>
              <a:rPr dirty="0" sz="5200" spc="170">
                <a:latin typeface="Courier New"/>
                <a:cs typeface="Courier New"/>
              </a:rPr>
              <a:t>н</a:t>
            </a:r>
            <a:r>
              <a:rPr dirty="0" sz="5200" spc="875">
                <a:latin typeface="Courier New"/>
                <a:cs typeface="Courier New"/>
              </a:rPr>
              <a:t>ы</a:t>
            </a:r>
            <a:r>
              <a:rPr dirty="0" sz="5200" spc="175">
                <a:latin typeface="Courier New"/>
                <a:cs typeface="Courier New"/>
              </a:rPr>
              <a:t>й</a:t>
            </a:r>
            <a:r>
              <a:rPr dirty="0" sz="5200" spc="-1770">
                <a:latin typeface="Courier New"/>
                <a:cs typeface="Courier New"/>
              </a:rPr>
              <a:t> </a:t>
            </a:r>
            <a:r>
              <a:rPr dirty="0" sz="5200" spc="-430">
                <a:latin typeface="Courier New"/>
                <a:cs typeface="Courier New"/>
              </a:rPr>
              <a:t>к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60">
                <a:latin typeface="Courier New"/>
                <a:cs typeface="Courier New"/>
              </a:rPr>
              <a:t>р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-30">
                <a:latin typeface="Courier New"/>
                <a:cs typeface="Courier New"/>
              </a:rPr>
              <a:t>б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-425">
                <a:latin typeface="Courier New"/>
                <a:cs typeface="Courier New"/>
              </a:rPr>
              <a:t>к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50573" y="8159427"/>
            <a:ext cx="158623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60">
                <a:latin typeface="Courier New"/>
                <a:cs typeface="Courier New"/>
              </a:rPr>
              <a:t>Б</a:t>
            </a:r>
            <a:r>
              <a:rPr dirty="0" sz="5200" spc="-509">
                <a:latin typeface="Courier New"/>
                <a:cs typeface="Courier New"/>
              </a:rPr>
              <a:t>у</a:t>
            </a:r>
            <a:r>
              <a:rPr dirty="0" sz="5200" spc="-650">
                <a:latin typeface="Courier New"/>
                <a:cs typeface="Courier New"/>
              </a:rPr>
              <a:t>с</a:t>
            </a:r>
            <a:r>
              <a:rPr dirty="0" sz="5200" spc="880">
                <a:latin typeface="Courier New"/>
                <a:cs typeface="Courier New"/>
              </a:rPr>
              <a:t>ы</a:t>
            </a:r>
            <a:endParaRPr sz="52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4168" y="3635415"/>
            <a:ext cx="14356080" cy="29972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6100"/>
              </a:lnSpc>
              <a:spcBef>
                <a:spcPts val="95"/>
              </a:spcBef>
            </a:pPr>
            <a:r>
              <a:rPr dirty="0" spc="-165">
                <a:solidFill>
                  <a:srgbClr val="F14F44"/>
                </a:solidFill>
                <a:latin typeface="Tahoma"/>
                <a:cs typeface="Tahoma"/>
              </a:rPr>
              <a:t>К</a:t>
            </a:r>
            <a:r>
              <a:rPr dirty="0" spc="5">
                <a:solidFill>
                  <a:srgbClr val="F14F44"/>
                </a:solidFill>
                <a:latin typeface="Tahoma"/>
                <a:cs typeface="Tahoma"/>
              </a:rPr>
              <a:t>о</a:t>
            </a:r>
            <a:r>
              <a:rPr dirty="0" spc="10">
                <a:solidFill>
                  <a:srgbClr val="F14F44"/>
                </a:solidFill>
                <a:latin typeface="Tahoma"/>
                <a:cs typeface="Tahoma"/>
              </a:rPr>
              <a:t>р</a:t>
            </a:r>
            <a:r>
              <a:rPr dirty="0" spc="5">
                <a:solidFill>
                  <a:srgbClr val="F14F44"/>
                </a:solidFill>
                <a:latin typeface="Tahoma"/>
                <a:cs typeface="Tahoma"/>
              </a:rPr>
              <a:t>о</a:t>
            </a:r>
            <a:r>
              <a:rPr dirty="0" spc="-40">
                <a:solidFill>
                  <a:srgbClr val="F14F44"/>
                </a:solidFill>
                <a:latin typeface="Tahoma"/>
                <a:cs typeface="Tahoma"/>
              </a:rPr>
              <a:t>б</a:t>
            </a:r>
            <a:r>
              <a:rPr dirty="0" spc="-45">
                <a:solidFill>
                  <a:srgbClr val="F14F44"/>
                </a:solidFill>
                <a:latin typeface="Tahoma"/>
                <a:cs typeface="Tahoma"/>
              </a:rPr>
              <a:t>у</a:t>
            </a:r>
            <a:r>
              <a:rPr dirty="0" spc="-75">
                <a:solidFill>
                  <a:srgbClr val="F14F44"/>
                </a:solidFill>
                <a:latin typeface="Tahoma"/>
                <a:cs typeface="Tahoma"/>
              </a:rPr>
              <a:t>с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-615">
                <a:solidFill>
                  <a:srgbClr val="F14F44"/>
                </a:solidFill>
                <a:latin typeface="Tahoma"/>
                <a:cs typeface="Tahoma"/>
              </a:rPr>
              <a:t>-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65">
                <a:solidFill>
                  <a:srgbClr val="F14F44"/>
                </a:solidFill>
                <a:latin typeface="Tahoma"/>
                <a:cs typeface="Tahoma"/>
              </a:rPr>
              <a:t>н</a:t>
            </a:r>
            <a:r>
              <a:rPr dirty="0" spc="5">
                <a:solidFill>
                  <a:srgbClr val="F14F44"/>
                </a:solidFill>
                <a:latin typeface="Tahoma"/>
                <a:cs typeface="Tahoma"/>
              </a:rPr>
              <a:t>о</a:t>
            </a:r>
            <a:r>
              <a:rPr dirty="0" spc="170">
                <a:solidFill>
                  <a:srgbClr val="F14F44"/>
                </a:solidFill>
                <a:latin typeface="Tahoma"/>
                <a:cs typeface="Tahoma"/>
              </a:rPr>
              <a:t>в</a:t>
            </a:r>
            <a:r>
              <a:rPr dirty="0" spc="20">
                <a:solidFill>
                  <a:srgbClr val="F14F44"/>
                </a:solidFill>
                <a:latin typeface="Tahoma"/>
                <a:cs typeface="Tahoma"/>
              </a:rPr>
              <a:t>ы</a:t>
            </a:r>
            <a:r>
              <a:rPr dirty="0" spc="380">
                <a:solidFill>
                  <a:srgbClr val="F14F44"/>
                </a:solidFill>
                <a:latin typeface="Tahoma"/>
                <a:cs typeface="Tahoma"/>
              </a:rPr>
              <a:t>й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480">
                <a:solidFill>
                  <a:srgbClr val="F14F44"/>
                </a:solidFill>
                <a:latin typeface="Tahoma"/>
                <a:cs typeface="Tahoma"/>
              </a:rPr>
              <a:t>м</a:t>
            </a:r>
            <a:r>
              <a:rPr dirty="0" spc="-45">
                <a:solidFill>
                  <a:srgbClr val="F14F44"/>
                </a:solidFill>
                <a:latin typeface="Tahoma"/>
                <a:cs typeface="Tahoma"/>
              </a:rPr>
              <a:t>у</a:t>
            </a:r>
            <a:r>
              <a:rPr dirty="0" spc="165">
                <a:solidFill>
                  <a:srgbClr val="F14F44"/>
                </a:solidFill>
                <a:latin typeface="Tahoma"/>
                <a:cs typeface="Tahoma"/>
              </a:rPr>
              <a:t>з</a:t>
            </a:r>
            <a:r>
              <a:rPr dirty="0" spc="20">
                <a:solidFill>
                  <a:srgbClr val="F14F44"/>
                </a:solidFill>
                <a:latin typeface="Tahoma"/>
                <a:cs typeface="Tahoma"/>
              </a:rPr>
              <a:t>ы</a:t>
            </a:r>
            <a:r>
              <a:rPr dirty="0" spc="85">
                <a:solidFill>
                  <a:srgbClr val="F14F44"/>
                </a:solidFill>
                <a:latin typeface="Tahoma"/>
                <a:cs typeface="Tahoma"/>
              </a:rPr>
              <a:t>к</a:t>
            </a:r>
            <a:r>
              <a:rPr dirty="0" spc="25">
                <a:solidFill>
                  <a:srgbClr val="F14F44"/>
                </a:solidFill>
                <a:latin typeface="Tahoma"/>
                <a:cs typeface="Tahoma"/>
              </a:rPr>
              <a:t>а</a:t>
            </a:r>
            <a:r>
              <a:rPr dirty="0" spc="-55">
                <a:solidFill>
                  <a:srgbClr val="F14F44"/>
                </a:solidFill>
                <a:latin typeface="Tahoma"/>
                <a:cs typeface="Tahoma"/>
              </a:rPr>
              <a:t>л</a:t>
            </a:r>
            <a:r>
              <a:rPr dirty="0" spc="210">
                <a:solidFill>
                  <a:srgbClr val="F14F44"/>
                </a:solidFill>
                <a:latin typeface="Tahoma"/>
                <a:cs typeface="Tahoma"/>
              </a:rPr>
              <a:t>ь</a:t>
            </a:r>
            <a:r>
              <a:rPr dirty="0" spc="65">
                <a:solidFill>
                  <a:srgbClr val="F14F44"/>
                </a:solidFill>
                <a:latin typeface="Tahoma"/>
                <a:cs typeface="Tahoma"/>
              </a:rPr>
              <a:t>н</a:t>
            </a:r>
            <a:r>
              <a:rPr dirty="0" spc="20">
                <a:solidFill>
                  <a:srgbClr val="F14F44"/>
                </a:solidFill>
                <a:latin typeface="Tahoma"/>
                <a:cs typeface="Tahoma"/>
              </a:rPr>
              <a:t>ы</a:t>
            </a:r>
            <a:r>
              <a:rPr dirty="0" spc="240">
                <a:solidFill>
                  <a:srgbClr val="F14F44"/>
                </a:solidFill>
                <a:latin typeface="Tahoma"/>
                <a:cs typeface="Tahoma"/>
              </a:rPr>
              <a:t>й  </a:t>
            </a:r>
            <a:r>
              <a:rPr dirty="0" spc="120">
                <a:solidFill>
                  <a:srgbClr val="F14F44"/>
                </a:solidFill>
                <a:latin typeface="Tahoma"/>
                <a:cs typeface="Tahoma"/>
              </a:rPr>
              <a:t>инструмент</a:t>
            </a:r>
            <a:r>
              <a:rPr dirty="0" spc="-20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-75">
                <a:solidFill>
                  <a:srgbClr val="F14F44"/>
                </a:solidFill>
                <a:latin typeface="Tahoma"/>
                <a:cs typeface="Tahoma"/>
              </a:rPr>
              <a:t>с</a:t>
            </a:r>
            <a:r>
              <a:rPr dirty="0" spc="-20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105">
                <a:solidFill>
                  <a:srgbClr val="F14F44"/>
                </a:solidFill>
                <a:latin typeface="Tahoma"/>
                <a:cs typeface="Tahoma"/>
              </a:rPr>
              <a:t>бисером</a:t>
            </a:r>
            <a:r>
              <a:rPr dirty="0" spc="-20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90">
                <a:solidFill>
                  <a:srgbClr val="F14F44"/>
                </a:solidFill>
                <a:latin typeface="Tahoma"/>
                <a:cs typeface="Tahoma"/>
              </a:rPr>
              <a:t>внутри,</a:t>
            </a:r>
            <a:r>
              <a:rPr dirty="0" spc="-20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135">
                <a:solidFill>
                  <a:srgbClr val="F14F44"/>
                </a:solidFill>
                <a:latin typeface="Tahoma"/>
                <a:cs typeface="Tahoma"/>
              </a:rPr>
              <a:t>издает </a:t>
            </a:r>
            <a:r>
              <a:rPr dirty="0" spc="-1625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190">
                <a:solidFill>
                  <a:srgbClr val="F14F44"/>
                </a:solidFill>
                <a:latin typeface="Tahoma"/>
                <a:cs typeface="Tahoma"/>
              </a:rPr>
              <a:t>ритмичные</a:t>
            </a:r>
            <a:r>
              <a:rPr dirty="0" spc="-195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100">
                <a:solidFill>
                  <a:srgbClr val="F14F44"/>
                </a:solidFill>
                <a:latin typeface="Tahoma"/>
                <a:cs typeface="Tahoma"/>
              </a:rPr>
              <a:t>звуки.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" y="0"/>
            <a:ext cx="12664440" cy="9732010"/>
          </a:xfrm>
          <a:custGeom>
            <a:avLst/>
            <a:gdLst/>
            <a:ahLst/>
            <a:cxnLst/>
            <a:rect l="l" t="t" r="r" b="b"/>
            <a:pathLst>
              <a:path w="12664440" h="9732010">
                <a:moveTo>
                  <a:pt x="11673504" y="6754"/>
                </a:moveTo>
                <a:lnTo>
                  <a:pt x="12326154" y="2260"/>
                </a:lnTo>
                <a:lnTo>
                  <a:pt x="12326211" y="10662"/>
                </a:lnTo>
                <a:lnTo>
                  <a:pt x="11673504" y="6754"/>
                </a:lnTo>
                <a:close/>
              </a:path>
              <a:path w="12664440" h="9732010">
                <a:moveTo>
                  <a:pt x="12355759" y="841784"/>
                </a:moveTo>
                <a:lnTo>
                  <a:pt x="7992032" y="706235"/>
                </a:lnTo>
                <a:lnTo>
                  <a:pt x="8043740" y="695135"/>
                </a:lnTo>
                <a:lnTo>
                  <a:pt x="8095024" y="696729"/>
                </a:lnTo>
                <a:lnTo>
                  <a:pt x="8146679" y="685627"/>
                </a:lnTo>
                <a:lnTo>
                  <a:pt x="8249137" y="688810"/>
                </a:lnTo>
                <a:lnTo>
                  <a:pt x="8300735" y="677706"/>
                </a:lnTo>
                <a:lnTo>
                  <a:pt x="8351927" y="679296"/>
                </a:lnTo>
                <a:lnTo>
                  <a:pt x="8454680" y="669782"/>
                </a:lnTo>
                <a:lnTo>
                  <a:pt x="8506247" y="658678"/>
                </a:lnTo>
                <a:lnTo>
                  <a:pt x="8557705" y="660276"/>
                </a:lnTo>
                <a:lnTo>
                  <a:pt x="8609466" y="649178"/>
                </a:lnTo>
                <a:lnTo>
                  <a:pt x="8660754" y="650771"/>
                </a:lnTo>
                <a:lnTo>
                  <a:pt x="8712367" y="639668"/>
                </a:lnTo>
                <a:lnTo>
                  <a:pt x="8763530" y="641257"/>
                </a:lnTo>
                <a:lnTo>
                  <a:pt x="8815041" y="630151"/>
                </a:lnTo>
                <a:lnTo>
                  <a:pt x="8917185" y="633324"/>
                </a:lnTo>
                <a:lnTo>
                  <a:pt x="8968628" y="622216"/>
                </a:lnTo>
                <a:lnTo>
                  <a:pt x="9019677" y="623802"/>
                </a:lnTo>
                <a:lnTo>
                  <a:pt x="9071131" y="612694"/>
                </a:lnTo>
                <a:lnTo>
                  <a:pt x="9173331" y="615868"/>
                </a:lnTo>
                <a:lnTo>
                  <a:pt x="9224888" y="604764"/>
                </a:lnTo>
                <a:lnTo>
                  <a:pt x="9276107" y="606355"/>
                </a:lnTo>
                <a:lnTo>
                  <a:pt x="9327789" y="595254"/>
                </a:lnTo>
                <a:lnTo>
                  <a:pt x="9430613" y="598448"/>
                </a:lnTo>
                <a:lnTo>
                  <a:pt x="9482834" y="587364"/>
                </a:lnTo>
                <a:lnTo>
                  <a:pt x="9586476" y="590583"/>
                </a:lnTo>
                <a:lnTo>
                  <a:pt x="9638681" y="579499"/>
                </a:lnTo>
                <a:lnTo>
                  <a:pt x="9794035" y="584324"/>
                </a:lnTo>
                <a:lnTo>
                  <a:pt x="9846179" y="573238"/>
                </a:lnTo>
                <a:lnTo>
                  <a:pt x="9949612" y="576451"/>
                </a:lnTo>
                <a:lnTo>
                  <a:pt x="10001683" y="565362"/>
                </a:lnTo>
                <a:lnTo>
                  <a:pt x="10104944" y="568570"/>
                </a:lnTo>
                <a:lnTo>
                  <a:pt x="10311413" y="562277"/>
                </a:lnTo>
                <a:lnTo>
                  <a:pt x="10414579" y="552776"/>
                </a:lnTo>
                <a:lnTo>
                  <a:pt x="10568341" y="557552"/>
                </a:lnTo>
                <a:lnTo>
                  <a:pt x="10619873" y="546446"/>
                </a:lnTo>
                <a:lnTo>
                  <a:pt x="11169823" y="563529"/>
                </a:lnTo>
                <a:lnTo>
                  <a:pt x="11220999" y="552413"/>
                </a:lnTo>
                <a:lnTo>
                  <a:pt x="11474320" y="560282"/>
                </a:lnTo>
                <a:lnTo>
                  <a:pt x="11525275" y="549158"/>
                </a:lnTo>
                <a:lnTo>
                  <a:pt x="11727235" y="555432"/>
                </a:lnTo>
                <a:lnTo>
                  <a:pt x="11778058" y="544304"/>
                </a:lnTo>
                <a:lnTo>
                  <a:pt x="11878856" y="547435"/>
                </a:lnTo>
                <a:lnTo>
                  <a:pt x="11929622" y="536306"/>
                </a:lnTo>
                <a:lnTo>
                  <a:pt x="11979980" y="537870"/>
                </a:lnTo>
                <a:lnTo>
                  <a:pt x="12030718" y="526740"/>
                </a:lnTo>
                <a:lnTo>
                  <a:pt x="12131374" y="529867"/>
                </a:lnTo>
                <a:lnTo>
                  <a:pt x="12182084" y="518736"/>
                </a:lnTo>
                <a:lnTo>
                  <a:pt x="12232395" y="520299"/>
                </a:lnTo>
                <a:lnTo>
                  <a:pt x="12283095" y="509167"/>
                </a:lnTo>
                <a:lnTo>
                  <a:pt x="12333400" y="510730"/>
                </a:lnTo>
                <a:lnTo>
                  <a:pt x="12331480" y="409021"/>
                </a:lnTo>
                <a:lnTo>
                  <a:pt x="12330558" y="358168"/>
                </a:lnTo>
                <a:lnTo>
                  <a:pt x="12329682" y="307316"/>
                </a:lnTo>
                <a:lnTo>
                  <a:pt x="12328865" y="256467"/>
                </a:lnTo>
                <a:lnTo>
                  <a:pt x="12328124" y="205619"/>
                </a:lnTo>
                <a:lnTo>
                  <a:pt x="12327473" y="154774"/>
                </a:lnTo>
                <a:lnTo>
                  <a:pt x="12326928" y="103933"/>
                </a:lnTo>
                <a:lnTo>
                  <a:pt x="12326503" y="53095"/>
                </a:lnTo>
                <a:lnTo>
                  <a:pt x="12326211" y="10662"/>
                </a:lnTo>
                <a:lnTo>
                  <a:pt x="12661225" y="12668"/>
                </a:lnTo>
                <a:lnTo>
                  <a:pt x="12663016" y="76254"/>
                </a:lnTo>
                <a:lnTo>
                  <a:pt x="12663633" y="127098"/>
                </a:lnTo>
                <a:lnTo>
                  <a:pt x="12663996" y="177934"/>
                </a:lnTo>
                <a:lnTo>
                  <a:pt x="12664094" y="228761"/>
                </a:lnTo>
                <a:lnTo>
                  <a:pt x="12663915" y="279580"/>
                </a:lnTo>
                <a:lnTo>
                  <a:pt x="12663446" y="330390"/>
                </a:lnTo>
                <a:lnTo>
                  <a:pt x="12662675" y="381191"/>
                </a:lnTo>
                <a:lnTo>
                  <a:pt x="12661985" y="419288"/>
                </a:lnTo>
                <a:lnTo>
                  <a:pt x="12660575" y="470068"/>
                </a:lnTo>
                <a:lnTo>
                  <a:pt x="12656817" y="533482"/>
                </a:lnTo>
                <a:lnTo>
                  <a:pt x="12649792" y="584089"/>
                </a:lnTo>
                <a:lnTo>
                  <a:pt x="12639362" y="621883"/>
                </a:lnTo>
                <a:lnTo>
                  <a:pt x="12625000" y="659555"/>
                </a:lnTo>
                <a:lnTo>
                  <a:pt x="12606568" y="697101"/>
                </a:lnTo>
                <a:lnTo>
                  <a:pt x="12583931" y="734516"/>
                </a:lnTo>
                <a:lnTo>
                  <a:pt x="12526288" y="783550"/>
                </a:lnTo>
                <a:lnTo>
                  <a:pt x="12490617" y="807854"/>
                </a:lnTo>
                <a:lnTo>
                  <a:pt x="12450593" y="819317"/>
                </a:lnTo>
                <a:lnTo>
                  <a:pt x="12405685" y="830628"/>
                </a:lnTo>
                <a:lnTo>
                  <a:pt x="12355759" y="841784"/>
                </a:lnTo>
                <a:close/>
              </a:path>
              <a:path w="12664440" h="9732010">
                <a:moveTo>
                  <a:pt x="11017212" y="558789"/>
                </a:moveTo>
                <a:lnTo>
                  <a:pt x="10637119" y="546982"/>
                </a:lnTo>
                <a:lnTo>
                  <a:pt x="10647429" y="534596"/>
                </a:lnTo>
                <a:lnTo>
                  <a:pt x="10658898" y="534952"/>
                </a:lnTo>
                <a:lnTo>
                  <a:pt x="10659635" y="433326"/>
                </a:lnTo>
                <a:lnTo>
                  <a:pt x="10659808" y="382507"/>
                </a:lnTo>
                <a:lnTo>
                  <a:pt x="10659589" y="331676"/>
                </a:lnTo>
                <a:lnTo>
                  <a:pt x="10658783" y="280826"/>
                </a:lnTo>
                <a:lnTo>
                  <a:pt x="10657193" y="229952"/>
                </a:lnTo>
                <a:lnTo>
                  <a:pt x="10654623" y="179048"/>
                </a:lnTo>
                <a:lnTo>
                  <a:pt x="10650877" y="128107"/>
                </a:lnTo>
                <a:lnTo>
                  <a:pt x="10645760" y="77124"/>
                </a:lnTo>
                <a:lnTo>
                  <a:pt x="10638682" y="38786"/>
                </a:lnTo>
                <a:lnTo>
                  <a:pt x="10634333" y="532"/>
                </a:lnTo>
                <a:lnTo>
                  <a:pt x="11673504" y="6754"/>
                </a:lnTo>
                <a:lnTo>
                  <a:pt x="10986858" y="11482"/>
                </a:lnTo>
                <a:lnTo>
                  <a:pt x="10989612" y="62392"/>
                </a:lnTo>
                <a:lnTo>
                  <a:pt x="10992749" y="100608"/>
                </a:lnTo>
                <a:lnTo>
                  <a:pt x="10995568" y="151520"/>
                </a:lnTo>
                <a:lnTo>
                  <a:pt x="11004174" y="304261"/>
                </a:lnTo>
                <a:lnTo>
                  <a:pt x="11006993" y="355173"/>
                </a:lnTo>
                <a:lnTo>
                  <a:pt x="11009736" y="406083"/>
                </a:lnTo>
                <a:lnTo>
                  <a:pt x="11012374" y="456989"/>
                </a:lnTo>
                <a:lnTo>
                  <a:pt x="11014876" y="507892"/>
                </a:lnTo>
                <a:lnTo>
                  <a:pt x="11017212" y="558789"/>
                </a:lnTo>
                <a:close/>
              </a:path>
              <a:path w="12664440" h="9732010">
                <a:moveTo>
                  <a:pt x="5579806" y="1152257"/>
                </a:moveTo>
                <a:lnTo>
                  <a:pt x="4473549" y="1117894"/>
                </a:lnTo>
                <a:lnTo>
                  <a:pt x="4426812" y="1103736"/>
                </a:lnTo>
                <a:lnTo>
                  <a:pt x="4374667" y="1102116"/>
                </a:lnTo>
                <a:lnTo>
                  <a:pt x="4324604" y="1087855"/>
                </a:lnTo>
                <a:lnTo>
                  <a:pt x="4229678" y="1059494"/>
                </a:lnTo>
                <a:lnTo>
                  <a:pt x="4185275" y="1032702"/>
                </a:lnTo>
                <a:lnTo>
                  <a:pt x="4142299" y="1018661"/>
                </a:lnTo>
                <a:lnTo>
                  <a:pt x="4101571" y="991984"/>
                </a:lnTo>
                <a:lnTo>
                  <a:pt x="4062730" y="965365"/>
                </a:lnTo>
                <a:lnTo>
                  <a:pt x="4025810" y="938806"/>
                </a:lnTo>
                <a:lnTo>
                  <a:pt x="3990844" y="912308"/>
                </a:lnTo>
                <a:lnTo>
                  <a:pt x="3958258" y="873177"/>
                </a:lnTo>
                <a:lnTo>
                  <a:pt x="3927299" y="846803"/>
                </a:lnTo>
                <a:lnTo>
                  <a:pt x="3898786" y="807799"/>
                </a:lnTo>
                <a:lnTo>
                  <a:pt x="3872359" y="768860"/>
                </a:lnTo>
                <a:lnTo>
                  <a:pt x="3848052" y="729987"/>
                </a:lnTo>
                <a:lnTo>
                  <a:pt x="3825896" y="691180"/>
                </a:lnTo>
                <a:lnTo>
                  <a:pt x="3806321" y="639747"/>
                </a:lnTo>
                <a:lnTo>
                  <a:pt x="3788964" y="588384"/>
                </a:lnTo>
                <a:lnTo>
                  <a:pt x="3773858" y="537090"/>
                </a:lnTo>
                <a:lnTo>
                  <a:pt x="3761037" y="485867"/>
                </a:lnTo>
                <a:lnTo>
                  <a:pt x="3749330" y="447385"/>
                </a:lnTo>
                <a:lnTo>
                  <a:pt x="3738365" y="396220"/>
                </a:lnTo>
                <a:lnTo>
                  <a:pt x="3727728" y="345065"/>
                </a:lnTo>
                <a:lnTo>
                  <a:pt x="3717400" y="293920"/>
                </a:lnTo>
                <a:lnTo>
                  <a:pt x="3707361" y="242784"/>
                </a:lnTo>
                <a:lnTo>
                  <a:pt x="3697593" y="191656"/>
                </a:lnTo>
                <a:lnTo>
                  <a:pt x="3688076" y="140535"/>
                </a:lnTo>
                <a:lnTo>
                  <a:pt x="3678791" y="89423"/>
                </a:lnTo>
                <a:lnTo>
                  <a:pt x="3669718" y="38316"/>
                </a:lnTo>
                <a:lnTo>
                  <a:pt x="3663333" y="0"/>
                </a:lnTo>
                <a:lnTo>
                  <a:pt x="5303292" y="116"/>
                </a:lnTo>
                <a:lnTo>
                  <a:pt x="5303736" y="12836"/>
                </a:lnTo>
                <a:lnTo>
                  <a:pt x="4960624" y="2178"/>
                </a:lnTo>
                <a:lnTo>
                  <a:pt x="3990161" y="10152"/>
                </a:lnTo>
                <a:lnTo>
                  <a:pt x="3991019" y="10178"/>
                </a:lnTo>
                <a:lnTo>
                  <a:pt x="4000798" y="61307"/>
                </a:lnTo>
                <a:lnTo>
                  <a:pt x="4011124" y="112452"/>
                </a:lnTo>
                <a:lnTo>
                  <a:pt x="4022393" y="150920"/>
                </a:lnTo>
                <a:lnTo>
                  <a:pt x="4033814" y="202099"/>
                </a:lnTo>
                <a:lnTo>
                  <a:pt x="4045782" y="253296"/>
                </a:lnTo>
                <a:lnTo>
                  <a:pt x="4058692" y="291815"/>
                </a:lnTo>
                <a:lnTo>
                  <a:pt x="4071755" y="343045"/>
                </a:lnTo>
                <a:lnTo>
                  <a:pt x="4085366" y="394293"/>
                </a:lnTo>
                <a:lnTo>
                  <a:pt x="4099917" y="432863"/>
                </a:lnTo>
                <a:lnTo>
                  <a:pt x="4114622" y="484144"/>
                </a:lnTo>
                <a:lnTo>
                  <a:pt x="4130196" y="535453"/>
                </a:lnTo>
                <a:lnTo>
                  <a:pt x="4151763" y="574241"/>
                </a:lnTo>
                <a:lnTo>
                  <a:pt x="4178447" y="613188"/>
                </a:lnTo>
                <a:lnTo>
                  <a:pt x="4209764" y="652279"/>
                </a:lnTo>
                <a:lnTo>
                  <a:pt x="4245627" y="678806"/>
                </a:lnTo>
                <a:lnTo>
                  <a:pt x="4285158" y="705446"/>
                </a:lnTo>
                <a:lnTo>
                  <a:pt x="4328269" y="719491"/>
                </a:lnTo>
                <a:lnTo>
                  <a:pt x="4376070" y="746388"/>
                </a:lnTo>
                <a:lnTo>
                  <a:pt x="4572771" y="803323"/>
                </a:lnTo>
                <a:lnTo>
                  <a:pt x="4674261" y="806475"/>
                </a:lnTo>
                <a:lnTo>
                  <a:pt x="4725199" y="820764"/>
                </a:lnTo>
                <a:lnTo>
                  <a:pt x="9061779" y="955469"/>
                </a:lnTo>
                <a:lnTo>
                  <a:pt x="9012043" y="966630"/>
                </a:lnTo>
                <a:lnTo>
                  <a:pt x="8962752" y="965099"/>
                </a:lnTo>
                <a:lnTo>
                  <a:pt x="8913120" y="976263"/>
                </a:lnTo>
                <a:lnTo>
                  <a:pt x="8814820" y="973210"/>
                </a:lnTo>
                <a:lnTo>
                  <a:pt x="8765370" y="984380"/>
                </a:lnTo>
                <a:lnTo>
                  <a:pt x="8716382" y="982858"/>
                </a:lnTo>
                <a:lnTo>
                  <a:pt x="8667072" y="994033"/>
                </a:lnTo>
                <a:lnTo>
                  <a:pt x="8617404" y="992490"/>
                </a:lnTo>
                <a:lnTo>
                  <a:pt x="8567341" y="1003641"/>
                </a:lnTo>
                <a:lnTo>
                  <a:pt x="8517669" y="1002098"/>
                </a:lnTo>
                <a:lnTo>
                  <a:pt x="8467598" y="1013249"/>
                </a:lnTo>
                <a:lnTo>
                  <a:pt x="8417915" y="1011705"/>
                </a:lnTo>
                <a:lnTo>
                  <a:pt x="8367831" y="1022856"/>
                </a:lnTo>
                <a:lnTo>
                  <a:pt x="8318131" y="1021312"/>
                </a:lnTo>
                <a:lnTo>
                  <a:pt x="8268027" y="1032462"/>
                </a:lnTo>
                <a:lnTo>
                  <a:pt x="8168569" y="1029372"/>
                </a:lnTo>
                <a:lnTo>
                  <a:pt x="8118425" y="1040521"/>
                </a:lnTo>
                <a:lnTo>
                  <a:pt x="8018872" y="1037428"/>
                </a:lnTo>
                <a:lnTo>
                  <a:pt x="7968673" y="1048575"/>
                </a:lnTo>
                <a:lnTo>
                  <a:pt x="7819125" y="1043930"/>
                </a:lnTo>
                <a:lnTo>
                  <a:pt x="7768832" y="1055074"/>
                </a:lnTo>
                <a:lnTo>
                  <a:pt x="6970101" y="1030263"/>
                </a:lnTo>
                <a:lnTo>
                  <a:pt x="6920039" y="1041414"/>
                </a:lnTo>
                <a:lnTo>
                  <a:pt x="6820705" y="1038329"/>
                </a:lnTo>
                <a:lnTo>
                  <a:pt x="6770643" y="1049480"/>
                </a:lnTo>
                <a:lnTo>
                  <a:pt x="6671308" y="1046394"/>
                </a:lnTo>
                <a:lnTo>
                  <a:pt x="6621246" y="1057545"/>
                </a:lnTo>
                <a:lnTo>
                  <a:pt x="6571615" y="1056004"/>
                </a:lnTo>
                <a:lnTo>
                  <a:pt x="6521658" y="1067158"/>
                </a:lnTo>
                <a:lnTo>
                  <a:pt x="6472155" y="1065620"/>
                </a:lnTo>
                <a:lnTo>
                  <a:pt x="6422312" y="1076778"/>
                </a:lnTo>
                <a:lnTo>
                  <a:pt x="6372910" y="1075244"/>
                </a:lnTo>
                <a:lnTo>
                  <a:pt x="6323153" y="1086404"/>
                </a:lnTo>
                <a:lnTo>
                  <a:pt x="6224517" y="1083340"/>
                </a:lnTo>
                <a:lnTo>
                  <a:pt x="6174834" y="1094503"/>
                </a:lnTo>
                <a:lnTo>
                  <a:pt x="6125557" y="1092972"/>
                </a:lnTo>
                <a:lnTo>
                  <a:pt x="6075889" y="1104136"/>
                </a:lnTo>
                <a:lnTo>
                  <a:pt x="6026612" y="1102605"/>
                </a:lnTo>
                <a:lnTo>
                  <a:pt x="5976930" y="1113768"/>
                </a:lnTo>
                <a:lnTo>
                  <a:pt x="5579806" y="1152257"/>
                </a:lnTo>
                <a:close/>
              </a:path>
              <a:path w="12664440" h="9732010">
                <a:moveTo>
                  <a:pt x="9160598" y="958538"/>
                </a:moveTo>
                <a:lnTo>
                  <a:pt x="4987741" y="828919"/>
                </a:lnTo>
                <a:lnTo>
                  <a:pt x="4989306" y="803555"/>
                </a:lnTo>
                <a:lnTo>
                  <a:pt x="4990993" y="790901"/>
                </a:lnTo>
                <a:lnTo>
                  <a:pt x="4991646" y="778216"/>
                </a:lnTo>
                <a:lnTo>
                  <a:pt x="4989318" y="778143"/>
                </a:lnTo>
                <a:lnTo>
                  <a:pt x="4960624" y="2178"/>
                </a:lnTo>
                <a:lnTo>
                  <a:pt x="5303736" y="12836"/>
                </a:lnTo>
                <a:lnTo>
                  <a:pt x="5305955" y="76436"/>
                </a:lnTo>
                <a:lnTo>
                  <a:pt x="5309440" y="178193"/>
                </a:lnTo>
                <a:lnTo>
                  <a:pt x="5312842" y="279948"/>
                </a:lnTo>
                <a:lnTo>
                  <a:pt x="5316177" y="381700"/>
                </a:lnTo>
                <a:lnTo>
                  <a:pt x="5321084" y="534326"/>
                </a:lnTo>
                <a:lnTo>
                  <a:pt x="5327531" y="737824"/>
                </a:lnTo>
                <a:lnTo>
                  <a:pt x="5328085" y="750548"/>
                </a:lnTo>
                <a:lnTo>
                  <a:pt x="5330191" y="763319"/>
                </a:lnTo>
                <a:lnTo>
                  <a:pt x="5332938" y="788817"/>
                </a:lnTo>
                <a:lnTo>
                  <a:pt x="5336202" y="814331"/>
                </a:lnTo>
                <a:lnTo>
                  <a:pt x="9359468" y="939303"/>
                </a:lnTo>
                <a:lnTo>
                  <a:pt x="9309507" y="950458"/>
                </a:lnTo>
                <a:lnTo>
                  <a:pt x="9210463" y="947381"/>
                </a:lnTo>
                <a:lnTo>
                  <a:pt x="9160598" y="958538"/>
                </a:lnTo>
                <a:close/>
              </a:path>
              <a:path w="12664440" h="9732010">
                <a:moveTo>
                  <a:pt x="12249539" y="851190"/>
                </a:moveTo>
                <a:lnTo>
                  <a:pt x="7837500" y="714141"/>
                </a:lnTo>
                <a:lnTo>
                  <a:pt x="7889310" y="703045"/>
                </a:lnTo>
                <a:lnTo>
                  <a:pt x="12301073" y="840085"/>
                </a:lnTo>
                <a:lnTo>
                  <a:pt x="12249539" y="851190"/>
                </a:lnTo>
                <a:close/>
              </a:path>
              <a:path w="12664440" h="9732010">
                <a:moveTo>
                  <a:pt x="7322507" y="710851"/>
                </a:moveTo>
                <a:lnTo>
                  <a:pt x="7024738" y="701601"/>
                </a:lnTo>
                <a:lnTo>
                  <a:pt x="7074712" y="690447"/>
                </a:lnTo>
                <a:lnTo>
                  <a:pt x="7273239" y="696614"/>
                </a:lnTo>
                <a:lnTo>
                  <a:pt x="7322507" y="710851"/>
                </a:lnTo>
                <a:close/>
              </a:path>
              <a:path w="12664440" h="9732010">
                <a:moveTo>
                  <a:pt x="12096075" y="859130"/>
                </a:moveTo>
                <a:lnTo>
                  <a:pt x="7631008" y="720433"/>
                </a:lnTo>
                <a:lnTo>
                  <a:pt x="7682998" y="709342"/>
                </a:lnTo>
                <a:lnTo>
                  <a:pt x="12147441" y="848019"/>
                </a:lnTo>
                <a:lnTo>
                  <a:pt x="12096075" y="859130"/>
                </a:lnTo>
                <a:close/>
              </a:path>
              <a:path w="12664440" h="9732010">
                <a:moveTo>
                  <a:pt x="11943003" y="867081"/>
                </a:moveTo>
                <a:lnTo>
                  <a:pt x="6776962" y="706611"/>
                </a:lnTo>
                <a:lnTo>
                  <a:pt x="6826750" y="695451"/>
                </a:lnTo>
                <a:lnTo>
                  <a:pt x="11994257" y="855967"/>
                </a:lnTo>
                <a:lnTo>
                  <a:pt x="11943003" y="867081"/>
                </a:lnTo>
                <a:close/>
              </a:path>
              <a:path w="12664440" h="9732010">
                <a:moveTo>
                  <a:pt x="11790155" y="875039"/>
                </a:moveTo>
                <a:lnTo>
                  <a:pt x="6628702" y="714711"/>
                </a:lnTo>
                <a:lnTo>
                  <a:pt x="6678328" y="703547"/>
                </a:lnTo>
                <a:lnTo>
                  <a:pt x="11841353" y="863923"/>
                </a:lnTo>
                <a:lnTo>
                  <a:pt x="11790155" y="875039"/>
                </a:lnTo>
                <a:close/>
              </a:path>
              <a:path w="12664440" h="9732010">
                <a:moveTo>
                  <a:pt x="11229176" y="895732"/>
                </a:moveTo>
                <a:lnTo>
                  <a:pt x="6331784" y="743607"/>
                </a:lnTo>
                <a:lnTo>
                  <a:pt x="6432041" y="721309"/>
                </a:lnTo>
                <a:lnTo>
                  <a:pt x="6481000" y="722830"/>
                </a:lnTo>
                <a:lnTo>
                  <a:pt x="6530428" y="711659"/>
                </a:lnTo>
                <a:lnTo>
                  <a:pt x="11637757" y="870305"/>
                </a:lnTo>
                <a:lnTo>
                  <a:pt x="11433962" y="876681"/>
                </a:lnTo>
                <a:lnTo>
                  <a:pt x="11382640" y="887793"/>
                </a:lnTo>
                <a:lnTo>
                  <a:pt x="11280647" y="884625"/>
                </a:lnTo>
                <a:lnTo>
                  <a:pt x="11229176" y="895732"/>
                </a:lnTo>
                <a:close/>
              </a:path>
              <a:path w="12664440" h="9732010">
                <a:moveTo>
                  <a:pt x="10722353" y="4501235"/>
                </a:moveTo>
                <a:lnTo>
                  <a:pt x="9852572" y="4474217"/>
                </a:lnTo>
                <a:lnTo>
                  <a:pt x="9905643" y="4463160"/>
                </a:lnTo>
                <a:lnTo>
                  <a:pt x="10010999" y="4466432"/>
                </a:lnTo>
                <a:lnTo>
                  <a:pt x="10064070" y="4455375"/>
                </a:lnTo>
                <a:lnTo>
                  <a:pt x="10116748" y="4457011"/>
                </a:lnTo>
                <a:lnTo>
                  <a:pt x="10169820" y="4445953"/>
                </a:lnTo>
                <a:lnTo>
                  <a:pt x="10222497" y="4447590"/>
                </a:lnTo>
                <a:lnTo>
                  <a:pt x="10278449" y="4436622"/>
                </a:lnTo>
                <a:lnTo>
                  <a:pt x="10324771" y="4425354"/>
                </a:lnTo>
                <a:lnTo>
                  <a:pt x="10362463" y="4413819"/>
                </a:lnTo>
                <a:lnTo>
                  <a:pt x="10392919" y="4389353"/>
                </a:lnTo>
                <a:lnTo>
                  <a:pt x="10434936" y="4339833"/>
                </a:lnTo>
                <a:lnTo>
                  <a:pt x="10448889" y="4302148"/>
                </a:lnTo>
                <a:lnTo>
                  <a:pt x="10459604" y="4251657"/>
                </a:lnTo>
                <a:lnTo>
                  <a:pt x="10468078" y="4188389"/>
                </a:lnTo>
                <a:lnTo>
                  <a:pt x="10469335" y="4175722"/>
                </a:lnTo>
                <a:lnTo>
                  <a:pt x="10474312" y="4137759"/>
                </a:lnTo>
                <a:lnTo>
                  <a:pt x="10475568" y="4125091"/>
                </a:lnTo>
                <a:lnTo>
                  <a:pt x="10532339" y="3364487"/>
                </a:lnTo>
                <a:lnTo>
                  <a:pt x="10540701" y="3275804"/>
                </a:lnTo>
                <a:lnTo>
                  <a:pt x="10549375" y="3174425"/>
                </a:lnTo>
                <a:lnTo>
                  <a:pt x="10553673" y="3123734"/>
                </a:lnTo>
                <a:lnTo>
                  <a:pt x="10557943" y="3073042"/>
                </a:lnTo>
                <a:lnTo>
                  <a:pt x="10562180" y="3022349"/>
                </a:lnTo>
                <a:lnTo>
                  <a:pt x="10566382" y="2971655"/>
                </a:lnTo>
                <a:lnTo>
                  <a:pt x="10570546" y="2920960"/>
                </a:lnTo>
                <a:lnTo>
                  <a:pt x="10574669" y="2870263"/>
                </a:lnTo>
                <a:lnTo>
                  <a:pt x="10578748" y="2819565"/>
                </a:lnTo>
                <a:lnTo>
                  <a:pt x="10582781" y="2768866"/>
                </a:lnTo>
                <a:lnTo>
                  <a:pt x="10586765" y="2718166"/>
                </a:lnTo>
                <a:lnTo>
                  <a:pt x="10590696" y="2667463"/>
                </a:lnTo>
                <a:lnTo>
                  <a:pt x="10594572" y="2616759"/>
                </a:lnTo>
                <a:lnTo>
                  <a:pt x="10598390" y="2566053"/>
                </a:lnTo>
                <a:lnTo>
                  <a:pt x="10602147" y="2515345"/>
                </a:lnTo>
                <a:lnTo>
                  <a:pt x="10605840" y="2464636"/>
                </a:lnTo>
                <a:lnTo>
                  <a:pt x="10609467" y="2413924"/>
                </a:lnTo>
                <a:lnTo>
                  <a:pt x="10613024" y="2363210"/>
                </a:lnTo>
                <a:lnTo>
                  <a:pt x="10616509" y="2312493"/>
                </a:lnTo>
                <a:lnTo>
                  <a:pt x="10619918" y="2261775"/>
                </a:lnTo>
                <a:lnTo>
                  <a:pt x="10623249" y="2211054"/>
                </a:lnTo>
                <a:lnTo>
                  <a:pt x="10626500" y="2160330"/>
                </a:lnTo>
                <a:lnTo>
                  <a:pt x="10629666" y="2109604"/>
                </a:lnTo>
                <a:lnTo>
                  <a:pt x="10632746" y="2058875"/>
                </a:lnTo>
                <a:lnTo>
                  <a:pt x="10635736" y="2008144"/>
                </a:lnTo>
                <a:lnTo>
                  <a:pt x="10638633" y="1957409"/>
                </a:lnTo>
                <a:lnTo>
                  <a:pt x="10641436" y="1906672"/>
                </a:lnTo>
                <a:lnTo>
                  <a:pt x="10644139" y="1855931"/>
                </a:lnTo>
                <a:lnTo>
                  <a:pt x="10646742" y="1805187"/>
                </a:lnTo>
                <a:lnTo>
                  <a:pt x="10649241" y="1754441"/>
                </a:lnTo>
                <a:lnTo>
                  <a:pt x="10651633" y="1703690"/>
                </a:lnTo>
                <a:lnTo>
                  <a:pt x="10653916" y="1652937"/>
                </a:lnTo>
                <a:lnTo>
                  <a:pt x="10655691" y="1614874"/>
                </a:lnTo>
                <a:lnTo>
                  <a:pt x="10657745" y="1564113"/>
                </a:lnTo>
                <a:lnTo>
                  <a:pt x="10659681" y="1513349"/>
                </a:lnTo>
                <a:lnTo>
                  <a:pt x="10665826" y="1322947"/>
                </a:lnTo>
                <a:lnTo>
                  <a:pt x="10667486" y="1259468"/>
                </a:lnTo>
                <a:lnTo>
                  <a:pt x="10668652" y="1208680"/>
                </a:lnTo>
                <a:lnTo>
                  <a:pt x="10669679" y="1157888"/>
                </a:lnTo>
                <a:lnTo>
                  <a:pt x="10670566" y="1107091"/>
                </a:lnTo>
                <a:lnTo>
                  <a:pt x="10671307" y="1056289"/>
                </a:lnTo>
                <a:lnTo>
                  <a:pt x="10671902" y="1005483"/>
                </a:lnTo>
                <a:lnTo>
                  <a:pt x="10671742" y="980066"/>
                </a:lnTo>
                <a:lnTo>
                  <a:pt x="10670030" y="954600"/>
                </a:lnTo>
                <a:lnTo>
                  <a:pt x="10667284" y="929103"/>
                </a:lnTo>
                <a:lnTo>
                  <a:pt x="10664020" y="903589"/>
                </a:lnTo>
                <a:lnTo>
                  <a:pt x="6128530" y="762706"/>
                </a:lnTo>
                <a:lnTo>
                  <a:pt x="6179569" y="751585"/>
                </a:lnTo>
                <a:lnTo>
                  <a:pt x="6230191" y="753157"/>
                </a:lnTo>
                <a:lnTo>
                  <a:pt x="6281191" y="742035"/>
                </a:lnTo>
                <a:lnTo>
                  <a:pt x="11054644" y="890311"/>
                </a:lnTo>
                <a:lnTo>
                  <a:pt x="11006565" y="901523"/>
                </a:lnTo>
                <a:lnTo>
                  <a:pt x="11002228" y="1041156"/>
                </a:lnTo>
                <a:lnTo>
                  <a:pt x="10993365" y="1256885"/>
                </a:lnTo>
                <a:lnTo>
                  <a:pt x="10986928" y="1409158"/>
                </a:lnTo>
                <a:lnTo>
                  <a:pt x="10982562" y="1510672"/>
                </a:lnTo>
                <a:lnTo>
                  <a:pt x="10978116" y="1612183"/>
                </a:lnTo>
                <a:lnTo>
                  <a:pt x="10975858" y="1662937"/>
                </a:lnTo>
                <a:lnTo>
                  <a:pt x="10973573" y="1713691"/>
                </a:lnTo>
                <a:lnTo>
                  <a:pt x="10971259" y="1764443"/>
                </a:lnTo>
                <a:lnTo>
                  <a:pt x="10968914" y="1815195"/>
                </a:lnTo>
                <a:lnTo>
                  <a:pt x="10966536" y="1865946"/>
                </a:lnTo>
                <a:lnTo>
                  <a:pt x="10964122" y="1916695"/>
                </a:lnTo>
                <a:lnTo>
                  <a:pt x="10961670" y="1967443"/>
                </a:lnTo>
                <a:lnTo>
                  <a:pt x="10959178" y="2018191"/>
                </a:lnTo>
                <a:lnTo>
                  <a:pt x="10956644" y="2068936"/>
                </a:lnTo>
                <a:lnTo>
                  <a:pt x="10954066" y="2119681"/>
                </a:lnTo>
                <a:lnTo>
                  <a:pt x="10951441" y="2170424"/>
                </a:lnTo>
                <a:lnTo>
                  <a:pt x="10948767" y="2221165"/>
                </a:lnTo>
                <a:lnTo>
                  <a:pt x="10946041" y="2271905"/>
                </a:lnTo>
                <a:lnTo>
                  <a:pt x="10942869" y="2335337"/>
                </a:lnTo>
                <a:lnTo>
                  <a:pt x="10940035" y="2386074"/>
                </a:lnTo>
                <a:lnTo>
                  <a:pt x="10937143" y="2436808"/>
                </a:lnTo>
                <a:lnTo>
                  <a:pt x="10934191" y="2487541"/>
                </a:lnTo>
                <a:lnTo>
                  <a:pt x="10931176" y="2538272"/>
                </a:lnTo>
                <a:lnTo>
                  <a:pt x="10928098" y="2589001"/>
                </a:lnTo>
                <a:lnTo>
                  <a:pt x="10924952" y="2639728"/>
                </a:lnTo>
                <a:lnTo>
                  <a:pt x="10921722" y="2690452"/>
                </a:lnTo>
                <a:lnTo>
                  <a:pt x="10918393" y="2741173"/>
                </a:lnTo>
                <a:lnTo>
                  <a:pt x="10914969" y="2791891"/>
                </a:lnTo>
                <a:lnTo>
                  <a:pt x="10911455" y="2842606"/>
                </a:lnTo>
                <a:lnTo>
                  <a:pt x="10907856" y="2893319"/>
                </a:lnTo>
                <a:lnTo>
                  <a:pt x="10904176" y="2944029"/>
                </a:lnTo>
                <a:lnTo>
                  <a:pt x="10900418" y="2994737"/>
                </a:lnTo>
                <a:lnTo>
                  <a:pt x="10896589" y="3045443"/>
                </a:lnTo>
                <a:lnTo>
                  <a:pt x="10892692" y="3096146"/>
                </a:lnTo>
                <a:lnTo>
                  <a:pt x="10888731" y="3146847"/>
                </a:lnTo>
                <a:lnTo>
                  <a:pt x="10884712" y="3197547"/>
                </a:lnTo>
                <a:lnTo>
                  <a:pt x="10880638" y="3248245"/>
                </a:lnTo>
                <a:lnTo>
                  <a:pt x="10876514" y="3298942"/>
                </a:lnTo>
                <a:lnTo>
                  <a:pt x="10872345" y="3349637"/>
                </a:lnTo>
                <a:lnTo>
                  <a:pt x="10868134" y="3400330"/>
                </a:lnTo>
                <a:lnTo>
                  <a:pt x="10863887" y="3451023"/>
                </a:lnTo>
                <a:lnTo>
                  <a:pt x="10859607" y="3501714"/>
                </a:lnTo>
                <a:lnTo>
                  <a:pt x="10850969" y="3603095"/>
                </a:lnTo>
                <a:lnTo>
                  <a:pt x="10820374" y="3957916"/>
                </a:lnTo>
                <a:lnTo>
                  <a:pt x="10811676" y="4059295"/>
                </a:lnTo>
                <a:lnTo>
                  <a:pt x="10807357" y="4109985"/>
                </a:lnTo>
                <a:lnTo>
                  <a:pt x="10803063" y="4160676"/>
                </a:lnTo>
                <a:lnTo>
                  <a:pt x="10798799" y="4211369"/>
                </a:lnTo>
                <a:lnTo>
                  <a:pt x="10793391" y="4249319"/>
                </a:lnTo>
                <a:lnTo>
                  <a:pt x="10787860" y="4274559"/>
                </a:lnTo>
                <a:lnTo>
                  <a:pt x="10780900" y="4312462"/>
                </a:lnTo>
                <a:lnTo>
                  <a:pt x="10772388" y="4350316"/>
                </a:lnTo>
                <a:lnTo>
                  <a:pt x="10762807" y="4400842"/>
                </a:lnTo>
                <a:lnTo>
                  <a:pt x="10748831" y="4438527"/>
                </a:lnTo>
                <a:lnTo>
                  <a:pt x="10729938" y="4488764"/>
                </a:lnTo>
                <a:lnTo>
                  <a:pt x="10722353" y="4501235"/>
                </a:lnTo>
                <a:close/>
              </a:path>
              <a:path w="12664440" h="9732010">
                <a:moveTo>
                  <a:pt x="10299484" y="904972"/>
                </a:moveTo>
                <a:lnTo>
                  <a:pt x="6026755" y="772250"/>
                </a:lnTo>
                <a:lnTo>
                  <a:pt x="6077856" y="761131"/>
                </a:lnTo>
                <a:lnTo>
                  <a:pt x="10349496" y="893819"/>
                </a:lnTo>
                <a:lnTo>
                  <a:pt x="10299484" y="904972"/>
                </a:lnTo>
                <a:close/>
              </a:path>
              <a:path w="12664440" h="9732010">
                <a:moveTo>
                  <a:pt x="10101023" y="911513"/>
                </a:moveTo>
                <a:lnTo>
                  <a:pt x="5924821" y="781790"/>
                </a:lnTo>
                <a:lnTo>
                  <a:pt x="5976007" y="770674"/>
                </a:lnTo>
                <a:lnTo>
                  <a:pt x="10150857" y="900355"/>
                </a:lnTo>
                <a:lnTo>
                  <a:pt x="10101023" y="911513"/>
                </a:lnTo>
                <a:close/>
              </a:path>
              <a:path w="12664440" h="9732010">
                <a:moveTo>
                  <a:pt x="9903598" y="918087"/>
                </a:moveTo>
                <a:lnTo>
                  <a:pt x="5822682" y="791324"/>
                </a:lnTo>
                <a:lnTo>
                  <a:pt x="5873977" y="780211"/>
                </a:lnTo>
                <a:lnTo>
                  <a:pt x="9953124" y="906919"/>
                </a:lnTo>
                <a:lnTo>
                  <a:pt x="9903598" y="918087"/>
                </a:lnTo>
                <a:close/>
              </a:path>
              <a:path w="12664440" h="9732010">
                <a:moveTo>
                  <a:pt x="9756420" y="926221"/>
                </a:moveTo>
                <a:lnTo>
                  <a:pt x="5720294" y="800849"/>
                </a:lnTo>
                <a:lnTo>
                  <a:pt x="5771719" y="789740"/>
                </a:lnTo>
                <a:lnTo>
                  <a:pt x="9805632" y="915044"/>
                </a:lnTo>
                <a:lnTo>
                  <a:pt x="9756420" y="926221"/>
                </a:lnTo>
                <a:close/>
              </a:path>
              <a:path w="12664440" h="9732010">
                <a:moveTo>
                  <a:pt x="9458673" y="942385"/>
                </a:moveTo>
                <a:lnTo>
                  <a:pt x="5463130" y="818273"/>
                </a:lnTo>
                <a:lnTo>
                  <a:pt x="5566341" y="808773"/>
                </a:lnTo>
                <a:lnTo>
                  <a:pt x="5618005" y="797672"/>
                </a:lnTo>
                <a:lnTo>
                  <a:pt x="9707724" y="924709"/>
                </a:lnTo>
                <a:lnTo>
                  <a:pt x="9608000" y="934317"/>
                </a:lnTo>
                <a:lnTo>
                  <a:pt x="9508698" y="931233"/>
                </a:lnTo>
                <a:lnTo>
                  <a:pt x="9458673" y="942385"/>
                </a:lnTo>
                <a:close/>
              </a:path>
              <a:path w="12664440" h="9732010">
                <a:moveTo>
                  <a:pt x="5481457" y="1161908"/>
                </a:moveTo>
                <a:lnTo>
                  <a:pt x="4568645" y="1133554"/>
                </a:lnTo>
                <a:lnTo>
                  <a:pt x="4521103" y="1119371"/>
                </a:lnTo>
                <a:lnTo>
                  <a:pt x="5530828" y="1150735"/>
                </a:lnTo>
                <a:lnTo>
                  <a:pt x="5481457" y="1161908"/>
                </a:lnTo>
                <a:close/>
              </a:path>
              <a:path w="12664440" h="9732010">
                <a:moveTo>
                  <a:pt x="5544498" y="3387438"/>
                </a:moveTo>
                <a:lnTo>
                  <a:pt x="5173773" y="3375923"/>
                </a:lnTo>
                <a:lnTo>
                  <a:pt x="5175363" y="3363266"/>
                </a:lnTo>
                <a:lnTo>
                  <a:pt x="5176280" y="3350588"/>
                </a:lnTo>
                <a:lnTo>
                  <a:pt x="5176946" y="3325197"/>
                </a:lnTo>
                <a:lnTo>
                  <a:pt x="5176992" y="3299786"/>
                </a:lnTo>
                <a:lnTo>
                  <a:pt x="5176445" y="3274357"/>
                </a:lnTo>
                <a:lnTo>
                  <a:pt x="5175724" y="3236216"/>
                </a:lnTo>
                <a:lnTo>
                  <a:pt x="5174463" y="3198058"/>
                </a:lnTo>
                <a:lnTo>
                  <a:pt x="5173081" y="3147191"/>
                </a:lnTo>
                <a:lnTo>
                  <a:pt x="5170817" y="3109002"/>
                </a:lnTo>
                <a:lnTo>
                  <a:pt x="5168484" y="3058105"/>
                </a:lnTo>
                <a:lnTo>
                  <a:pt x="5165716" y="3007195"/>
                </a:lnTo>
                <a:lnTo>
                  <a:pt x="5162932" y="2943578"/>
                </a:lnTo>
                <a:lnTo>
                  <a:pt x="5159370" y="2892642"/>
                </a:lnTo>
                <a:lnTo>
                  <a:pt x="5155845" y="2829002"/>
                </a:lnTo>
                <a:lnTo>
                  <a:pt x="5151989" y="2765352"/>
                </a:lnTo>
                <a:lnTo>
                  <a:pt x="5147828" y="2701692"/>
                </a:lnTo>
                <a:lnTo>
                  <a:pt x="5143388" y="2638023"/>
                </a:lnTo>
                <a:lnTo>
                  <a:pt x="5138696" y="2574347"/>
                </a:lnTo>
                <a:lnTo>
                  <a:pt x="5134173" y="2497970"/>
                </a:lnTo>
                <a:lnTo>
                  <a:pt x="5129055" y="2434280"/>
                </a:lnTo>
                <a:lnTo>
                  <a:pt x="5124157" y="2357891"/>
                </a:lnTo>
                <a:lnTo>
                  <a:pt x="5118718" y="2294192"/>
                </a:lnTo>
                <a:lnTo>
                  <a:pt x="5113553" y="2217795"/>
                </a:lnTo>
                <a:lnTo>
                  <a:pt x="5107897" y="2154088"/>
                </a:lnTo>
                <a:lnTo>
                  <a:pt x="5102568" y="2077686"/>
                </a:lnTo>
                <a:lnTo>
                  <a:pt x="5085246" y="1886556"/>
                </a:lnTo>
                <a:lnTo>
                  <a:pt x="5079904" y="1810153"/>
                </a:lnTo>
                <a:lnTo>
                  <a:pt x="5074230" y="1746446"/>
                </a:lnTo>
                <a:lnTo>
                  <a:pt x="5068251" y="1695436"/>
                </a:lnTo>
                <a:lnTo>
                  <a:pt x="5062781" y="1631736"/>
                </a:lnTo>
                <a:lnTo>
                  <a:pt x="5057452" y="1568039"/>
                </a:lnTo>
                <a:lnTo>
                  <a:pt x="5051896" y="1517042"/>
                </a:lnTo>
                <a:lnTo>
                  <a:pt x="5046533" y="1466051"/>
                </a:lnTo>
                <a:lnTo>
                  <a:pt x="5041391" y="1415067"/>
                </a:lnTo>
                <a:lnTo>
                  <a:pt x="5036100" y="1376784"/>
                </a:lnTo>
                <a:lnTo>
                  <a:pt x="5031477" y="1325816"/>
                </a:lnTo>
                <a:lnTo>
                  <a:pt x="5026363" y="1300245"/>
                </a:lnTo>
                <a:lnTo>
                  <a:pt x="5021968" y="1261990"/>
                </a:lnTo>
                <a:lnTo>
                  <a:pt x="5017530" y="1236440"/>
                </a:lnTo>
                <a:lnTo>
                  <a:pt x="5013469" y="1210902"/>
                </a:lnTo>
                <a:lnTo>
                  <a:pt x="5009812" y="1185376"/>
                </a:lnTo>
                <a:lnTo>
                  <a:pt x="4910528" y="1182292"/>
                </a:lnTo>
                <a:lnTo>
                  <a:pt x="4861377" y="1168059"/>
                </a:lnTo>
                <a:lnTo>
                  <a:pt x="4811946" y="1166524"/>
                </a:lnTo>
                <a:lnTo>
                  <a:pt x="4763062" y="1152299"/>
                </a:lnTo>
                <a:lnTo>
                  <a:pt x="4665120" y="1149257"/>
                </a:lnTo>
                <a:lnTo>
                  <a:pt x="4616926" y="1135053"/>
                </a:lnTo>
                <a:lnTo>
                  <a:pt x="5430409" y="1160322"/>
                </a:lnTo>
                <a:lnTo>
                  <a:pt x="5374829" y="1171302"/>
                </a:lnTo>
                <a:lnTo>
                  <a:pt x="5378306" y="1222234"/>
                </a:lnTo>
                <a:lnTo>
                  <a:pt x="5381813" y="1273168"/>
                </a:lnTo>
                <a:lnTo>
                  <a:pt x="5385350" y="1324102"/>
                </a:lnTo>
                <a:lnTo>
                  <a:pt x="5388915" y="1375038"/>
                </a:lnTo>
                <a:lnTo>
                  <a:pt x="5392507" y="1425974"/>
                </a:lnTo>
                <a:lnTo>
                  <a:pt x="5396519" y="1464217"/>
                </a:lnTo>
                <a:lnTo>
                  <a:pt x="5403830" y="1566093"/>
                </a:lnTo>
                <a:lnTo>
                  <a:pt x="5407520" y="1617032"/>
                </a:lnTo>
                <a:lnTo>
                  <a:pt x="5414967" y="1718912"/>
                </a:lnTo>
                <a:lnTo>
                  <a:pt x="5422494" y="1820795"/>
                </a:lnTo>
                <a:lnTo>
                  <a:pt x="5430092" y="1922680"/>
                </a:lnTo>
                <a:lnTo>
                  <a:pt x="5437755" y="2024567"/>
                </a:lnTo>
                <a:lnTo>
                  <a:pt x="5445474" y="2126456"/>
                </a:lnTo>
                <a:lnTo>
                  <a:pt x="5457139" y="2279292"/>
                </a:lnTo>
                <a:lnTo>
                  <a:pt x="5472811" y="2483076"/>
                </a:lnTo>
                <a:lnTo>
                  <a:pt x="5516500" y="3030797"/>
                </a:lnTo>
                <a:lnTo>
                  <a:pt x="5528229" y="3183635"/>
                </a:lnTo>
                <a:lnTo>
                  <a:pt x="5539872" y="3336470"/>
                </a:lnTo>
                <a:lnTo>
                  <a:pt x="5544498" y="3387438"/>
                </a:lnTo>
                <a:close/>
              </a:path>
              <a:path w="12664440" h="9732010">
                <a:moveTo>
                  <a:pt x="1575978" y="9731584"/>
                </a:moveTo>
                <a:lnTo>
                  <a:pt x="1327949" y="9723880"/>
                </a:lnTo>
                <a:lnTo>
                  <a:pt x="1192462" y="9681553"/>
                </a:lnTo>
                <a:lnTo>
                  <a:pt x="1107903" y="9653514"/>
                </a:lnTo>
                <a:lnTo>
                  <a:pt x="1067918" y="9626860"/>
                </a:lnTo>
                <a:lnTo>
                  <a:pt x="1029275" y="9600247"/>
                </a:lnTo>
                <a:lnTo>
                  <a:pt x="992030" y="9573678"/>
                </a:lnTo>
                <a:lnTo>
                  <a:pt x="956635" y="9534460"/>
                </a:lnTo>
                <a:lnTo>
                  <a:pt x="922357" y="9507983"/>
                </a:lnTo>
                <a:lnTo>
                  <a:pt x="890042" y="9468861"/>
                </a:lnTo>
                <a:lnTo>
                  <a:pt x="859351" y="9429789"/>
                </a:lnTo>
                <a:lnTo>
                  <a:pt x="831304" y="9378093"/>
                </a:lnTo>
                <a:lnTo>
                  <a:pt x="803261" y="9339104"/>
                </a:lnTo>
                <a:lnTo>
                  <a:pt x="775681" y="9300129"/>
                </a:lnTo>
                <a:lnTo>
                  <a:pt x="749025" y="9248476"/>
                </a:lnTo>
                <a:lnTo>
                  <a:pt x="722571" y="9209536"/>
                </a:lnTo>
                <a:lnTo>
                  <a:pt x="697173" y="9157923"/>
                </a:lnTo>
                <a:lnTo>
                  <a:pt x="672109" y="9119026"/>
                </a:lnTo>
                <a:lnTo>
                  <a:pt x="648235" y="9067460"/>
                </a:lnTo>
                <a:lnTo>
                  <a:pt x="624827" y="9028614"/>
                </a:lnTo>
                <a:lnTo>
                  <a:pt x="602740" y="8977104"/>
                </a:lnTo>
                <a:lnTo>
                  <a:pt x="579710" y="8938270"/>
                </a:lnTo>
                <a:lnTo>
                  <a:pt x="557686" y="8886761"/>
                </a:lnTo>
                <a:lnTo>
                  <a:pt x="535857" y="8847965"/>
                </a:lnTo>
                <a:lnTo>
                  <a:pt x="514988" y="8796492"/>
                </a:lnTo>
                <a:lnTo>
                  <a:pt x="494660" y="8745036"/>
                </a:lnTo>
                <a:lnTo>
                  <a:pt x="474456" y="8706290"/>
                </a:lnTo>
                <a:lnTo>
                  <a:pt x="455141" y="8654866"/>
                </a:lnTo>
                <a:lnTo>
                  <a:pt x="436297" y="8603456"/>
                </a:lnTo>
                <a:lnTo>
                  <a:pt x="417506" y="8564754"/>
                </a:lnTo>
                <a:lnTo>
                  <a:pt x="399533" y="8513371"/>
                </a:lnTo>
                <a:lnTo>
                  <a:pt x="381961" y="8462001"/>
                </a:lnTo>
                <a:lnTo>
                  <a:pt x="364371" y="8423336"/>
                </a:lnTo>
                <a:lnTo>
                  <a:pt x="347529" y="8371988"/>
                </a:lnTo>
                <a:lnTo>
                  <a:pt x="331016" y="8320651"/>
                </a:lnTo>
                <a:lnTo>
                  <a:pt x="314810" y="8269323"/>
                </a:lnTo>
                <a:lnTo>
                  <a:pt x="298492" y="8230698"/>
                </a:lnTo>
                <a:lnTo>
                  <a:pt x="282827" y="8179387"/>
                </a:lnTo>
                <a:lnTo>
                  <a:pt x="267398" y="8128083"/>
                </a:lnTo>
                <a:lnTo>
                  <a:pt x="252181" y="8076786"/>
                </a:lnTo>
                <a:lnTo>
                  <a:pt x="237152" y="8025494"/>
                </a:lnTo>
                <a:lnTo>
                  <a:pt x="221894" y="7986902"/>
                </a:lnTo>
                <a:lnTo>
                  <a:pt x="207171" y="7935620"/>
                </a:lnTo>
                <a:lnTo>
                  <a:pt x="192566" y="7884342"/>
                </a:lnTo>
                <a:lnTo>
                  <a:pt x="178056" y="7833067"/>
                </a:lnTo>
                <a:lnTo>
                  <a:pt x="163616" y="7781794"/>
                </a:lnTo>
                <a:lnTo>
                  <a:pt x="148828" y="7743216"/>
                </a:lnTo>
                <a:lnTo>
                  <a:pt x="134459" y="7691945"/>
                </a:lnTo>
                <a:lnTo>
                  <a:pt x="120170" y="7640677"/>
                </a:lnTo>
                <a:lnTo>
                  <a:pt x="91703" y="7538144"/>
                </a:lnTo>
                <a:lnTo>
                  <a:pt x="77131" y="7499573"/>
                </a:lnTo>
                <a:lnTo>
                  <a:pt x="48894" y="7397046"/>
                </a:lnTo>
                <a:lnTo>
                  <a:pt x="20815" y="7294525"/>
                </a:lnTo>
                <a:lnTo>
                  <a:pt x="6443" y="7255960"/>
                </a:lnTo>
                <a:lnTo>
                  <a:pt x="61" y="7230350"/>
                </a:lnTo>
                <a:lnTo>
                  <a:pt x="0" y="1703183"/>
                </a:lnTo>
                <a:lnTo>
                  <a:pt x="40976" y="1704456"/>
                </a:lnTo>
                <a:lnTo>
                  <a:pt x="382771" y="1804016"/>
                </a:lnTo>
                <a:lnTo>
                  <a:pt x="430703" y="1830917"/>
                </a:lnTo>
                <a:lnTo>
                  <a:pt x="623303" y="1887724"/>
                </a:lnTo>
                <a:lnTo>
                  <a:pt x="670904" y="1914615"/>
                </a:lnTo>
                <a:lnTo>
                  <a:pt x="814582" y="1957196"/>
                </a:lnTo>
                <a:lnTo>
                  <a:pt x="861992" y="1984081"/>
                </a:lnTo>
                <a:lnTo>
                  <a:pt x="957494" y="2012460"/>
                </a:lnTo>
                <a:lnTo>
                  <a:pt x="1004805" y="2039342"/>
                </a:lnTo>
                <a:lnTo>
                  <a:pt x="1147788" y="2081902"/>
                </a:lnTo>
                <a:lnTo>
                  <a:pt x="203" y="2046255"/>
                </a:lnTo>
                <a:lnTo>
                  <a:pt x="83" y="5908913"/>
                </a:lnTo>
                <a:lnTo>
                  <a:pt x="6013" y="5934510"/>
                </a:lnTo>
                <a:lnTo>
                  <a:pt x="18849" y="5985733"/>
                </a:lnTo>
                <a:lnTo>
                  <a:pt x="32130" y="6024264"/>
                </a:lnTo>
                <a:lnTo>
                  <a:pt x="45066" y="6075490"/>
                </a:lnTo>
                <a:lnTo>
                  <a:pt x="58050" y="6126718"/>
                </a:lnTo>
                <a:lnTo>
                  <a:pt x="71082" y="6177948"/>
                </a:lnTo>
                <a:lnTo>
                  <a:pt x="84159" y="6229178"/>
                </a:lnTo>
                <a:lnTo>
                  <a:pt x="97282" y="6280410"/>
                </a:lnTo>
                <a:lnTo>
                  <a:pt x="110843" y="6318950"/>
                </a:lnTo>
                <a:lnTo>
                  <a:pt x="137303" y="6421421"/>
                </a:lnTo>
                <a:lnTo>
                  <a:pt x="163926" y="6523897"/>
                </a:lnTo>
                <a:lnTo>
                  <a:pt x="177691" y="6562443"/>
                </a:lnTo>
                <a:lnTo>
                  <a:pt x="204542" y="6664926"/>
                </a:lnTo>
                <a:lnTo>
                  <a:pt x="231534" y="6767413"/>
                </a:lnTo>
                <a:lnTo>
                  <a:pt x="245474" y="6805965"/>
                </a:lnTo>
                <a:lnTo>
                  <a:pt x="286300" y="6959706"/>
                </a:lnTo>
                <a:lnTo>
                  <a:pt x="313663" y="7062205"/>
                </a:lnTo>
                <a:lnTo>
                  <a:pt x="327779" y="7100762"/>
                </a:lnTo>
                <a:lnTo>
                  <a:pt x="355298" y="7203266"/>
                </a:lnTo>
                <a:lnTo>
                  <a:pt x="382910" y="7305773"/>
                </a:lnTo>
                <a:lnTo>
                  <a:pt x="411001" y="7395588"/>
                </a:lnTo>
                <a:lnTo>
                  <a:pt x="438773" y="7498100"/>
                </a:lnTo>
                <a:lnTo>
                  <a:pt x="452800" y="7536654"/>
                </a:lnTo>
                <a:lnTo>
                  <a:pt x="493654" y="7690397"/>
                </a:lnTo>
                <a:lnTo>
                  <a:pt x="507744" y="7728953"/>
                </a:lnTo>
                <a:lnTo>
                  <a:pt x="521524" y="7780205"/>
                </a:lnTo>
                <a:lnTo>
                  <a:pt x="535417" y="7831461"/>
                </a:lnTo>
                <a:lnTo>
                  <a:pt x="549844" y="7870028"/>
                </a:lnTo>
                <a:lnTo>
                  <a:pt x="564045" y="7921293"/>
                </a:lnTo>
                <a:lnTo>
                  <a:pt x="578440" y="7972565"/>
                </a:lnTo>
                <a:lnTo>
                  <a:pt x="593057" y="8023844"/>
                </a:lnTo>
                <a:lnTo>
                  <a:pt x="608319" y="8062436"/>
                </a:lnTo>
                <a:lnTo>
                  <a:pt x="623465" y="8113731"/>
                </a:lnTo>
                <a:lnTo>
                  <a:pt x="638915" y="8165035"/>
                </a:lnTo>
                <a:lnTo>
                  <a:pt x="655093" y="8203656"/>
                </a:lnTo>
                <a:lnTo>
                  <a:pt x="671236" y="8254982"/>
                </a:lnTo>
                <a:lnTo>
                  <a:pt x="687767" y="8306320"/>
                </a:lnTo>
                <a:lnTo>
                  <a:pt x="705108" y="8344977"/>
                </a:lnTo>
                <a:lnTo>
                  <a:pt x="722498" y="8396342"/>
                </a:lnTo>
                <a:lnTo>
                  <a:pt x="740357" y="8447721"/>
                </a:lnTo>
                <a:lnTo>
                  <a:pt x="759110" y="8486422"/>
                </a:lnTo>
                <a:lnTo>
                  <a:pt x="777993" y="8537833"/>
                </a:lnTo>
                <a:lnTo>
                  <a:pt x="797824" y="8576568"/>
                </a:lnTo>
                <a:lnTo>
                  <a:pt x="817841" y="8628014"/>
                </a:lnTo>
                <a:lnTo>
                  <a:pt x="838861" y="8666785"/>
                </a:lnTo>
                <a:lnTo>
                  <a:pt x="860856" y="8718293"/>
                </a:lnTo>
                <a:lnTo>
                  <a:pt x="883100" y="8769808"/>
                </a:lnTo>
                <a:lnTo>
                  <a:pt x="906007" y="8808638"/>
                </a:lnTo>
                <a:lnTo>
                  <a:pt x="928807" y="8860171"/>
                </a:lnTo>
                <a:lnTo>
                  <a:pt x="952307" y="8899019"/>
                </a:lnTo>
                <a:lnTo>
                  <a:pt x="976134" y="8937878"/>
                </a:lnTo>
                <a:lnTo>
                  <a:pt x="999911" y="8989441"/>
                </a:lnTo>
                <a:lnTo>
                  <a:pt x="1024446" y="9028321"/>
                </a:lnTo>
                <a:lnTo>
                  <a:pt x="1048971" y="9079908"/>
                </a:lnTo>
                <a:lnTo>
                  <a:pt x="1074292" y="9118813"/>
                </a:lnTo>
                <a:lnTo>
                  <a:pt x="1100034" y="9157731"/>
                </a:lnTo>
                <a:lnTo>
                  <a:pt x="1125823" y="9209356"/>
                </a:lnTo>
                <a:lnTo>
                  <a:pt x="1154603" y="9248369"/>
                </a:lnTo>
                <a:lnTo>
                  <a:pt x="1187788" y="9287518"/>
                </a:lnTo>
                <a:lnTo>
                  <a:pt x="1225274" y="9314094"/>
                </a:lnTo>
                <a:lnTo>
                  <a:pt x="1265772" y="9353471"/>
                </a:lnTo>
                <a:lnTo>
                  <a:pt x="1309966" y="9367550"/>
                </a:lnTo>
                <a:lnTo>
                  <a:pt x="1356567" y="9381703"/>
                </a:lnTo>
                <a:lnTo>
                  <a:pt x="1405075" y="9395916"/>
                </a:lnTo>
                <a:lnTo>
                  <a:pt x="2873831" y="9441539"/>
                </a:lnTo>
                <a:lnTo>
                  <a:pt x="2776185" y="9463919"/>
                </a:lnTo>
                <a:lnTo>
                  <a:pt x="2726909" y="9487800"/>
                </a:lnTo>
                <a:lnTo>
                  <a:pt x="2137347" y="9621960"/>
                </a:lnTo>
                <a:lnTo>
                  <a:pt x="2087583" y="9645827"/>
                </a:lnTo>
                <a:lnTo>
                  <a:pt x="1988737" y="9668169"/>
                </a:lnTo>
                <a:lnTo>
                  <a:pt x="1939655" y="9666644"/>
                </a:lnTo>
                <a:lnTo>
                  <a:pt x="1890145" y="9677812"/>
                </a:lnTo>
                <a:lnTo>
                  <a:pt x="1680438" y="9722123"/>
                </a:lnTo>
                <a:lnTo>
                  <a:pt x="1628405" y="9720507"/>
                </a:lnTo>
                <a:lnTo>
                  <a:pt x="1575978" y="9731584"/>
                </a:lnTo>
                <a:close/>
              </a:path>
              <a:path w="12664440" h="9732010">
                <a:moveTo>
                  <a:pt x="2873831" y="9441539"/>
                </a:moveTo>
                <a:lnTo>
                  <a:pt x="1562851" y="9400817"/>
                </a:lnTo>
                <a:lnTo>
                  <a:pt x="1619226" y="9389862"/>
                </a:lnTo>
                <a:lnTo>
                  <a:pt x="1674677" y="9391585"/>
                </a:lnTo>
                <a:lnTo>
                  <a:pt x="1783718" y="9369559"/>
                </a:lnTo>
                <a:lnTo>
                  <a:pt x="1884678" y="9347283"/>
                </a:lnTo>
                <a:lnTo>
                  <a:pt x="1934544" y="9348832"/>
                </a:lnTo>
                <a:lnTo>
                  <a:pt x="2233464" y="9281881"/>
                </a:lnTo>
                <a:lnTo>
                  <a:pt x="2283301" y="9258016"/>
                </a:lnTo>
                <a:lnTo>
                  <a:pt x="2578316" y="9190944"/>
                </a:lnTo>
                <a:lnTo>
                  <a:pt x="2627669" y="9167064"/>
                </a:lnTo>
                <a:lnTo>
                  <a:pt x="2774318" y="9133501"/>
                </a:lnTo>
                <a:lnTo>
                  <a:pt x="2823544" y="9109618"/>
                </a:lnTo>
                <a:lnTo>
                  <a:pt x="2969973" y="9076048"/>
                </a:lnTo>
                <a:lnTo>
                  <a:pt x="3019180" y="9052164"/>
                </a:lnTo>
                <a:lnTo>
                  <a:pt x="3068004" y="9040975"/>
                </a:lnTo>
                <a:lnTo>
                  <a:pt x="3215011" y="8994717"/>
                </a:lnTo>
                <a:lnTo>
                  <a:pt x="3310231" y="8972262"/>
                </a:lnTo>
                <a:lnTo>
                  <a:pt x="3358310" y="8948344"/>
                </a:lnTo>
                <a:lnTo>
                  <a:pt x="3549794" y="8890761"/>
                </a:lnTo>
                <a:lnTo>
                  <a:pt x="3645458" y="8868320"/>
                </a:lnTo>
                <a:lnTo>
                  <a:pt x="3693692" y="8844406"/>
                </a:lnTo>
                <a:lnTo>
                  <a:pt x="3837163" y="8810744"/>
                </a:lnTo>
                <a:lnTo>
                  <a:pt x="3885344" y="8786829"/>
                </a:lnTo>
                <a:lnTo>
                  <a:pt x="3980821" y="8764382"/>
                </a:lnTo>
                <a:lnTo>
                  <a:pt x="4028894" y="8740463"/>
                </a:lnTo>
                <a:lnTo>
                  <a:pt x="4124098" y="8718008"/>
                </a:lnTo>
                <a:lnTo>
                  <a:pt x="4172005" y="8694084"/>
                </a:lnTo>
                <a:lnTo>
                  <a:pt x="4266819" y="8671617"/>
                </a:lnTo>
                <a:lnTo>
                  <a:pt x="4314502" y="8647686"/>
                </a:lnTo>
                <a:lnTo>
                  <a:pt x="4361703" y="8636446"/>
                </a:lnTo>
                <a:lnTo>
                  <a:pt x="4409205" y="8612509"/>
                </a:lnTo>
                <a:lnTo>
                  <a:pt x="4456211" y="8601263"/>
                </a:lnTo>
                <a:lnTo>
                  <a:pt x="4503505" y="8577320"/>
                </a:lnTo>
                <a:lnTo>
                  <a:pt x="4550292" y="8566067"/>
                </a:lnTo>
                <a:lnTo>
                  <a:pt x="4597353" y="8542117"/>
                </a:lnTo>
                <a:lnTo>
                  <a:pt x="4643894" y="8530856"/>
                </a:lnTo>
                <a:lnTo>
                  <a:pt x="4737359" y="8482935"/>
                </a:lnTo>
                <a:lnTo>
                  <a:pt x="4783482" y="8471662"/>
                </a:lnTo>
                <a:lnTo>
                  <a:pt x="4875620" y="8423699"/>
                </a:lnTo>
                <a:lnTo>
                  <a:pt x="4920947" y="8412401"/>
                </a:lnTo>
                <a:lnTo>
                  <a:pt x="4966459" y="8388403"/>
                </a:lnTo>
                <a:lnTo>
                  <a:pt x="5502087" y="8100094"/>
                </a:lnTo>
                <a:lnTo>
                  <a:pt x="5543110" y="8075956"/>
                </a:lnTo>
                <a:lnTo>
                  <a:pt x="5579864" y="8051685"/>
                </a:lnTo>
                <a:lnTo>
                  <a:pt x="5612562" y="8014582"/>
                </a:lnTo>
                <a:lnTo>
                  <a:pt x="5640626" y="7977336"/>
                </a:lnTo>
                <a:lnTo>
                  <a:pt x="5663876" y="7939939"/>
                </a:lnTo>
                <a:lnTo>
                  <a:pt x="5682129" y="7902388"/>
                </a:lnTo>
                <a:lnTo>
                  <a:pt x="5695599" y="7851982"/>
                </a:lnTo>
                <a:lnTo>
                  <a:pt x="5703709" y="7801409"/>
                </a:lnTo>
                <a:lnTo>
                  <a:pt x="5705884" y="7763359"/>
                </a:lnTo>
                <a:lnTo>
                  <a:pt x="5707289" y="7712578"/>
                </a:lnTo>
                <a:lnTo>
                  <a:pt x="5707264" y="7674459"/>
                </a:lnTo>
                <a:lnTo>
                  <a:pt x="5705565" y="7623581"/>
                </a:lnTo>
                <a:lnTo>
                  <a:pt x="5700367" y="7585301"/>
                </a:lnTo>
                <a:lnTo>
                  <a:pt x="5692403" y="7534230"/>
                </a:lnTo>
                <a:lnTo>
                  <a:pt x="5684516" y="7483160"/>
                </a:lnTo>
                <a:lnTo>
                  <a:pt x="5676691" y="7432093"/>
                </a:lnTo>
                <a:lnTo>
                  <a:pt x="5668915" y="7381026"/>
                </a:lnTo>
                <a:lnTo>
                  <a:pt x="5661173" y="7329961"/>
                </a:lnTo>
                <a:lnTo>
                  <a:pt x="5637610" y="7189462"/>
                </a:lnTo>
                <a:lnTo>
                  <a:pt x="5629858" y="7138397"/>
                </a:lnTo>
                <a:lnTo>
                  <a:pt x="5622068" y="7087330"/>
                </a:lnTo>
                <a:lnTo>
                  <a:pt x="5614224" y="7036262"/>
                </a:lnTo>
                <a:lnTo>
                  <a:pt x="5606313" y="6985192"/>
                </a:lnTo>
                <a:lnTo>
                  <a:pt x="5598320" y="6934119"/>
                </a:lnTo>
                <a:lnTo>
                  <a:pt x="5590230" y="6883043"/>
                </a:lnTo>
                <a:lnTo>
                  <a:pt x="5582029" y="6831964"/>
                </a:lnTo>
                <a:lnTo>
                  <a:pt x="5573703" y="6780881"/>
                </a:lnTo>
                <a:lnTo>
                  <a:pt x="5565236" y="6729794"/>
                </a:lnTo>
                <a:lnTo>
                  <a:pt x="5556616" y="6678701"/>
                </a:lnTo>
                <a:lnTo>
                  <a:pt x="5547826" y="6627604"/>
                </a:lnTo>
                <a:lnTo>
                  <a:pt x="5538580" y="6576492"/>
                </a:lnTo>
                <a:lnTo>
                  <a:pt x="5529472" y="6525385"/>
                </a:lnTo>
                <a:lnTo>
                  <a:pt x="5520109" y="6486975"/>
                </a:lnTo>
                <a:lnTo>
                  <a:pt x="5511279" y="6435877"/>
                </a:lnTo>
                <a:lnTo>
                  <a:pt x="5502590" y="6384782"/>
                </a:lnTo>
                <a:lnTo>
                  <a:pt x="5494041" y="6333692"/>
                </a:lnTo>
                <a:lnTo>
                  <a:pt x="5485633" y="6282606"/>
                </a:lnTo>
                <a:lnTo>
                  <a:pt x="5477367" y="6231525"/>
                </a:lnTo>
                <a:lnTo>
                  <a:pt x="5469244" y="6180448"/>
                </a:lnTo>
                <a:lnTo>
                  <a:pt x="5461264" y="6129376"/>
                </a:lnTo>
                <a:lnTo>
                  <a:pt x="5453427" y="6078308"/>
                </a:lnTo>
                <a:lnTo>
                  <a:pt x="5445734" y="6027245"/>
                </a:lnTo>
                <a:lnTo>
                  <a:pt x="5438186" y="5976186"/>
                </a:lnTo>
                <a:lnTo>
                  <a:pt x="5430784" y="5925131"/>
                </a:lnTo>
                <a:lnTo>
                  <a:pt x="5423527" y="5874081"/>
                </a:lnTo>
                <a:lnTo>
                  <a:pt x="5416418" y="5823036"/>
                </a:lnTo>
                <a:lnTo>
                  <a:pt x="5409455" y="5771995"/>
                </a:lnTo>
                <a:lnTo>
                  <a:pt x="5402246" y="5733653"/>
                </a:lnTo>
                <a:lnTo>
                  <a:pt x="5395580" y="5682621"/>
                </a:lnTo>
                <a:lnTo>
                  <a:pt x="5389063" y="5631594"/>
                </a:lnTo>
                <a:lnTo>
                  <a:pt x="5382696" y="5580572"/>
                </a:lnTo>
                <a:lnTo>
                  <a:pt x="5376478" y="5529554"/>
                </a:lnTo>
                <a:lnTo>
                  <a:pt x="5370412" y="5478541"/>
                </a:lnTo>
                <a:lnTo>
                  <a:pt x="5364497" y="5427533"/>
                </a:lnTo>
                <a:lnTo>
                  <a:pt x="5358734" y="5376530"/>
                </a:lnTo>
                <a:lnTo>
                  <a:pt x="5353124" y="5325531"/>
                </a:lnTo>
                <a:lnTo>
                  <a:pt x="5347667" y="5274537"/>
                </a:lnTo>
                <a:lnTo>
                  <a:pt x="5342364" y="5223548"/>
                </a:lnTo>
                <a:lnTo>
                  <a:pt x="5337215" y="5172563"/>
                </a:lnTo>
                <a:lnTo>
                  <a:pt x="5332222" y="5121584"/>
                </a:lnTo>
                <a:lnTo>
                  <a:pt x="5327384" y="5070609"/>
                </a:lnTo>
                <a:lnTo>
                  <a:pt x="5322703" y="5019639"/>
                </a:lnTo>
                <a:lnTo>
                  <a:pt x="5318178" y="4968674"/>
                </a:lnTo>
                <a:lnTo>
                  <a:pt x="5313811" y="4917714"/>
                </a:lnTo>
                <a:lnTo>
                  <a:pt x="5309602" y="4866758"/>
                </a:lnTo>
                <a:lnTo>
                  <a:pt x="5305552" y="4815808"/>
                </a:lnTo>
                <a:lnTo>
                  <a:pt x="5301661" y="4764863"/>
                </a:lnTo>
                <a:lnTo>
                  <a:pt x="5297930" y="4713922"/>
                </a:lnTo>
                <a:lnTo>
                  <a:pt x="5295061" y="4663009"/>
                </a:lnTo>
                <a:lnTo>
                  <a:pt x="5292023" y="4612090"/>
                </a:lnTo>
                <a:lnTo>
                  <a:pt x="5288831" y="4561166"/>
                </a:lnTo>
                <a:lnTo>
                  <a:pt x="5285498" y="4510238"/>
                </a:lnTo>
                <a:lnTo>
                  <a:pt x="5282040" y="4459306"/>
                </a:lnTo>
                <a:lnTo>
                  <a:pt x="5278471" y="4408371"/>
                </a:lnTo>
                <a:lnTo>
                  <a:pt x="5274806" y="4357433"/>
                </a:lnTo>
                <a:lnTo>
                  <a:pt x="5271059" y="4306492"/>
                </a:lnTo>
                <a:lnTo>
                  <a:pt x="5267243" y="4255549"/>
                </a:lnTo>
                <a:lnTo>
                  <a:pt x="5263375" y="4204604"/>
                </a:lnTo>
                <a:lnTo>
                  <a:pt x="5243745" y="3949872"/>
                </a:lnTo>
                <a:lnTo>
                  <a:pt x="5239862" y="3898927"/>
                </a:lnTo>
                <a:lnTo>
                  <a:pt x="5236028" y="3847983"/>
                </a:lnTo>
                <a:lnTo>
                  <a:pt x="5232256" y="3797041"/>
                </a:lnTo>
                <a:lnTo>
                  <a:pt x="5228562" y="3746102"/>
                </a:lnTo>
                <a:lnTo>
                  <a:pt x="5205157" y="3732669"/>
                </a:lnTo>
                <a:lnTo>
                  <a:pt x="5183428" y="3731994"/>
                </a:lnTo>
                <a:lnTo>
                  <a:pt x="5164162" y="3718689"/>
                </a:lnTo>
                <a:lnTo>
                  <a:pt x="5146571" y="3718143"/>
                </a:lnTo>
                <a:lnTo>
                  <a:pt x="4952240" y="3661282"/>
                </a:lnTo>
                <a:lnTo>
                  <a:pt x="4855389" y="3620155"/>
                </a:lnTo>
                <a:lnTo>
                  <a:pt x="4417288" y="3492192"/>
                </a:lnTo>
                <a:lnTo>
                  <a:pt x="3686781" y="3266202"/>
                </a:lnTo>
                <a:lnTo>
                  <a:pt x="3491960" y="3209326"/>
                </a:lnTo>
                <a:lnTo>
                  <a:pt x="3346315" y="3153977"/>
                </a:lnTo>
                <a:lnTo>
                  <a:pt x="2714091" y="2969159"/>
                </a:lnTo>
                <a:lnTo>
                  <a:pt x="2665890" y="2942250"/>
                </a:lnTo>
                <a:lnTo>
                  <a:pt x="2133005" y="2785930"/>
                </a:lnTo>
                <a:lnTo>
                  <a:pt x="2085077" y="2759029"/>
                </a:lnTo>
                <a:lnTo>
                  <a:pt x="1698969" y="2645386"/>
                </a:lnTo>
                <a:lnTo>
                  <a:pt x="1651141" y="2618488"/>
                </a:lnTo>
                <a:lnTo>
                  <a:pt x="1312972" y="2519041"/>
                </a:lnTo>
                <a:lnTo>
                  <a:pt x="1264874" y="2492135"/>
                </a:lnTo>
                <a:lnTo>
                  <a:pt x="1119623" y="2449505"/>
                </a:lnTo>
                <a:lnTo>
                  <a:pt x="1071661" y="2422602"/>
                </a:lnTo>
                <a:lnTo>
                  <a:pt x="926715" y="2379982"/>
                </a:lnTo>
                <a:lnTo>
                  <a:pt x="878821" y="2353082"/>
                </a:lnTo>
                <a:lnTo>
                  <a:pt x="830539" y="2338876"/>
                </a:lnTo>
                <a:lnTo>
                  <a:pt x="686083" y="2283564"/>
                </a:lnTo>
                <a:lnTo>
                  <a:pt x="589470" y="2255151"/>
                </a:lnTo>
                <a:lnTo>
                  <a:pt x="541532" y="2228250"/>
                </a:lnTo>
                <a:lnTo>
                  <a:pt x="444792" y="2199832"/>
                </a:lnTo>
                <a:lnTo>
                  <a:pt x="396770" y="2172928"/>
                </a:lnTo>
                <a:lnTo>
                  <a:pt x="202705" y="2116076"/>
                </a:lnTo>
                <a:lnTo>
                  <a:pt x="155960" y="2089212"/>
                </a:lnTo>
                <a:lnTo>
                  <a:pt x="13660" y="2046673"/>
                </a:lnTo>
                <a:lnTo>
                  <a:pt x="1147788" y="2081902"/>
                </a:lnTo>
                <a:lnTo>
                  <a:pt x="1195024" y="2108781"/>
                </a:lnTo>
                <a:lnTo>
                  <a:pt x="1242646" y="2122967"/>
                </a:lnTo>
                <a:lnTo>
                  <a:pt x="1289870" y="2149846"/>
                </a:lnTo>
                <a:lnTo>
                  <a:pt x="1385684" y="2178234"/>
                </a:lnTo>
                <a:lnTo>
                  <a:pt x="1433274" y="2205125"/>
                </a:lnTo>
                <a:lnTo>
                  <a:pt x="1577518" y="2247724"/>
                </a:lnTo>
                <a:lnTo>
                  <a:pt x="1625296" y="2274620"/>
                </a:lnTo>
                <a:lnTo>
                  <a:pt x="1818404" y="2331443"/>
                </a:lnTo>
                <a:lnTo>
                  <a:pt x="1866383" y="2358346"/>
                </a:lnTo>
                <a:lnTo>
                  <a:pt x="2400497" y="2514704"/>
                </a:lnTo>
                <a:lnTo>
                  <a:pt x="2448801" y="2541617"/>
                </a:lnTo>
                <a:lnTo>
                  <a:pt x="3370706" y="2811670"/>
                </a:lnTo>
                <a:lnTo>
                  <a:pt x="3466802" y="2852773"/>
                </a:lnTo>
                <a:lnTo>
                  <a:pt x="4046318" y="3023248"/>
                </a:lnTo>
                <a:lnTo>
                  <a:pt x="4770065" y="3249027"/>
                </a:lnTo>
                <a:lnTo>
                  <a:pt x="4914241" y="3304330"/>
                </a:lnTo>
                <a:lnTo>
                  <a:pt x="5058672" y="3346935"/>
                </a:lnTo>
                <a:lnTo>
                  <a:pt x="5087644" y="3347835"/>
                </a:lnTo>
                <a:lnTo>
                  <a:pt x="5145195" y="3362329"/>
                </a:lnTo>
                <a:lnTo>
                  <a:pt x="5173773" y="3375923"/>
                </a:lnTo>
                <a:lnTo>
                  <a:pt x="5544498" y="3387438"/>
                </a:lnTo>
                <a:lnTo>
                  <a:pt x="5547967" y="3425664"/>
                </a:lnTo>
                <a:lnTo>
                  <a:pt x="5551797" y="3476608"/>
                </a:lnTo>
                <a:lnTo>
                  <a:pt x="5602406" y="3490886"/>
                </a:lnTo>
                <a:lnTo>
                  <a:pt x="5651328" y="3517818"/>
                </a:lnTo>
                <a:lnTo>
                  <a:pt x="5794103" y="3560371"/>
                </a:lnTo>
                <a:lnTo>
                  <a:pt x="5841227" y="3561835"/>
                </a:lnTo>
                <a:lnTo>
                  <a:pt x="5934944" y="3590158"/>
                </a:lnTo>
                <a:lnTo>
                  <a:pt x="6082720" y="3632867"/>
                </a:lnTo>
                <a:lnTo>
                  <a:pt x="6230813" y="3662879"/>
                </a:lnTo>
                <a:lnTo>
                  <a:pt x="6427650" y="3719818"/>
                </a:lnTo>
                <a:lnTo>
                  <a:pt x="7145327" y="3894585"/>
                </a:lnTo>
                <a:lnTo>
                  <a:pt x="5567955" y="3845587"/>
                </a:lnTo>
                <a:lnTo>
                  <a:pt x="5570049" y="3883771"/>
                </a:lnTo>
                <a:lnTo>
                  <a:pt x="5572167" y="3960073"/>
                </a:lnTo>
                <a:lnTo>
                  <a:pt x="5574261" y="3998257"/>
                </a:lnTo>
                <a:lnTo>
                  <a:pt x="5578793" y="4049222"/>
                </a:lnTo>
                <a:lnTo>
                  <a:pt x="5583253" y="4100185"/>
                </a:lnTo>
                <a:lnTo>
                  <a:pt x="5587647" y="4151146"/>
                </a:lnTo>
                <a:lnTo>
                  <a:pt x="5591983" y="4202105"/>
                </a:lnTo>
                <a:lnTo>
                  <a:pt x="5596268" y="4253063"/>
                </a:lnTo>
                <a:lnTo>
                  <a:pt x="5600906" y="4291325"/>
                </a:lnTo>
                <a:lnTo>
                  <a:pt x="5609296" y="4393235"/>
                </a:lnTo>
                <a:lnTo>
                  <a:pt x="5630068" y="4648003"/>
                </a:lnTo>
                <a:lnTo>
                  <a:pt x="5634249" y="4698957"/>
                </a:lnTo>
                <a:lnTo>
                  <a:pt x="5638458" y="4749912"/>
                </a:lnTo>
                <a:lnTo>
                  <a:pt x="5642701" y="4800869"/>
                </a:lnTo>
                <a:lnTo>
                  <a:pt x="5646987" y="4851826"/>
                </a:lnTo>
                <a:lnTo>
                  <a:pt x="5651323" y="4902785"/>
                </a:lnTo>
                <a:lnTo>
                  <a:pt x="5655716" y="4953746"/>
                </a:lnTo>
                <a:lnTo>
                  <a:pt x="5660570" y="4992016"/>
                </a:lnTo>
                <a:lnTo>
                  <a:pt x="5665103" y="5042981"/>
                </a:lnTo>
                <a:lnTo>
                  <a:pt x="5669717" y="5093949"/>
                </a:lnTo>
                <a:lnTo>
                  <a:pt x="5674420" y="5144919"/>
                </a:lnTo>
                <a:lnTo>
                  <a:pt x="5679219" y="5195893"/>
                </a:lnTo>
                <a:lnTo>
                  <a:pt x="5684122" y="5246870"/>
                </a:lnTo>
                <a:lnTo>
                  <a:pt x="5689138" y="5297850"/>
                </a:lnTo>
                <a:lnTo>
                  <a:pt x="5694273" y="5348834"/>
                </a:lnTo>
                <a:lnTo>
                  <a:pt x="5699536" y="5399822"/>
                </a:lnTo>
                <a:lnTo>
                  <a:pt x="5704934" y="5450814"/>
                </a:lnTo>
                <a:lnTo>
                  <a:pt x="5710474" y="5501811"/>
                </a:lnTo>
                <a:lnTo>
                  <a:pt x="5716165" y="5552812"/>
                </a:lnTo>
                <a:lnTo>
                  <a:pt x="5722409" y="5591124"/>
                </a:lnTo>
                <a:lnTo>
                  <a:pt x="5728425" y="5642136"/>
                </a:lnTo>
                <a:lnTo>
                  <a:pt x="5734614" y="5693153"/>
                </a:lnTo>
                <a:lnTo>
                  <a:pt x="5740985" y="5744175"/>
                </a:lnTo>
                <a:lnTo>
                  <a:pt x="5747240" y="5795194"/>
                </a:lnTo>
                <a:lnTo>
                  <a:pt x="5753775" y="5846221"/>
                </a:lnTo>
                <a:lnTo>
                  <a:pt x="5760576" y="5897257"/>
                </a:lnTo>
                <a:lnTo>
                  <a:pt x="5767627" y="5948300"/>
                </a:lnTo>
                <a:lnTo>
                  <a:pt x="5774913" y="5999351"/>
                </a:lnTo>
                <a:lnTo>
                  <a:pt x="5782420" y="6050409"/>
                </a:lnTo>
                <a:lnTo>
                  <a:pt x="5790526" y="6088779"/>
                </a:lnTo>
                <a:lnTo>
                  <a:pt x="5798428" y="6139849"/>
                </a:lnTo>
                <a:lnTo>
                  <a:pt x="5806505" y="6190925"/>
                </a:lnTo>
                <a:lnTo>
                  <a:pt x="5814742" y="6242005"/>
                </a:lnTo>
                <a:lnTo>
                  <a:pt x="5823123" y="6293090"/>
                </a:lnTo>
                <a:lnTo>
                  <a:pt x="5831634" y="6344179"/>
                </a:lnTo>
                <a:lnTo>
                  <a:pt x="5840260" y="6395271"/>
                </a:lnTo>
                <a:lnTo>
                  <a:pt x="5848986" y="6446367"/>
                </a:lnTo>
                <a:lnTo>
                  <a:pt x="5858190" y="6484771"/>
                </a:lnTo>
                <a:lnTo>
                  <a:pt x="5867069" y="6535871"/>
                </a:lnTo>
                <a:lnTo>
                  <a:pt x="5876003" y="6586973"/>
                </a:lnTo>
                <a:lnTo>
                  <a:pt x="5911978" y="6791389"/>
                </a:lnTo>
                <a:lnTo>
                  <a:pt x="5921351" y="6829798"/>
                </a:lnTo>
                <a:lnTo>
                  <a:pt x="5930294" y="6880901"/>
                </a:lnTo>
                <a:lnTo>
                  <a:pt x="5939185" y="6932001"/>
                </a:lnTo>
                <a:lnTo>
                  <a:pt x="5948010" y="6983100"/>
                </a:lnTo>
                <a:lnTo>
                  <a:pt x="5956753" y="7034196"/>
                </a:lnTo>
                <a:lnTo>
                  <a:pt x="5965400" y="7085289"/>
                </a:lnTo>
                <a:lnTo>
                  <a:pt x="5973936" y="7136379"/>
                </a:lnTo>
                <a:lnTo>
                  <a:pt x="5982515" y="7174764"/>
                </a:lnTo>
                <a:lnTo>
                  <a:pt x="5990336" y="7225831"/>
                </a:lnTo>
                <a:lnTo>
                  <a:pt x="5997760" y="7276886"/>
                </a:lnTo>
                <a:lnTo>
                  <a:pt x="6004753" y="7327928"/>
                </a:lnTo>
                <a:lnTo>
                  <a:pt x="6011283" y="7378955"/>
                </a:lnTo>
                <a:lnTo>
                  <a:pt x="6017316" y="7429967"/>
                </a:lnTo>
                <a:lnTo>
                  <a:pt x="6022819" y="7480962"/>
                </a:lnTo>
                <a:lnTo>
                  <a:pt x="6027759" y="7531940"/>
                </a:lnTo>
                <a:lnTo>
                  <a:pt x="6032103" y="7582900"/>
                </a:lnTo>
                <a:lnTo>
                  <a:pt x="6035818" y="7633840"/>
                </a:lnTo>
                <a:lnTo>
                  <a:pt x="6038404" y="7684745"/>
                </a:lnTo>
                <a:lnTo>
                  <a:pt x="6038817" y="7735582"/>
                </a:lnTo>
                <a:lnTo>
                  <a:pt x="6036995" y="7786350"/>
                </a:lnTo>
                <a:lnTo>
                  <a:pt x="6033270" y="7824353"/>
                </a:lnTo>
                <a:lnTo>
                  <a:pt x="6026789" y="7874976"/>
                </a:lnTo>
                <a:lnTo>
                  <a:pt x="6017886" y="7925524"/>
                </a:lnTo>
                <a:lnTo>
                  <a:pt x="6006890" y="7963301"/>
                </a:lnTo>
                <a:lnTo>
                  <a:pt x="5992951" y="8013692"/>
                </a:lnTo>
                <a:lnTo>
                  <a:pt x="5976795" y="8051309"/>
                </a:lnTo>
                <a:lnTo>
                  <a:pt x="5957965" y="8088842"/>
                </a:lnTo>
                <a:lnTo>
                  <a:pt x="5936397" y="8126290"/>
                </a:lnTo>
                <a:lnTo>
                  <a:pt x="5911635" y="8176346"/>
                </a:lnTo>
                <a:lnTo>
                  <a:pt x="5884799" y="8200924"/>
                </a:lnTo>
                <a:lnTo>
                  <a:pt x="5854643" y="8238106"/>
                </a:lnTo>
                <a:lnTo>
                  <a:pt x="5821499" y="8275195"/>
                </a:lnTo>
                <a:lnTo>
                  <a:pt x="5785304" y="8312189"/>
                </a:lnTo>
                <a:lnTo>
                  <a:pt x="5746390" y="8336392"/>
                </a:lnTo>
                <a:lnTo>
                  <a:pt x="5704299" y="8360497"/>
                </a:lnTo>
                <a:lnTo>
                  <a:pt x="5658575" y="8397195"/>
                </a:lnTo>
                <a:lnTo>
                  <a:pt x="5347873" y="8565430"/>
                </a:lnTo>
                <a:lnTo>
                  <a:pt x="5257363" y="8613443"/>
                </a:lnTo>
                <a:lnTo>
                  <a:pt x="5212246" y="8624748"/>
                </a:lnTo>
                <a:lnTo>
                  <a:pt x="5028650" y="8720694"/>
                </a:lnTo>
                <a:lnTo>
                  <a:pt x="4982792" y="8731975"/>
                </a:lnTo>
                <a:lnTo>
                  <a:pt x="4889909" y="8779915"/>
                </a:lnTo>
                <a:lnTo>
                  <a:pt x="4843025" y="8791165"/>
                </a:lnTo>
                <a:lnTo>
                  <a:pt x="4795697" y="8815107"/>
                </a:lnTo>
                <a:lnTo>
                  <a:pt x="4748711" y="8826353"/>
                </a:lnTo>
                <a:lnTo>
                  <a:pt x="4701280" y="8850292"/>
                </a:lnTo>
                <a:lnTo>
                  <a:pt x="4654193" y="8861536"/>
                </a:lnTo>
                <a:lnTo>
                  <a:pt x="4606661" y="8885471"/>
                </a:lnTo>
                <a:lnTo>
                  <a:pt x="4559474" y="8896712"/>
                </a:lnTo>
                <a:lnTo>
                  <a:pt x="4511842" y="8920645"/>
                </a:lnTo>
                <a:lnTo>
                  <a:pt x="4464556" y="8931882"/>
                </a:lnTo>
                <a:lnTo>
                  <a:pt x="4416826" y="8955811"/>
                </a:lnTo>
                <a:lnTo>
                  <a:pt x="4369441" y="8967046"/>
                </a:lnTo>
                <a:lnTo>
                  <a:pt x="4321613" y="8990972"/>
                </a:lnTo>
                <a:lnTo>
                  <a:pt x="4274131" y="9002203"/>
                </a:lnTo>
                <a:lnTo>
                  <a:pt x="4226207" y="9026127"/>
                </a:lnTo>
                <a:lnTo>
                  <a:pt x="4178630" y="9037355"/>
                </a:lnTo>
                <a:lnTo>
                  <a:pt x="4130610" y="9061276"/>
                </a:lnTo>
                <a:lnTo>
                  <a:pt x="4035219" y="9083725"/>
                </a:lnTo>
                <a:lnTo>
                  <a:pt x="3987059" y="9107641"/>
                </a:lnTo>
                <a:lnTo>
                  <a:pt x="3891388" y="9130082"/>
                </a:lnTo>
                <a:lnTo>
                  <a:pt x="3843089" y="9153994"/>
                </a:lnTo>
                <a:lnTo>
                  <a:pt x="3795139" y="9165211"/>
                </a:lnTo>
                <a:lnTo>
                  <a:pt x="3746750" y="9189120"/>
                </a:lnTo>
                <a:lnTo>
                  <a:pt x="3650625" y="9211546"/>
                </a:lnTo>
                <a:lnTo>
                  <a:pt x="3602101" y="9235451"/>
                </a:lnTo>
                <a:lnTo>
                  <a:pt x="3457449" y="9269076"/>
                </a:lnTo>
                <a:lnTo>
                  <a:pt x="3408750" y="9292976"/>
                </a:lnTo>
                <a:lnTo>
                  <a:pt x="3263579" y="9326585"/>
                </a:lnTo>
                <a:lnTo>
                  <a:pt x="3214710" y="9350479"/>
                </a:lnTo>
                <a:lnTo>
                  <a:pt x="3069034" y="9384072"/>
                </a:lnTo>
                <a:lnTo>
                  <a:pt x="3019999" y="9407961"/>
                </a:lnTo>
                <a:lnTo>
                  <a:pt x="2873831" y="9441539"/>
                </a:lnTo>
                <a:close/>
              </a:path>
              <a:path w="12664440" h="9732010">
                <a:moveTo>
                  <a:pt x="9541278" y="4451842"/>
                </a:moveTo>
                <a:lnTo>
                  <a:pt x="7668123" y="4393657"/>
                </a:lnTo>
                <a:lnTo>
                  <a:pt x="7470905" y="4336706"/>
                </a:lnTo>
                <a:lnTo>
                  <a:pt x="7421224" y="4335163"/>
                </a:lnTo>
                <a:lnTo>
                  <a:pt x="7174893" y="4263981"/>
                </a:lnTo>
                <a:lnTo>
                  <a:pt x="7125253" y="4262439"/>
                </a:lnTo>
                <a:lnTo>
                  <a:pt x="6829928" y="4177028"/>
                </a:lnTo>
                <a:lnTo>
                  <a:pt x="6780337" y="4175488"/>
                </a:lnTo>
                <a:lnTo>
                  <a:pt x="6387014" y="4061621"/>
                </a:lnTo>
                <a:lnTo>
                  <a:pt x="6337486" y="4060083"/>
                </a:lnTo>
                <a:lnTo>
                  <a:pt x="5650340" y="3860853"/>
                </a:lnTo>
                <a:lnTo>
                  <a:pt x="5615159" y="3859760"/>
                </a:lnTo>
                <a:lnTo>
                  <a:pt x="5594082" y="3846399"/>
                </a:lnTo>
                <a:lnTo>
                  <a:pt x="7145327" y="3894585"/>
                </a:lnTo>
                <a:lnTo>
                  <a:pt x="7264940" y="3923712"/>
                </a:lnTo>
                <a:lnTo>
                  <a:pt x="7461754" y="3980650"/>
                </a:lnTo>
                <a:lnTo>
                  <a:pt x="7609825" y="4010662"/>
                </a:lnTo>
                <a:lnTo>
                  <a:pt x="7757573" y="4053370"/>
                </a:lnTo>
                <a:lnTo>
                  <a:pt x="7905803" y="4083386"/>
                </a:lnTo>
                <a:lnTo>
                  <a:pt x="8103077" y="4140339"/>
                </a:lnTo>
                <a:lnTo>
                  <a:pt x="8202187" y="4156124"/>
                </a:lnTo>
                <a:lnTo>
                  <a:pt x="8399796" y="4213086"/>
                </a:lnTo>
                <a:lnTo>
                  <a:pt x="8499092" y="4228877"/>
                </a:lnTo>
                <a:lnTo>
                  <a:pt x="8697113" y="4285852"/>
                </a:lnTo>
                <a:lnTo>
                  <a:pt x="8747061" y="4287404"/>
                </a:lnTo>
                <a:lnTo>
                  <a:pt x="8944214" y="4344352"/>
                </a:lnTo>
                <a:lnTo>
                  <a:pt x="8993939" y="4345897"/>
                </a:lnTo>
                <a:lnTo>
                  <a:pt x="9092691" y="4374377"/>
                </a:lnTo>
                <a:lnTo>
                  <a:pt x="9142519" y="4375924"/>
                </a:lnTo>
                <a:lnTo>
                  <a:pt x="9241527" y="4404412"/>
                </a:lnTo>
                <a:lnTo>
                  <a:pt x="9291507" y="4405965"/>
                </a:lnTo>
                <a:lnTo>
                  <a:pt x="9341156" y="4420213"/>
                </a:lnTo>
                <a:lnTo>
                  <a:pt x="9391267" y="4421770"/>
                </a:lnTo>
                <a:lnTo>
                  <a:pt x="9441058" y="4436022"/>
                </a:lnTo>
                <a:lnTo>
                  <a:pt x="9491323" y="4437584"/>
                </a:lnTo>
                <a:lnTo>
                  <a:pt x="9541278" y="4451842"/>
                </a:lnTo>
                <a:close/>
              </a:path>
              <a:path w="12664440" h="9732010">
                <a:moveTo>
                  <a:pt x="10250186" y="4778809"/>
                </a:moveTo>
                <a:lnTo>
                  <a:pt x="9200118" y="4746191"/>
                </a:lnTo>
                <a:lnTo>
                  <a:pt x="9102969" y="4717761"/>
                </a:lnTo>
                <a:lnTo>
                  <a:pt x="9054128" y="4716244"/>
                </a:lnTo>
                <a:lnTo>
                  <a:pt x="8806255" y="4657720"/>
                </a:lnTo>
                <a:lnTo>
                  <a:pt x="8657851" y="4614992"/>
                </a:lnTo>
                <a:lnTo>
                  <a:pt x="8509116" y="4584960"/>
                </a:lnTo>
                <a:lnTo>
                  <a:pt x="8409863" y="4569170"/>
                </a:lnTo>
                <a:lnTo>
                  <a:pt x="8212228" y="4512207"/>
                </a:lnTo>
                <a:lnTo>
                  <a:pt x="8113058" y="4496420"/>
                </a:lnTo>
                <a:lnTo>
                  <a:pt x="8014310" y="4467941"/>
                </a:lnTo>
                <a:lnTo>
                  <a:pt x="7915195" y="4452156"/>
                </a:lnTo>
                <a:lnTo>
                  <a:pt x="7717839" y="4395201"/>
                </a:lnTo>
                <a:lnTo>
                  <a:pt x="9642256" y="4454978"/>
                </a:lnTo>
                <a:lnTo>
                  <a:pt x="9694539" y="4469308"/>
                </a:lnTo>
                <a:lnTo>
                  <a:pt x="10722353" y="4501235"/>
                </a:lnTo>
                <a:lnTo>
                  <a:pt x="10680446" y="4563464"/>
                </a:lnTo>
                <a:lnTo>
                  <a:pt x="10649991" y="4600636"/>
                </a:lnTo>
                <a:lnTo>
                  <a:pt x="10616086" y="4637701"/>
                </a:lnTo>
                <a:lnTo>
                  <a:pt x="10579394" y="4661974"/>
                </a:lnTo>
                <a:lnTo>
                  <a:pt x="10539790" y="4686156"/>
                </a:lnTo>
                <a:lnTo>
                  <a:pt x="10497542" y="4710256"/>
                </a:lnTo>
                <a:lnTo>
                  <a:pt x="10452917" y="4734282"/>
                </a:lnTo>
                <a:lnTo>
                  <a:pt x="10406579" y="4745549"/>
                </a:lnTo>
                <a:lnTo>
                  <a:pt x="10250186" y="4778809"/>
                </a:lnTo>
                <a:close/>
              </a:path>
              <a:path w="12664440" h="9732010">
                <a:moveTo>
                  <a:pt x="10094187" y="4799376"/>
                </a:moveTo>
                <a:lnTo>
                  <a:pt x="9396094" y="4777691"/>
                </a:lnTo>
                <a:lnTo>
                  <a:pt x="9347199" y="4763466"/>
                </a:lnTo>
                <a:lnTo>
                  <a:pt x="9297971" y="4761937"/>
                </a:lnTo>
                <a:lnTo>
                  <a:pt x="9249206" y="4747716"/>
                </a:lnTo>
                <a:lnTo>
                  <a:pt x="10198449" y="4777202"/>
                </a:lnTo>
                <a:lnTo>
                  <a:pt x="10094187" y="4799376"/>
                </a:lnTo>
                <a:close/>
              </a:path>
              <a:path w="12664440" h="9732010">
                <a:moveTo>
                  <a:pt x="9940652" y="4807313"/>
                </a:moveTo>
                <a:lnTo>
                  <a:pt x="9543899" y="4794988"/>
                </a:lnTo>
                <a:lnTo>
                  <a:pt x="9494844" y="4780758"/>
                </a:lnTo>
                <a:lnTo>
                  <a:pt x="9990713" y="4796161"/>
                </a:lnTo>
                <a:lnTo>
                  <a:pt x="9940652" y="4807313"/>
                </a:lnTo>
                <a:close/>
              </a:path>
            </a:pathLst>
          </a:custGeom>
          <a:solidFill>
            <a:srgbClr val="DBFFF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71776" y="4604363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46054" y="3652142"/>
            <a:ext cx="14167485" cy="4107179"/>
            <a:chOff x="1546054" y="3652142"/>
            <a:chExt cx="14167485" cy="4107179"/>
          </a:xfrm>
        </p:grpSpPr>
        <p:sp>
          <p:nvSpPr>
            <p:cNvPr id="6" name="object 6"/>
            <p:cNvSpPr/>
            <p:nvPr/>
          </p:nvSpPr>
          <p:spPr>
            <a:xfrm>
              <a:off x="11833949" y="3670337"/>
              <a:ext cx="3867785" cy="4084954"/>
            </a:xfrm>
            <a:custGeom>
              <a:avLst/>
              <a:gdLst/>
              <a:ahLst/>
              <a:cxnLst/>
              <a:rect l="l" t="t" r="r" b="b"/>
              <a:pathLst>
                <a:path w="3867784" h="4084954">
                  <a:moveTo>
                    <a:pt x="2143633" y="3154845"/>
                  </a:moveTo>
                  <a:lnTo>
                    <a:pt x="2143188" y="3106331"/>
                  </a:lnTo>
                  <a:lnTo>
                    <a:pt x="2135644" y="3116757"/>
                  </a:lnTo>
                  <a:lnTo>
                    <a:pt x="2126373" y="3129165"/>
                  </a:lnTo>
                  <a:lnTo>
                    <a:pt x="2097379" y="3166300"/>
                  </a:lnTo>
                  <a:lnTo>
                    <a:pt x="2055190" y="3217100"/>
                  </a:lnTo>
                  <a:lnTo>
                    <a:pt x="2029421" y="3246590"/>
                  </a:lnTo>
                  <a:lnTo>
                    <a:pt x="2000669" y="3278251"/>
                  </a:lnTo>
                  <a:lnTo>
                    <a:pt x="1969046" y="3311677"/>
                  </a:lnTo>
                  <a:lnTo>
                    <a:pt x="1934667" y="3346437"/>
                  </a:lnTo>
                  <a:lnTo>
                    <a:pt x="1897634" y="3382149"/>
                  </a:lnTo>
                  <a:lnTo>
                    <a:pt x="1858060" y="3418357"/>
                  </a:lnTo>
                  <a:lnTo>
                    <a:pt x="1816061" y="3454679"/>
                  </a:lnTo>
                  <a:lnTo>
                    <a:pt x="1771738" y="3490696"/>
                  </a:lnTo>
                  <a:lnTo>
                    <a:pt x="1725193" y="3525990"/>
                  </a:lnTo>
                  <a:lnTo>
                    <a:pt x="1676539" y="3560127"/>
                  </a:lnTo>
                  <a:lnTo>
                    <a:pt x="1625879" y="3592728"/>
                  </a:lnTo>
                  <a:lnTo>
                    <a:pt x="1573339" y="3623360"/>
                  </a:lnTo>
                  <a:lnTo>
                    <a:pt x="1519008" y="3651605"/>
                  </a:lnTo>
                  <a:lnTo>
                    <a:pt x="1463014" y="3677056"/>
                  </a:lnTo>
                  <a:lnTo>
                    <a:pt x="1405445" y="3699294"/>
                  </a:lnTo>
                  <a:lnTo>
                    <a:pt x="1346428" y="3717925"/>
                  </a:lnTo>
                  <a:lnTo>
                    <a:pt x="1286052" y="3732504"/>
                  </a:lnTo>
                  <a:lnTo>
                    <a:pt x="1224445" y="3742626"/>
                  </a:lnTo>
                  <a:lnTo>
                    <a:pt x="1161707" y="3747897"/>
                  </a:lnTo>
                  <a:lnTo>
                    <a:pt x="1095349" y="3747566"/>
                  </a:lnTo>
                  <a:lnTo>
                    <a:pt x="1033272" y="3741089"/>
                  </a:lnTo>
                  <a:lnTo>
                    <a:pt x="975334" y="3729012"/>
                  </a:lnTo>
                  <a:lnTo>
                    <a:pt x="921410" y="3711879"/>
                  </a:lnTo>
                  <a:lnTo>
                    <a:pt x="871359" y="3690201"/>
                  </a:lnTo>
                  <a:lnTo>
                    <a:pt x="825042" y="3664547"/>
                  </a:lnTo>
                  <a:lnTo>
                    <a:pt x="782320" y="3635425"/>
                  </a:lnTo>
                  <a:lnTo>
                    <a:pt x="743077" y="3603396"/>
                  </a:lnTo>
                  <a:lnTo>
                    <a:pt x="707161" y="3568979"/>
                  </a:lnTo>
                  <a:lnTo>
                    <a:pt x="674433" y="3532721"/>
                  </a:lnTo>
                  <a:lnTo>
                    <a:pt x="644766" y="3495167"/>
                  </a:lnTo>
                  <a:lnTo>
                    <a:pt x="618020" y="3456825"/>
                  </a:lnTo>
                  <a:lnTo>
                    <a:pt x="594067" y="3418255"/>
                  </a:lnTo>
                  <a:lnTo>
                    <a:pt x="572757" y="3380003"/>
                  </a:lnTo>
                  <a:lnTo>
                    <a:pt x="553961" y="3342576"/>
                  </a:lnTo>
                  <a:lnTo>
                    <a:pt x="537552" y="3306534"/>
                  </a:lnTo>
                  <a:lnTo>
                    <a:pt x="511340" y="3240735"/>
                  </a:lnTo>
                  <a:lnTo>
                    <a:pt x="493001" y="3186900"/>
                  </a:lnTo>
                  <a:lnTo>
                    <a:pt x="477939" y="3137954"/>
                  </a:lnTo>
                  <a:lnTo>
                    <a:pt x="475678" y="3132264"/>
                  </a:lnTo>
                  <a:lnTo>
                    <a:pt x="460883" y="3111525"/>
                  </a:lnTo>
                  <a:lnTo>
                    <a:pt x="449453" y="3101975"/>
                  </a:lnTo>
                  <a:lnTo>
                    <a:pt x="441223" y="3102584"/>
                  </a:lnTo>
                  <a:lnTo>
                    <a:pt x="436016" y="3112389"/>
                  </a:lnTo>
                  <a:lnTo>
                    <a:pt x="433666" y="3130372"/>
                  </a:lnTo>
                  <a:lnTo>
                    <a:pt x="434009" y="3155556"/>
                  </a:lnTo>
                  <a:lnTo>
                    <a:pt x="442087" y="3223463"/>
                  </a:lnTo>
                  <a:lnTo>
                    <a:pt x="449491" y="3264204"/>
                  </a:lnTo>
                  <a:lnTo>
                    <a:pt x="458914" y="3308146"/>
                  </a:lnTo>
                  <a:lnTo>
                    <a:pt x="470179" y="3354286"/>
                  </a:lnTo>
                  <a:lnTo>
                    <a:pt x="483120" y="3401618"/>
                  </a:lnTo>
                  <a:lnTo>
                    <a:pt x="497573" y="3449167"/>
                  </a:lnTo>
                  <a:lnTo>
                    <a:pt x="513359" y="3495903"/>
                  </a:lnTo>
                  <a:lnTo>
                    <a:pt x="530326" y="3540861"/>
                  </a:lnTo>
                  <a:lnTo>
                    <a:pt x="548297" y="3583013"/>
                  </a:lnTo>
                  <a:lnTo>
                    <a:pt x="567093" y="3621379"/>
                  </a:lnTo>
                  <a:lnTo>
                    <a:pt x="586562" y="3654958"/>
                  </a:lnTo>
                  <a:lnTo>
                    <a:pt x="641350" y="3721265"/>
                  </a:lnTo>
                  <a:lnTo>
                    <a:pt x="678662" y="3755948"/>
                  </a:lnTo>
                  <a:lnTo>
                    <a:pt x="718235" y="3786987"/>
                  </a:lnTo>
                  <a:lnTo>
                    <a:pt x="759853" y="3814597"/>
                  </a:lnTo>
                  <a:lnTo>
                    <a:pt x="803287" y="3838956"/>
                  </a:lnTo>
                  <a:lnTo>
                    <a:pt x="848296" y="3860266"/>
                  </a:lnTo>
                  <a:lnTo>
                    <a:pt x="894676" y="3878732"/>
                  </a:lnTo>
                  <a:lnTo>
                    <a:pt x="942187" y="3894518"/>
                  </a:lnTo>
                  <a:lnTo>
                    <a:pt x="990600" y="3907853"/>
                  </a:lnTo>
                  <a:lnTo>
                    <a:pt x="1039685" y="3918902"/>
                  </a:lnTo>
                  <a:lnTo>
                    <a:pt x="1089228" y="3927881"/>
                  </a:lnTo>
                  <a:lnTo>
                    <a:pt x="1139012" y="3934980"/>
                  </a:lnTo>
                  <a:lnTo>
                    <a:pt x="1176680" y="3938638"/>
                  </a:lnTo>
                  <a:lnTo>
                    <a:pt x="1179283" y="3963720"/>
                  </a:lnTo>
                  <a:lnTo>
                    <a:pt x="1193520" y="4010418"/>
                  </a:lnTo>
                  <a:lnTo>
                    <a:pt x="1231455" y="4058615"/>
                  </a:lnTo>
                  <a:lnTo>
                    <a:pt x="1299502" y="4084650"/>
                  </a:lnTo>
                  <a:lnTo>
                    <a:pt x="1338122" y="4081640"/>
                  </a:lnTo>
                  <a:lnTo>
                    <a:pt x="1399501" y="4047604"/>
                  </a:lnTo>
                  <a:lnTo>
                    <a:pt x="1437284" y="3988193"/>
                  </a:lnTo>
                  <a:lnTo>
                    <a:pt x="1444599" y="3940873"/>
                  </a:lnTo>
                  <a:lnTo>
                    <a:pt x="1443215" y="3924782"/>
                  </a:lnTo>
                  <a:lnTo>
                    <a:pt x="1492097" y="3914394"/>
                  </a:lnTo>
                  <a:lnTo>
                    <a:pt x="1540268" y="3901579"/>
                  </a:lnTo>
                  <a:lnTo>
                    <a:pt x="1587576" y="3886339"/>
                  </a:lnTo>
                  <a:lnTo>
                    <a:pt x="1633918" y="3868699"/>
                  </a:lnTo>
                  <a:lnTo>
                    <a:pt x="1679155" y="3848658"/>
                  </a:lnTo>
                  <a:lnTo>
                    <a:pt x="1723161" y="3826243"/>
                  </a:lnTo>
                  <a:lnTo>
                    <a:pt x="1765808" y="3801465"/>
                  </a:lnTo>
                  <a:lnTo>
                    <a:pt x="1806956" y="3774325"/>
                  </a:lnTo>
                  <a:lnTo>
                    <a:pt x="1846491" y="3744861"/>
                  </a:lnTo>
                  <a:lnTo>
                    <a:pt x="1884273" y="3713061"/>
                  </a:lnTo>
                  <a:lnTo>
                    <a:pt x="1920189" y="3678961"/>
                  </a:lnTo>
                  <a:lnTo>
                    <a:pt x="1954085" y="3642563"/>
                  </a:lnTo>
                  <a:lnTo>
                    <a:pt x="1985860" y="3603879"/>
                  </a:lnTo>
                  <a:lnTo>
                    <a:pt x="2015363" y="3562921"/>
                  </a:lnTo>
                  <a:lnTo>
                    <a:pt x="2042477" y="3519703"/>
                  </a:lnTo>
                  <a:lnTo>
                    <a:pt x="2067077" y="3474250"/>
                  </a:lnTo>
                  <a:lnTo>
                    <a:pt x="2085809" y="3433254"/>
                  </a:lnTo>
                  <a:lnTo>
                    <a:pt x="2102116" y="3390125"/>
                  </a:lnTo>
                  <a:lnTo>
                    <a:pt x="2115896" y="3345218"/>
                  </a:lnTo>
                  <a:lnTo>
                    <a:pt x="2127034" y="3298875"/>
                  </a:lnTo>
                  <a:lnTo>
                    <a:pt x="2135441" y="3251466"/>
                  </a:lnTo>
                  <a:lnTo>
                    <a:pt x="2141016" y="3203333"/>
                  </a:lnTo>
                  <a:lnTo>
                    <a:pt x="2143633" y="3154845"/>
                  </a:lnTo>
                  <a:close/>
                </a:path>
                <a:path w="3867784" h="4084954">
                  <a:moveTo>
                    <a:pt x="2214689" y="1041247"/>
                  </a:moveTo>
                  <a:lnTo>
                    <a:pt x="2213622" y="994867"/>
                  </a:lnTo>
                  <a:lnTo>
                    <a:pt x="2210460" y="948994"/>
                  </a:lnTo>
                  <a:lnTo>
                    <a:pt x="2205240" y="903693"/>
                  </a:lnTo>
                  <a:lnTo>
                    <a:pt x="2198001" y="859002"/>
                  </a:lnTo>
                  <a:lnTo>
                    <a:pt x="2188794" y="814946"/>
                  </a:lnTo>
                  <a:lnTo>
                    <a:pt x="2177859" y="772350"/>
                  </a:lnTo>
                  <a:lnTo>
                    <a:pt x="2164651" y="728954"/>
                  </a:lnTo>
                  <a:lnTo>
                    <a:pt x="2149805" y="687095"/>
                  </a:lnTo>
                  <a:lnTo>
                    <a:pt x="2133168" y="646061"/>
                  </a:lnTo>
                  <a:lnTo>
                    <a:pt x="2114791" y="605878"/>
                  </a:lnTo>
                  <a:lnTo>
                    <a:pt x="2094712" y="566597"/>
                  </a:lnTo>
                  <a:lnTo>
                    <a:pt x="2091359" y="560705"/>
                  </a:lnTo>
                  <a:lnTo>
                    <a:pt x="2072970" y="528256"/>
                  </a:lnTo>
                  <a:lnTo>
                    <a:pt x="2049614" y="490905"/>
                  </a:lnTo>
                  <a:lnTo>
                    <a:pt x="2024697" y="454571"/>
                  </a:lnTo>
                  <a:lnTo>
                    <a:pt x="1998256" y="419315"/>
                  </a:lnTo>
                  <a:lnTo>
                    <a:pt x="1970328" y="385178"/>
                  </a:lnTo>
                  <a:lnTo>
                    <a:pt x="1940966" y="352183"/>
                  </a:lnTo>
                  <a:lnTo>
                    <a:pt x="1910219" y="320395"/>
                  </a:lnTo>
                  <a:lnTo>
                    <a:pt x="1878126" y="289839"/>
                  </a:lnTo>
                  <a:lnTo>
                    <a:pt x="1844725" y="260565"/>
                  </a:lnTo>
                  <a:lnTo>
                    <a:pt x="1810080" y="232625"/>
                  </a:lnTo>
                  <a:lnTo>
                    <a:pt x="1774215" y="206032"/>
                  </a:lnTo>
                  <a:lnTo>
                    <a:pt x="1737169" y="180860"/>
                  </a:lnTo>
                  <a:lnTo>
                    <a:pt x="1699018" y="157137"/>
                  </a:lnTo>
                  <a:lnTo>
                    <a:pt x="1659775" y="134912"/>
                  </a:lnTo>
                  <a:lnTo>
                    <a:pt x="1619504" y="114211"/>
                  </a:lnTo>
                  <a:lnTo>
                    <a:pt x="1578254" y="95097"/>
                  </a:lnTo>
                  <a:lnTo>
                    <a:pt x="1536039" y="77597"/>
                  </a:lnTo>
                  <a:lnTo>
                    <a:pt x="1492935" y="61760"/>
                  </a:lnTo>
                  <a:lnTo>
                    <a:pt x="1477695" y="56870"/>
                  </a:lnTo>
                  <a:lnTo>
                    <a:pt x="1477695" y="695337"/>
                  </a:lnTo>
                  <a:lnTo>
                    <a:pt x="1455978" y="729361"/>
                  </a:lnTo>
                  <a:lnTo>
                    <a:pt x="1418018" y="747522"/>
                  </a:lnTo>
                  <a:lnTo>
                    <a:pt x="1414322" y="747471"/>
                  </a:lnTo>
                  <a:lnTo>
                    <a:pt x="1414322" y="1245120"/>
                  </a:lnTo>
                  <a:lnTo>
                    <a:pt x="1407515" y="1276883"/>
                  </a:lnTo>
                  <a:lnTo>
                    <a:pt x="1390408" y="1304277"/>
                  </a:lnTo>
                  <a:lnTo>
                    <a:pt x="1356868" y="1324813"/>
                  </a:lnTo>
                  <a:lnTo>
                    <a:pt x="1320419" y="1324800"/>
                  </a:lnTo>
                  <a:lnTo>
                    <a:pt x="1288630" y="1307045"/>
                  </a:lnTo>
                  <a:lnTo>
                    <a:pt x="1268031" y="1274914"/>
                  </a:lnTo>
                  <a:lnTo>
                    <a:pt x="1262151" y="1239685"/>
                  </a:lnTo>
                  <a:lnTo>
                    <a:pt x="1264462" y="1195946"/>
                  </a:lnTo>
                  <a:lnTo>
                    <a:pt x="1271422" y="1177163"/>
                  </a:lnTo>
                  <a:lnTo>
                    <a:pt x="1278699" y="1157541"/>
                  </a:lnTo>
                  <a:lnTo>
                    <a:pt x="1308582" y="1138351"/>
                  </a:lnTo>
                  <a:lnTo>
                    <a:pt x="1313688" y="1137678"/>
                  </a:lnTo>
                  <a:lnTo>
                    <a:pt x="1317853" y="1135722"/>
                  </a:lnTo>
                  <a:lnTo>
                    <a:pt x="1321219" y="1133094"/>
                  </a:lnTo>
                  <a:lnTo>
                    <a:pt x="1322793" y="1133919"/>
                  </a:lnTo>
                  <a:lnTo>
                    <a:pt x="1324521" y="1134503"/>
                  </a:lnTo>
                  <a:lnTo>
                    <a:pt x="1326476" y="1134884"/>
                  </a:lnTo>
                  <a:lnTo>
                    <a:pt x="1352842" y="1138897"/>
                  </a:lnTo>
                  <a:lnTo>
                    <a:pt x="1373428" y="1143812"/>
                  </a:lnTo>
                  <a:lnTo>
                    <a:pt x="1389888" y="1155750"/>
                  </a:lnTo>
                  <a:lnTo>
                    <a:pt x="1403883" y="1180858"/>
                  </a:lnTo>
                  <a:lnTo>
                    <a:pt x="1412557" y="1212088"/>
                  </a:lnTo>
                  <a:lnTo>
                    <a:pt x="1414322" y="1245120"/>
                  </a:lnTo>
                  <a:lnTo>
                    <a:pt x="1414322" y="747471"/>
                  </a:lnTo>
                  <a:lnTo>
                    <a:pt x="1370888" y="746798"/>
                  </a:lnTo>
                  <a:lnTo>
                    <a:pt x="1329626" y="728573"/>
                  </a:lnTo>
                  <a:lnTo>
                    <a:pt x="1300289" y="695032"/>
                  </a:lnTo>
                  <a:lnTo>
                    <a:pt x="1297787" y="678891"/>
                  </a:lnTo>
                  <a:lnTo>
                    <a:pt x="1301394" y="662978"/>
                  </a:lnTo>
                  <a:lnTo>
                    <a:pt x="1327188" y="622173"/>
                  </a:lnTo>
                  <a:lnTo>
                    <a:pt x="1368005" y="584657"/>
                  </a:lnTo>
                  <a:lnTo>
                    <a:pt x="1372679" y="579564"/>
                  </a:lnTo>
                  <a:lnTo>
                    <a:pt x="1377365" y="572833"/>
                  </a:lnTo>
                  <a:lnTo>
                    <a:pt x="1392339" y="574827"/>
                  </a:lnTo>
                  <a:lnTo>
                    <a:pt x="1407083" y="575056"/>
                  </a:lnTo>
                  <a:lnTo>
                    <a:pt x="1450721" y="595490"/>
                  </a:lnTo>
                  <a:lnTo>
                    <a:pt x="1470037" y="630542"/>
                  </a:lnTo>
                  <a:lnTo>
                    <a:pt x="1477695" y="695337"/>
                  </a:lnTo>
                  <a:lnTo>
                    <a:pt x="1477695" y="56870"/>
                  </a:lnTo>
                  <a:lnTo>
                    <a:pt x="1404188" y="35255"/>
                  </a:lnTo>
                  <a:lnTo>
                    <a:pt x="1358646" y="24650"/>
                  </a:lnTo>
                  <a:lnTo>
                    <a:pt x="1312379" y="15887"/>
                  </a:lnTo>
                  <a:lnTo>
                    <a:pt x="1265428" y="9004"/>
                  </a:lnTo>
                  <a:lnTo>
                    <a:pt x="1217841" y="4025"/>
                  </a:lnTo>
                  <a:lnTo>
                    <a:pt x="1169670" y="1016"/>
                  </a:lnTo>
                  <a:lnTo>
                    <a:pt x="1120952" y="0"/>
                  </a:lnTo>
                  <a:lnTo>
                    <a:pt x="1072235" y="1016"/>
                  </a:lnTo>
                  <a:lnTo>
                    <a:pt x="1024064" y="4025"/>
                  </a:lnTo>
                  <a:lnTo>
                    <a:pt x="976477" y="9004"/>
                  </a:lnTo>
                  <a:lnTo>
                    <a:pt x="946073" y="13474"/>
                  </a:lnTo>
                  <a:lnTo>
                    <a:pt x="946073" y="1260538"/>
                  </a:lnTo>
                  <a:lnTo>
                    <a:pt x="942644" y="1292860"/>
                  </a:lnTo>
                  <a:lnTo>
                    <a:pt x="933069" y="1322006"/>
                  </a:lnTo>
                  <a:lnTo>
                    <a:pt x="913447" y="1351521"/>
                  </a:lnTo>
                  <a:lnTo>
                    <a:pt x="887450" y="1369644"/>
                  </a:lnTo>
                  <a:lnTo>
                    <a:pt x="856551" y="1375981"/>
                  </a:lnTo>
                  <a:lnTo>
                    <a:pt x="822248" y="1370190"/>
                  </a:lnTo>
                  <a:lnTo>
                    <a:pt x="789305" y="1348752"/>
                  </a:lnTo>
                  <a:lnTo>
                    <a:pt x="769835" y="1322959"/>
                  </a:lnTo>
                  <a:lnTo>
                    <a:pt x="762190" y="1294676"/>
                  </a:lnTo>
                  <a:lnTo>
                    <a:pt x="764667" y="1265770"/>
                  </a:lnTo>
                  <a:lnTo>
                    <a:pt x="793343" y="1213548"/>
                  </a:lnTo>
                  <a:lnTo>
                    <a:pt x="842454" y="1181214"/>
                  </a:lnTo>
                  <a:lnTo>
                    <a:pt x="870483" y="1177163"/>
                  </a:lnTo>
                  <a:lnTo>
                    <a:pt x="898588" y="1183678"/>
                  </a:lnTo>
                  <a:lnTo>
                    <a:pt x="925118" y="1202626"/>
                  </a:lnTo>
                  <a:lnTo>
                    <a:pt x="941019" y="1229106"/>
                  </a:lnTo>
                  <a:lnTo>
                    <a:pt x="946073" y="1260538"/>
                  </a:lnTo>
                  <a:lnTo>
                    <a:pt x="946073" y="13474"/>
                  </a:lnTo>
                  <a:lnTo>
                    <a:pt x="929538" y="15887"/>
                  </a:lnTo>
                  <a:lnTo>
                    <a:pt x="903859" y="20751"/>
                  </a:lnTo>
                  <a:lnTo>
                    <a:pt x="903859" y="700862"/>
                  </a:lnTo>
                  <a:lnTo>
                    <a:pt x="891667" y="741121"/>
                  </a:lnTo>
                  <a:lnTo>
                    <a:pt x="864831" y="764260"/>
                  </a:lnTo>
                  <a:lnTo>
                    <a:pt x="828344" y="772350"/>
                  </a:lnTo>
                  <a:lnTo>
                    <a:pt x="787209" y="767410"/>
                  </a:lnTo>
                  <a:lnTo>
                    <a:pt x="746721" y="744296"/>
                  </a:lnTo>
                  <a:lnTo>
                    <a:pt x="723214" y="708380"/>
                  </a:lnTo>
                  <a:lnTo>
                    <a:pt x="715365" y="664819"/>
                  </a:lnTo>
                  <a:lnTo>
                    <a:pt x="721804" y="618794"/>
                  </a:lnTo>
                  <a:lnTo>
                    <a:pt x="741616" y="583171"/>
                  </a:lnTo>
                  <a:lnTo>
                    <a:pt x="772553" y="564057"/>
                  </a:lnTo>
                  <a:lnTo>
                    <a:pt x="809904" y="560705"/>
                  </a:lnTo>
                  <a:lnTo>
                    <a:pt x="848931" y="572350"/>
                  </a:lnTo>
                  <a:lnTo>
                    <a:pt x="876719" y="595376"/>
                  </a:lnTo>
                  <a:lnTo>
                    <a:pt x="894181" y="628053"/>
                  </a:lnTo>
                  <a:lnTo>
                    <a:pt x="902741" y="664997"/>
                  </a:lnTo>
                  <a:lnTo>
                    <a:pt x="903859" y="700862"/>
                  </a:lnTo>
                  <a:lnTo>
                    <a:pt x="903859" y="20751"/>
                  </a:lnTo>
                  <a:lnTo>
                    <a:pt x="837717" y="35255"/>
                  </a:lnTo>
                  <a:lnTo>
                    <a:pt x="792937" y="47637"/>
                  </a:lnTo>
                  <a:lnTo>
                    <a:pt x="748969" y="61760"/>
                  </a:lnTo>
                  <a:lnTo>
                    <a:pt x="705866" y="77597"/>
                  </a:lnTo>
                  <a:lnTo>
                    <a:pt x="663663" y="95097"/>
                  </a:lnTo>
                  <a:lnTo>
                    <a:pt x="622401" y="114211"/>
                  </a:lnTo>
                  <a:lnTo>
                    <a:pt x="582129" y="134912"/>
                  </a:lnTo>
                  <a:lnTo>
                    <a:pt x="542886" y="157137"/>
                  </a:lnTo>
                  <a:lnTo>
                    <a:pt x="504736" y="180860"/>
                  </a:lnTo>
                  <a:lnTo>
                    <a:pt x="467702" y="206032"/>
                  </a:lnTo>
                  <a:lnTo>
                    <a:pt x="431838" y="232625"/>
                  </a:lnTo>
                  <a:lnTo>
                    <a:pt x="397179" y="260565"/>
                  </a:lnTo>
                  <a:lnTo>
                    <a:pt x="363778" y="289839"/>
                  </a:lnTo>
                  <a:lnTo>
                    <a:pt x="331685" y="320395"/>
                  </a:lnTo>
                  <a:lnTo>
                    <a:pt x="300939" y="352183"/>
                  </a:lnTo>
                  <a:lnTo>
                    <a:pt x="271576" y="385178"/>
                  </a:lnTo>
                  <a:lnTo>
                    <a:pt x="243662" y="419315"/>
                  </a:lnTo>
                  <a:lnTo>
                    <a:pt x="217208" y="454571"/>
                  </a:lnTo>
                  <a:lnTo>
                    <a:pt x="192290" y="490905"/>
                  </a:lnTo>
                  <a:lnTo>
                    <a:pt x="168935" y="528256"/>
                  </a:lnTo>
                  <a:lnTo>
                    <a:pt x="147205" y="566597"/>
                  </a:lnTo>
                  <a:lnTo>
                    <a:pt x="127114" y="605878"/>
                  </a:lnTo>
                  <a:lnTo>
                    <a:pt x="108737" y="646061"/>
                  </a:lnTo>
                  <a:lnTo>
                    <a:pt x="92100" y="687095"/>
                  </a:lnTo>
                  <a:lnTo>
                    <a:pt x="77254" y="728954"/>
                  </a:lnTo>
                  <a:lnTo>
                    <a:pt x="64249" y="771588"/>
                  </a:lnTo>
                  <a:lnTo>
                    <a:pt x="53111" y="814946"/>
                  </a:lnTo>
                  <a:lnTo>
                    <a:pt x="43916" y="859002"/>
                  </a:lnTo>
                  <a:lnTo>
                    <a:pt x="36677" y="903693"/>
                  </a:lnTo>
                  <a:lnTo>
                    <a:pt x="31445" y="948994"/>
                  </a:lnTo>
                  <a:lnTo>
                    <a:pt x="28282" y="994867"/>
                  </a:lnTo>
                  <a:lnTo>
                    <a:pt x="27216" y="1041247"/>
                  </a:lnTo>
                  <a:lnTo>
                    <a:pt x="27266" y="1049566"/>
                  </a:lnTo>
                  <a:lnTo>
                    <a:pt x="27381" y="1057884"/>
                  </a:lnTo>
                  <a:lnTo>
                    <a:pt x="27571" y="1066190"/>
                  </a:lnTo>
                  <a:lnTo>
                    <a:pt x="27787" y="1074496"/>
                  </a:lnTo>
                  <a:lnTo>
                    <a:pt x="16332" y="1068285"/>
                  </a:lnTo>
                  <a:lnTo>
                    <a:pt x="7975" y="1071829"/>
                  </a:lnTo>
                  <a:lnTo>
                    <a:pt x="2578" y="1084249"/>
                  </a:lnTo>
                  <a:lnTo>
                    <a:pt x="0" y="1104684"/>
                  </a:lnTo>
                  <a:lnTo>
                    <a:pt x="76" y="1132281"/>
                  </a:lnTo>
                  <a:lnTo>
                    <a:pt x="7658" y="1205458"/>
                  </a:lnTo>
                  <a:lnTo>
                    <a:pt x="14871" y="1249299"/>
                  </a:lnTo>
                  <a:lnTo>
                    <a:pt x="24155" y="1296835"/>
                  </a:lnTo>
                  <a:lnTo>
                    <a:pt x="35382" y="1347190"/>
                  </a:lnTo>
                  <a:lnTo>
                    <a:pt x="48387" y="1399501"/>
                  </a:lnTo>
                  <a:lnTo>
                    <a:pt x="63042" y="1452892"/>
                  </a:lnTo>
                  <a:lnTo>
                    <a:pt x="79197" y="1506499"/>
                  </a:lnTo>
                  <a:lnTo>
                    <a:pt x="96710" y="1559471"/>
                  </a:lnTo>
                  <a:lnTo>
                    <a:pt x="115417" y="1610931"/>
                  </a:lnTo>
                  <a:lnTo>
                    <a:pt x="135178" y="1660017"/>
                  </a:lnTo>
                  <a:lnTo>
                    <a:pt x="155854" y="1705851"/>
                  </a:lnTo>
                  <a:lnTo>
                    <a:pt x="177304" y="1747583"/>
                  </a:lnTo>
                  <a:lnTo>
                    <a:pt x="199364" y="1784324"/>
                  </a:lnTo>
                  <a:lnTo>
                    <a:pt x="221907" y="1815236"/>
                  </a:lnTo>
                  <a:lnTo>
                    <a:pt x="255130" y="1852803"/>
                  </a:lnTo>
                  <a:lnTo>
                    <a:pt x="290195" y="1887562"/>
                  </a:lnTo>
                  <a:lnTo>
                    <a:pt x="326974" y="1919630"/>
                  </a:lnTo>
                  <a:lnTo>
                    <a:pt x="365353" y="1949107"/>
                  </a:lnTo>
                  <a:lnTo>
                    <a:pt x="405218" y="1976107"/>
                  </a:lnTo>
                  <a:lnTo>
                    <a:pt x="446417" y="2000719"/>
                  </a:lnTo>
                  <a:lnTo>
                    <a:pt x="488861" y="2023059"/>
                  </a:lnTo>
                  <a:lnTo>
                    <a:pt x="532396" y="2043226"/>
                  </a:lnTo>
                  <a:lnTo>
                    <a:pt x="576922" y="2061324"/>
                  </a:lnTo>
                  <a:lnTo>
                    <a:pt x="622312" y="2077466"/>
                  </a:lnTo>
                  <a:lnTo>
                    <a:pt x="668439" y="2091766"/>
                  </a:lnTo>
                  <a:lnTo>
                    <a:pt x="715175" y="2104313"/>
                  </a:lnTo>
                  <a:lnTo>
                    <a:pt x="762406" y="2115223"/>
                  </a:lnTo>
                  <a:lnTo>
                    <a:pt x="810006" y="2124583"/>
                  </a:lnTo>
                  <a:lnTo>
                    <a:pt x="857846" y="2132520"/>
                  </a:lnTo>
                  <a:lnTo>
                    <a:pt x="905814" y="2139137"/>
                  </a:lnTo>
                  <a:lnTo>
                    <a:pt x="953465" y="2143861"/>
                  </a:lnTo>
                  <a:lnTo>
                    <a:pt x="1001191" y="2146820"/>
                  </a:lnTo>
                  <a:lnTo>
                    <a:pt x="1048918" y="2148052"/>
                  </a:lnTo>
                  <a:lnTo>
                    <a:pt x="1096568" y="2147532"/>
                  </a:lnTo>
                  <a:lnTo>
                    <a:pt x="1144104" y="2145296"/>
                  </a:lnTo>
                  <a:lnTo>
                    <a:pt x="1191437" y="2141321"/>
                  </a:lnTo>
                  <a:lnTo>
                    <a:pt x="1238516" y="2135644"/>
                  </a:lnTo>
                  <a:lnTo>
                    <a:pt x="1285252" y="2128253"/>
                  </a:lnTo>
                  <a:lnTo>
                    <a:pt x="1331607" y="2119147"/>
                  </a:lnTo>
                  <a:lnTo>
                    <a:pt x="1377505" y="2108365"/>
                  </a:lnTo>
                  <a:lnTo>
                    <a:pt x="1422869" y="2095881"/>
                  </a:lnTo>
                  <a:lnTo>
                    <a:pt x="1467650" y="2081733"/>
                  </a:lnTo>
                  <a:lnTo>
                    <a:pt x="1511769" y="2065896"/>
                  </a:lnTo>
                  <a:lnTo>
                    <a:pt x="1555165" y="2048395"/>
                  </a:lnTo>
                  <a:lnTo>
                    <a:pt x="1597774" y="2029231"/>
                  </a:lnTo>
                  <a:lnTo>
                    <a:pt x="1639531" y="2008428"/>
                  </a:lnTo>
                  <a:lnTo>
                    <a:pt x="1680375" y="1985962"/>
                  </a:lnTo>
                  <a:lnTo>
                    <a:pt x="1720227" y="1961870"/>
                  </a:lnTo>
                  <a:lnTo>
                    <a:pt x="1759038" y="1936140"/>
                  </a:lnTo>
                  <a:lnTo>
                    <a:pt x="1796719" y="1908784"/>
                  </a:lnTo>
                  <a:lnTo>
                    <a:pt x="1833219" y="1879815"/>
                  </a:lnTo>
                  <a:lnTo>
                    <a:pt x="1868487" y="1849234"/>
                  </a:lnTo>
                  <a:lnTo>
                    <a:pt x="1902421" y="1817052"/>
                  </a:lnTo>
                  <a:lnTo>
                    <a:pt x="1934984" y="1783270"/>
                  </a:lnTo>
                  <a:lnTo>
                    <a:pt x="1966112" y="1747901"/>
                  </a:lnTo>
                  <a:lnTo>
                    <a:pt x="1995716" y="1710956"/>
                  </a:lnTo>
                  <a:lnTo>
                    <a:pt x="2023745" y="1672424"/>
                  </a:lnTo>
                  <a:lnTo>
                    <a:pt x="2050135" y="1632331"/>
                  </a:lnTo>
                  <a:lnTo>
                    <a:pt x="2074824" y="1590675"/>
                  </a:lnTo>
                  <a:lnTo>
                    <a:pt x="2097722" y="1547456"/>
                  </a:lnTo>
                  <a:lnTo>
                    <a:pt x="2117547" y="1504810"/>
                  </a:lnTo>
                  <a:lnTo>
                    <a:pt x="2135314" y="1460271"/>
                  </a:lnTo>
                  <a:lnTo>
                    <a:pt x="2150948" y="1414106"/>
                  </a:lnTo>
                  <a:lnTo>
                    <a:pt x="2161717" y="1375981"/>
                  </a:lnTo>
                  <a:lnTo>
                    <a:pt x="2164384" y="1366570"/>
                  </a:lnTo>
                  <a:lnTo>
                    <a:pt x="2173922" y="1324965"/>
                  </a:lnTo>
                  <a:lnTo>
                    <a:pt x="2175548" y="1317904"/>
                  </a:lnTo>
                  <a:lnTo>
                    <a:pt x="2187308" y="1273454"/>
                  </a:lnTo>
                  <a:lnTo>
                    <a:pt x="2197036" y="1228293"/>
                  </a:lnTo>
                  <a:lnTo>
                    <a:pt x="2204694" y="1182446"/>
                  </a:lnTo>
                  <a:lnTo>
                    <a:pt x="2210219" y="1135964"/>
                  </a:lnTo>
                  <a:lnTo>
                    <a:pt x="2210422" y="1133094"/>
                  </a:lnTo>
                  <a:lnTo>
                    <a:pt x="2213559" y="1088885"/>
                  </a:lnTo>
                  <a:lnTo>
                    <a:pt x="2213902" y="1074496"/>
                  </a:lnTo>
                  <a:lnTo>
                    <a:pt x="2214689" y="1041247"/>
                  </a:lnTo>
                  <a:close/>
                </a:path>
                <a:path w="3867784" h="4084954">
                  <a:moveTo>
                    <a:pt x="3867658" y="2136089"/>
                  </a:moveTo>
                  <a:lnTo>
                    <a:pt x="3867620" y="2127681"/>
                  </a:lnTo>
                  <a:lnTo>
                    <a:pt x="3867226" y="2086851"/>
                  </a:lnTo>
                  <a:lnTo>
                    <a:pt x="3863733" y="2091740"/>
                  </a:lnTo>
                  <a:lnTo>
                    <a:pt x="3853446" y="2105710"/>
                  </a:lnTo>
                  <a:lnTo>
                    <a:pt x="3836632" y="2127681"/>
                  </a:lnTo>
                  <a:lnTo>
                    <a:pt x="3813556" y="2156612"/>
                  </a:lnTo>
                  <a:lnTo>
                    <a:pt x="3819182" y="2123376"/>
                  </a:lnTo>
                  <a:lnTo>
                    <a:pt x="3823246" y="2089658"/>
                  </a:lnTo>
                  <a:lnTo>
                    <a:pt x="3825710" y="2055507"/>
                  </a:lnTo>
                  <a:lnTo>
                    <a:pt x="3826535" y="2020976"/>
                  </a:lnTo>
                  <a:lnTo>
                    <a:pt x="3825062" y="1974837"/>
                  </a:lnTo>
                  <a:lnTo>
                    <a:pt x="3820693" y="1929422"/>
                  </a:lnTo>
                  <a:lnTo>
                    <a:pt x="3813518" y="1884832"/>
                  </a:lnTo>
                  <a:lnTo>
                    <a:pt x="3803624" y="1841119"/>
                  </a:lnTo>
                  <a:lnTo>
                    <a:pt x="3802049" y="1835759"/>
                  </a:lnTo>
                  <a:lnTo>
                    <a:pt x="3791089" y="1798370"/>
                  </a:lnTo>
                  <a:lnTo>
                    <a:pt x="3783431" y="1777250"/>
                  </a:lnTo>
                  <a:lnTo>
                    <a:pt x="3390925" y="1777250"/>
                  </a:lnTo>
                  <a:lnTo>
                    <a:pt x="3389934" y="1781505"/>
                  </a:lnTo>
                  <a:lnTo>
                    <a:pt x="3387953" y="1783702"/>
                  </a:lnTo>
                  <a:lnTo>
                    <a:pt x="3387953" y="2225891"/>
                  </a:lnTo>
                  <a:lnTo>
                    <a:pt x="3385096" y="2226297"/>
                  </a:lnTo>
                  <a:lnTo>
                    <a:pt x="3382784" y="2230475"/>
                  </a:lnTo>
                  <a:lnTo>
                    <a:pt x="3347415" y="2257082"/>
                  </a:lnTo>
                  <a:lnTo>
                    <a:pt x="3308286" y="2273820"/>
                  </a:lnTo>
                  <a:lnTo>
                    <a:pt x="3266643" y="2285530"/>
                  </a:lnTo>
                  <a:lnTo>
                    <a:pt x="3223984" y="2293531"/>
                  </a:lnTo>
                  <a:lnTo>
                    <a:pt x="3181845" y="2299106"/>
                  </a:lnTo>
                  <a:lnTo>
                    <a:pt x="3128276" y="2303716"/>
                  </a:lnTo>
                  <a:lnTo>
                    <a:pt x="3074505" y="2305481"/>
                  </a:lnTo>
                  <a:lnTo>
                    <a:pt x="3020657" y="2304745"/>
                  </a:lnTo>
                  <a:lnTo>
                    <a:pt x="2966872" y="2301837"/>
                  </a:lnTo>
                  <a:lnTo>
                    <a:pt x="2913291" y="2297112"/>
                  </a:lnTo>
                  <a:lnTo>
                    <a:pt x="2866288" y="2292121"/>
                  </a:lnTo>
                  <a:lnTo>
                    <a:pt x="2802674" y="2283142"/>
                  </a:lnTo>
                  <a:lnTo>
                    <a:pt x="2747784" y="2269375"/>
                  </a:lnTo>
                  <a:lnTo>
                    <a:pt x="2697975" y="2246884"/>
                  </a:lnTo>
                  <a:lnTo>
                    <a:pt x="2689136" y="2239353"/>
                  </a:lnTo>
                  <a:lnTo>
                    <a:pt x="2689288" y="2239187"/>
                  </a:lnTo>
                  <a:lnTo>
                    <a:pt x="2689453" y="2238768"/>
                  </a:lnTo>
                  <a:lnTo>
                    <a:pt x="2721787" y="2216937"/>
                  </a:lnTo>
                  <a:lnTo>
                    <a:pt x="2783344" y="2195220"/>
                  </a:lnTo>
                  <a:lnTo>
                    <a:pt x="2835440" y="2183104"/>
                  </a:lnTo>
                  <a:lnTo>
                    <a:pt x="2888348" y="2174633"/>
                  </a:lnTo>
                  <a:lnTo>
                    <a:pt x="2941015" y="2168537"/>
                  </a:lnTo>
                  <a:lnTo>
                    <a:pt x="2990596" y="2164296"/>
                  </a:lnTo>
                  <a:lnTo>
                    <a:pt x="3040265" y="2161870"/>
                  </a:lnTo>
                  <a:lnTo>
                    <a:pt x="3089960" y="2161336"/>
                  </a:lnTo>
                  <a:lnTo>
                    <a:pt x="3139617" y="2162822"/>
                  </a:lnTo>
                  <a:lnTo>
                    <a:pt x="3189173" y="2166442"/>
                  </a:lnTo>
                  <a:lnTo>
                    <a:pt x="3238563" y="2172284"/>
                  </a:lnTo>
                  <a:lnTo>
                    <a:pt x="3312896" y="2185492"/>
                  </a:lnTo>
                  <a:lnTo>
                    <a:pt x="3349421" y="2198255"/>
                  </a:lnTo>
                  <a:lnTo>
                    <a:pt x="3387953" y="2225891"/>
                  </a:lnTo>
                  <a:lnTo>
                    <a:pt x="3387953" y="1783702"/>
                  </a:lnTo>
                  <a:lnTo>
                    <a:pt x="3346539" y="1807286"/>
                  </a:lnTo>
                  <a:lnTo>
                    <a:pt x="3269399" y="1826183"/>
                  </a:lnTo>
                  <a:lnTo>
                    <a:pt x="3222866" y="1831987"/>
                  </a:lnTo>
                  <a:lnTo>
                    <a:pt x="3175901" y="1834896"/>
                  </a:lnTo>
                  <a:lnTo>
                    <a:pt x="3145294" y="1835467"/>
                  </a:lnTo>
                  <a:lnTo>
                    <a:pt x="3082290" y="1835429"/>
                  </a:lnTo>
                  <a:lnTo>
                    <a:pt x="3014484" y="1833079"/>
                  </a:lnTo>
                  <a:lnTo>
                    <a:pt x="2946755" y="1828698"/>
                  </a:lnTo>
                  <a:lnTo>
                    <a:pt x="2898470" y="1824761"/>
                  </a:lnTo>
                  <a:lnTo>
                    <a:pt x="2848584" y="1819097"/>
                  </a:lnTo>
                  <a:lnTo>
                    <a:pt x="2798915" y="1809978"/>
                  </a:lnTo>
                  <a:lnTo>
                    <a:pt x="2751264" y="1795678"/>
                  </a:lnTo>
                  <a:lnTo>
                    <a:pt x="2707436" y="1774456"/>
                  </a:lnTo>
                  <a:lnTo>
                    <a:pt x="2690888" y="1747075"/>
                  </a:lnTo>
                  <a:lnTo>
                    <a:pt x="2701785" y="1734642"/>
                  </a:lnTo>
                  <a:lnTo>
                    <a:pt x="2767825" y="1702358"/>
                  </a:lnTo>
                  <a:lnTo>
                    <a:pt x="2818600" y="1690230"/>
                  </a:lnTo>
                  <a:lnTo>
                    <a:pt x="2870670" y="1683778"/>
                  </a:lnTo>
                  <a:lnTo>
                    <a:pt x="2921495" y="1680718"/>
                  </a:lnTo>
                  <a:lnTo>
                    <a:pt x="2972651" y="1679600"/>
                  </a:lnTo>
                  <a:lnTo>
                    <a:pt x="3024378" y="1680324"/>
                  </a:lnTo>
                  <a:lnTo>
                    <a:pt x="3076257" y="1682635"/>
                  </a:lnTo>
                  <a:lnTo>
                    <a:pt x="3127883" y="1686318"/>
                  </a:lnTo>
                  <a:lnTo>
                    <a:pt x="3178835" y="1691144"/>
                  </a:lnTo>
                  <a:lnTo>
                    <a:pt x="3220072" y="1696605"/>
                  </a:lnTo>
                  <a:lnTo>
                    <a:pt x="3261347" y="1704809"/>
                  </a:lnTo>
                  <a:lnTo>
                    <a:pt x="3301746" y="1716354"/>
                  </a:lnTo>
                  <a:lnTo>
                    <a:pt x="3340366" y="1731848"/>
                  </a:lnTo>
                  <a:lnTo>
                    <a:pt x="3380994" y="1758365"/>
                  </a:lnTo>
                  <a:lnTo>
                    <a:pt x="3390100" y="1770354"/>
                  </a:lnTo>
                  <a:lnTo>
                    <a:pt x="3390252" y="1770583"/>
                  </a:lnTo>
                  <a:lnTo>
                    <a:pt x="3390569" y="1775574"/>
                  </a:lnTo>
                  <a:lnTo>
                    <a:pt x="3391319" y="1775574"/>
                  </a:lnTo>
                  <a:lnTo>
                    <a:pt x="3782834" y="1775574"/>
                  </a:lnTo>
                  <a:lnTo>
                    <a:pt x="3758425" y="1716112"/>
                  </a:lnTo>
                  <a:lnTo>
                    <a:pt x="3739921" y="1679600"/>
                  </a:lnTo>
                  <a:lnTo>
                    <a:pt x="3716223" y="1638681"/>
                  </a:lnTo>
                  <a:lnTo>
                    <a:pt x="3691763" y="1601965"/>
                  </a:lnTo>
                  <a:lnTo>
                    <a:pt x="3665156" y="1566697"/>
                  </a:lnTo>
                  <a:lnTo>
                    <a:pt x="3636518" y="1532953"/>
                  </a:lnTo>
                  <a:lnTo>
                    <a:pt x="3605898" y="1500809"/>
                  </a:lnTo>
                  <a:lnTo>
                    <a:pt x="3573411" y="1470355"/>
                  </a:lnTo>
                  <a:lnTo>
                    <a:pt x="3539121" y="1441653"/>
                  </a:lnTo>
                  <a:lnTo>
                    <a:pt x="3503130" y="1414805"/>
                  </a:lnTo>
                  <a:lnTo>
                    <a:pt x="3465512" y="1389862"/>
                  </a:lnTo>
                  <a:lnTo>
                    <a:pt x="3426358" y="1366926"/>
                  </a:lnTo>
                  <a:lnTo>
                    <a:pt x="3385731" y="1346060"/>
                  </a:lnTo>
                  <a:lnTo>
                    <a:pt x="3343745" y="1327365"/>
                  </a:lnTo>
                  <a:lnTo>
                    <a:pt x="3300476" y="1310894"/>
                  </a:lnTo>
                  <a:lnTo>
                    <a:pt x="3256000" y="1296746"/>
                  </a:lnTo>
                  <a:lnTo>
                    <a:pt x="3210395" y="1284986"/>
                  </a:lnTo>
                  <a:lnTo>
                    <a:pt x="3163773" y="1275702"/>
                  </a:lnTo>
                  <a:lnTo>
                    <a:pt x="3116186" y="1268971"/>
                  </a:lnTo>
                  <a:lnTo>
                    <a:pt x="3067735" y="1264881"/>
                  </a:lnTo>
                  <a:lnTo>
                    <a:pt x="3018510" y="1263497"/>
                  </a:lnTo>
                  <a:lnTo>
                    <a:pt x="2969285" y="1264881"/>
                  </a:lnTo>
                  <a:lnTo>
                    <a:pt x="2920847" y="1268971"/>
                  </a:lnTo>
                  <a:lnTo>
                    <a:pt x="2873260" y="1275702"/>
                  </a:lnTo>
                  <a:lnTo>
                    <a:pt x="2826639" y="1284986"/>
                  </a:lnTo>
                  <a:lnTo>
                    <a:pt x="2781033" y="1296746"/>
                  </a:lnTo>
                  <a:lnTo>
                    <a:pt x="2736558" y="1310894"/>
                  </a:lnTo>
                  <a:lnTo>
                    <a:pt x="2693289" y="1327365"/>
                  </a:lnTo>
                  <a:lnTo>
                    <a:pt x="2651290" y="1346060"/>
                  </a:lnTo>
                  <a:lnTo>
                    <a:pt x="2640520" y="1351597"/>
                  </a:lnTo>
                  <a:lnTo>
                    <a:pt x="2640520" y="2690457"/>
                  </a:lnTo>
                  <a:lnTo>
                    <a:pt x="2591778" y="2668867"/>
                  </a:lnTo>
                  <a:lnTo>
                    <a:pt x="2546604" y="2643479"/>
                  </a:lnTo>
                  <a:lnTo>
                    <a:pt x="2504897" y="2614803"/>
                  </a:lnTo>
                  <a:lnTo>
                    <a:pt x="2466505" y="2583345"/>
                  </a:lnTo>
                  <a:lnTo>
                    <a:pt x="2431326" y="2549601"/>
                  </a:lnTo>
                  <a:lnTo>
                    <a:pt x="2399207" y="2514079"/>
                  </a:lnTo>
                  <a:lnTo>
                    <a:pt x="2370036" y="2477287"/>
                  </a:lnTo>
                  <a:lnTo>
                    <a:pt x="2343670" y="2439733"/>
                  </a:lnTo>
                  <a:lnTo>
                    <a:pt x="2319985" y="2401913"/>
                  </a:lnTo>
                  <a:lnTo>
                    <a:pt x="2346591" y="2441740"/>
                  </a:lnTo>
                  <a:lnTo>
                    <a:pt x="2375687" y="2479865"/>
                  </a:lnTo>
                  <a:lnTo>
                    <a:pt x="2407196" y="2516187"/>
                  </a:lnTo>
                  <a:lnTo>
                    <a:pt x="2440990" y="2550591"/>
                  </a:lnTo>
                  <a:lnTo>
                    <a:pt x="2476957" y="2583002"/>
                  </a:lnTo>
                  <a:lnTo>
                    <a:pt x="2515019" y="2613279"/>
                  </a:lnTo>
                  <a:lnTo>
                    <a:pt x="2555024" y="2641358"/>
                  </a:lnTo>
                  <a:lnTo>
                    <a:pt x="2596896" y="2667114"/>
                  </a:lnTo>
                  <a:lnTo>
                    <a:pt x="2640520" y="2690457"/>
                  </a:lnTo>
                  <a:lnTo>
                    <a:pt x="2640520" y="1351597"/>
                  </a:lnTo>
                  <a:lnTo>
                    <a:pt x="2571521" y="1389862"/>
                  </a:lnTo>
                  <a:lnTo>
                    <a:pt x="2533904" y="1414805"/>
                  </a:lnTo>
                  <a:lnTo>
                    <a:pt x="2497899" y="1441653"/>
                  </a:lnTo>
                  <a:lnTo>
                    <a:pt x="2463622" y="1470355"/>
                  </a:lnTo>
                  <a:lnTo>
                    <a:pt x="2431135" y="1500809"/>
                  </a:lnTo>
                  <a:lnTo>
                    <a:pt x="2400516" y="1532953"/>
                  </a:lnTo>
                  <a:lnTo>
                    <a:pt x="2371877" y="1566697"/>
                  </a:lnTo>
                  <a:lnTo>
                    <a:pt x="2345271" y="1601965"/>
                  </a:lnTo>
                  <a:lnTo>
                    <a:pt x="2320810" y="1638681"/>
                  </a:lnTo>
                  <a:lnTo>
                    <a:pt x="2298560" y="1676755"/>
                  </a:lnTo>
                  <a:lnTo>
                    <a:pt x="2278608" y="1716112"/>
                  </a:lnTo>
                  <a:lnTo>
                    <a:pt x="2261044" y="1756676"/>
                  </a:lnTo>
                  <a:lnTo>
                    <a:pt x="2245944" y="1798370"/>
                  </a:lnTo>
                  <a:lnTo>
                    <a:pt x="2233409" y="1841119"/>
                  </a:lnTo>
                  <a:lnTo>
                    <a:pt x="2223516" y="1884832"/>
                  </a:lnTo>
                  <a:lnTo>
                    <a:pt x="2216340" y="1929422"/>
                  </a:lnTo>
                  <a:lnTo>
                    <a:pt x="2211971" y="1974837"/>
                  </a:lnTo>
                  <a:lnTo>
                    <a:pt x="2210498" y="2020976"/>
                  </a:lnTo>
                  <a:lnTo>
                    <a:pt x="2212060" y="2068385"/>
                  </a:lnTo>
                  <a:lnTo>
                    <a:pt x="2216683" y="2115020"/>
                  </a:lnTo>
                  <a:lnTo>
                    <a:pt x="2224278" y="2160790"/>
                  </a:lnTo>
                  <a:lnTo>
                    <a:pt x="2234742" y="2205621"/>
                  </a:lnTo>
                  <a:lnTo>
                    <a:pt x="2247963" y="2249424"/>
                  </a:lnTo>
                  <a:lnTo>
                    <a:pt x="2263851" y="2292121"/>
                  </a:lnTo>
                  <a:lnTo>
                    <a:pt x="2236635" y="2224544"/>
                  </a:lnTo>
                  <a:lnTo>
                    <a:pt x="2217648" y="2169109"/>
                  </a:lnTo>
                  <a:lnTo>
                    <a:pt x="2205761" y="2130336"/>
                  </a:lnTo>
                  <a:lnTo>
                    <a:pt x="2199817" y="2112784"/>
                  </a:lnTo>
                  <a:lnTo>
                    <a:pt x="2185022" y="2092058"/>
                  </a:lnTo>
                  <a:lnTo>
                    <a:pt x="2173592" y="2082495"/>
                  </a:lnTo>
                  <a:lnTo>
                    <a:pt x="2165350" y="2083117"/>
                  </a:lnTo>
                  <a:lnTo>
                    <a:pt x="2160143" y="2092921"/>
                  </a:lnTo>
                  <a:lnTo>
                    <a:pt x="2157793" y="2110917"/>
                  </a:lnTo>
                  <a:lnTo>
                    <a:pt x="2158136" y="2136089"/>
                  </a:lnTo>
                  <a:lnTo>
                    <a:pt x="2166213" y="2204008"/>
                  </a:lnTo>
                  <a:lnTo>
                    <a:pt x="2173605" y="2244750"/>
                  </a:lnTo>
                  <a:lnTo>
                    <a:pt x="2183015" y="2288692"/>
                  </a:lnTo>
                  <a:lnTo>
                    <a:pt x="2194280" y="2334831"/>
                  </a:lnTo>
                  <a:lnTo>
                    <a:pt x="2207222" y="2382177"/>
                  </a:lnTo>
                  <a:lnTo>
                    <a:pt x="2221661" y="2429713"/>
                  </a:lnTo>
                  <a:lnTo>
                    <a:pt x="2237448" y="2476462"/>
                  </a:lnTo>
                  <a:lnTo>
                    <a:pt x="2254415" y="2521407"/>
                  </a:lnTo>
                  <a:lnTo>
                    <a:pt x="2272373" y="2563558"/>
                  </a:lnTo>
                  <a:lnTo>
                    <a:pt x="2291181" y="2601925"/>
                  </a:lnTo>
                  <a:lnTo>
                    <a:pt x="2310638" y="2635516"/>
                  </a:lnTo>
                  <a:lnTo>
                    <a:pt x="2365425" y="2701823"/>
                  </a:lnTo>
                  <a:lnTo>
                    <a:pt x="2402738" y="2736507"/>
                  </a:lnTo>
                  <a:lnTo>
                    <a:pt x="2442324" y="2767546"/>
                  </a:lnTo>
                  <a:lnTo>
                    <a:pt x="2483942" y="2795155"/>
                  </a:lnTo>
                  <a:lnTo>
                    <a:pt x="2527376" y="2819514"/>
                  </a:lnTo>
                  <a:lnTo>
                    <a:pt x="2572385" y="2840825"/>
                  </a:lnTo>
                  <a:lnTo>
                    <a:pt x="2618765" y="2859278"/>
                  </a:lnTo>
                  <a:lnTo>
                    <a:pt x="2666276" y="2875076"/>
                  </a:lnTo>
                  <a:lnTo>
                    <a:pt x="2714701" y="2888399"/>
                  </a:lnTo>
                  <a:lnTo>
                    <a:pt x="2763799" y="2899460"/>
                  </a:lnTo>
                  <a:lnTo>
                    <a:pt x="2813354" y="2908452"/>
                  </a:lnTo>
                  <a:lnTo>
                    <a:pt x="2863138" y="2915564"/>
                  </a:lnTo>
                  <a:lnTo>
                    <a:pt x="2911551" y="2920085"/>
                  </a:lnTo>
                  <a:lnTo>
                    <a:pt x="2960014" y="2922295"/>
                  </a:lnTo>
                  <a:lnTo>
                    <a:pt x="3008439" y="2922193"/>
                  </a:lnTo>
                  <a:lnTo>
                    <a:pt x="3056686" y="2919793"/>
                  </a:lnTo>
                  <a:lnTo>
                    <a:pt x="3104667" y="2915120"/>
                  </a:lnTo>
                  <a:lnTo>
                    <a:pt x="3152254" y="2908173"/>
                  </a:lnTo>
                  <a:lnTo>
                    <a:pt x="3199333" y="2898978"/>
                  </a:lnTo>
                  <a:lnTo>
                    <a:pt x="3245802" y="2887535"/>
                  </a:lnTo>
                  <a:lnTo>
                    <a:pt x="3291535" y="2873857"/>
                  </a:lnTo>
                  <a:lnTo>
                    <a:pt x="3336417" y="2857957"/>
                  </a:lnTo>
                  <a:lnTo>
                    <a:pt x="3380333" y="2839847"/>
                  </a:lnTo>
                  <a:lnTo>
                    <a:pt x="3423183" y="2819552"/>
                  </a:lnTo>
                  <a:lnTo>
                    <a:pt x="3464852" y="2797060"/>
                  </a:lnTo>
                  <a:lnTo>
                    <a:pt x="3505212" y="2772410"/>
                  </a:lnTo>
                  <a:lnTo>
                    <a:pt x="3544151" y="2745600"/>
                  </a:lnTo>
                  <a:lnTo>
                    <a:pt x="3581577" y="2716631"/>
                  </a:lnTo>
                  <a:lnTo>
                    <a:pt x="3611689" y="2690457"/>
                  </a:lnTo>
                  <a:lnTo>
                    <a:pt x="3617353" y="2685542"/>
                  </a:lnTo>
                  <a:lnTo>
                    <a:pt x="3651364" y="2652318"/>
                  </a:lnTo>
                  <a:lnTo>
                    <a:pt x="3683520" y="2617000"/>
                  </a:lnTo>
                  <a:lnTo>
                    <a:pt x="3713683" y="2579573"/>
                  </a:lnTo>
                  <a:lnTo>
                    <a:pt x="3741750" y="2540063"/>
                  </a:lnTo>
                  <a:lnTo>
                    <a:pt x="3767607" y="2498483"/>
                  </a:lnTo>
                  <a:lnTo>
                    <a:pt x="3791140" y="2454833"/>
                  </a:lnTo>
                  <a:lnTo>
                    <a:pt x="3809885" y="2413838"/>
                  </a:lnTo>
                  <a:lnTo>
                    <a:pt x="3814394" y="2401913"/>
                  </a:lnTo>
                  <a:lnTo>
                    <a:pt x="3826205" y="2370709"/>
                  </a:lnTo>
                  <a:lnTo>
                    <a:pt x="3839997" y="2325789"/>
                  </a:lnTo>
                  <a:lnTo>
                    <a:pt x="3844874" y="2305481"/>
                  </a:lnTo>
                  <a:lnTo>
                    <a:pt x="3851135" y="2279459"/>
                  </a:lnTo>
                  <a:lnTo>
                    <a:pt x="3859542" y="2232037"/>
                  </a:lnTo>
                  <a:lnTo>
                    <a:pt x="3865092" y="2183892"/>
                  </a:lnTo>
                  <a:lnTo>
                    <a:pt x="3866299" y="2161336"/>
                  </a:lnTo>
                  <a:lnTo>
                    <a:pt x="3866553" y="2156612"/>
                  </a:lnTo>
                  <a:lnTo>
                    <a:pt x="3867658" y="2136089"/>
                  </a:lnTo>
                  <a:close/>
                </a:path>
              </a:pathLst>
            </a:custGeom>
            <a:solidFill>
              <a:srgbClr val="8087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841258" y="3652142"/>
              <a:ext cx="2211070" cy="1997075"/>
            </a:xfrm>
            <a:custGeom>
              <a:avLst/>
              <a:gdLst/>
              <a:ahLst/>
              <a:cxnLst/>
              <a:rect l="l" t="t" r="r" b="b"/>
              <a:pathLst>
                <a:path w="2211069" h="1997075">
                  <a:moveTo>
                    <a:pt x="1044050" y="1996778"/>
                  </a:moveTo>
                  <a:lnTo>
                    <a:pt x="995512" y="1995533"/>
                  </a:lnTo>
                  <a:lnTo>
                    <a:pt x="946975" y="1992515"/>
                  </a:lnTo>
                  <a:lnTo>
                    <a:pt x="898507" y="1987715"/>
                  </a:lnTo>
                  <a:lnTo>
                    <a:pt x="849724" y="1980982"/>
                  </a:lnTo>
                  <a:lnTo>
                    <a:pt x="801066" y="1972901"/>
                  </a:lnTo>
                  <a:lnTo>
                    <a:pt x="752659" y="1963366"/>
                  </a:lnTo>
                  <a:lnTo>
                    <a:pt x="704628" y="1952269"/>
                  </a:lnTo>
                  <a:lnTo>
                    <a:pt x="657096" y="1939503"/>
                  </a:lnTo>
                  <a:lnTo>
                    <a:pt x="610190" y="1924961"/>
                  </a:lnTo>
                  <a:lnTo>
                    <a:pt x="564033" y="1908536"/>
                  </a:lnTo>
                  <a:lnTo>
                    <a:pt x="518751" y="1890121"/>
                  </a:lnTo>
                  <a:lnTo>
                    <a:pt x="474468" y="1869608"/>
                  </a:lnTo>
                  <a:lnTo>
                    <a:pt x="431309" y="1846891"/>
                  </a:lnTo>
                  <a:lnTo>
                    <a:pt x="389400" y="1821862"/>
                  </a:lnTo>
                  <a:lnTo>
                    <a:pt x="348865" y="1794415"/>
                  </a:lnTo>
                  <a:lnTo>
                    <a:pt x="309829" y="1764442"/>
                  </a:lnTo>
                  <a:lnTo>
                    <a:pt x="272416" y="1731835"/>
                  </a:lnTo>
                  <a:lnTo>
                    <a:pt x="236751" y="1696489"/>
                  </a:lnTo>
                  <a:lnTo>
                    <a:pt x="202961" y="1658296"/>
                  </a:lnTo>
                  <a:lnTo>
                    <a:pt x="172880" y="1619529"/>
                  </a:lnTo>
                  <a:lnTo>
                    <a:pt x="145191" y="1579516"/>
                  </a:lnTo>
                  <a:lnTo>
                    <a:pt x="119898" y="1538347"/>
                  </a:lnTo>
                  <a:lnTo>
                    <a:pt x="97007" y="1496109"/>
                  </a:lnTo>
                  <a:lnTo>
                    <a:pt x="76524" y="1452893"/>
                  </a:lnTo>
                  <a:lnTo>
                    <a:pt x="58454" y="1408787"/>
                  </a:lnTo>
                  <a:lnTo>
                    <a:pt x="42802" y="1363880"/>
                  </a:lnTo>
                  <a:lnTo>
                    <a:pt x="29575" y="1318262"/>
                  </a:lnTo>
                  <a:lnTo>
                    <a:pt x="18778" y="1272021"/>
                  </a:lnTo>
                  <a:lnTo>
                    <a:pt x="10416" y="1225247"/>
                  </a:lnTo>
                  <a:lnTo>
                    <a:pt x="4495" y="1178028"/>
                  </a:lnTo>
                  <a:lnTo>
                    <a:pt x="1021" y="1130455"/>
                  </a:lnTo>
                  <a:lnTo>
                    <a:pt x="0" y="1082615"/>
                  </a:lnTo>
                  <a:lnTo>
                    <a:pt x="1436" y="1034598"/>
                  </a:lnTo>
                  <a:lnTo>
                    <a:pt x="5335" y="986493"/>
                  </a:lnTo>
                  <a:lnTo>
                    <a:pt x="11704" y="938389"/>
                  </a:lnTo>
                  <a:lnTo>
                    <a:pt x="21041" y="891466"/>
                  </a:lnTo>
                  <a:lnTo>
                    <a:pt x="32641" y="845077"/>
                  </a:lnTo>
                  <a:lnTo>
                    <a:pt x="46435" y="799279"/>
                  </a:lnTo>
                  <a:lnTo>
                    <a:pt x="62354" y="754132"/>
                  </a:lnTo>
                  <a:lnTo>
                    <a:pt x="80330" y="709694"/>
                  </a:lnTo>
                  <a:lnTo>
                    <a:pt x="100296" y="666023"/>
                  </a:lnTo>
                  <a:lnTo>
                    <a:pt x="122182" y="623178"/>
                  </a:lnTo>
                  <a:lnTo>
                    <a:pt x="145921" y="581218"/>
                  </a:lnTo>
                  <a:lnTo>
                    <a:pt x="171453" y="540188"/>
                  </a:lnTo>
                  <a:lnTo>
                    <a:pt x="198683" y="500186"/>
                  </a:lnTo>
                  <a:lnTo>
                    <a:pt x="227570" y="461231"/>
                  </a:lnTo>
                  <a:lnTo>
                    <a:pt x="258036" y="423395"/>
                  </a:lnTo>
                  <a:lnTo>
                    <a:pt x="290013" y="386736"/>
                  </a:lnTo>
                  <a:lnTo>
                    <a:pt x="323434" y="351313"/>
                  </a:lnTo>
                  <a:lnTo>
                    <a:pt x="358228" y="317184"/>
                  </a:lnTo>
                  <a:lnTo>
                    <a:pt x="394329" y="284408"/>
                  </a:lnTo>
                  <a:lnTo>
                    <a:pt x="431669" y="253043"/>
                  </a:lnTo>
                  <a:lnTo>
                    <a:pt x="470177" y="223148"/>
                  </a:lnTo>
                  <a:lnTo>
                    <a:pt x="509788" y="194782"/>
                  </a:lnTo>
                  <a:lnTo>
                    <a:pt x="550432" y="168003"/>
                  </a:lnTo>
                  <a:lnTo>
                    <a:pt x="592040" y="142869"/>
                  </a:lnTo>
                  <a:lnTo>
                    <a:pt x="634546" y="119439"/>
                  </a:lnTo>
                  <a:lnTo>
                    <a:pt x="677879" y="97772"/>
                  </a:lnTo>
                  <a:lnTo>
                    <a:pt x="721973" y="77926"/>
                  </a:lnTo>
                  <a:lnTo>
                    <a:pt x="766759" y="59960"/>
                  </a:lnTo>
                  <a:lnTo>
                    <a:pt x="820111" y="41609"/>
                  </a:lnTo>
                  <a:lnTo>
                    <a:pt x="872959" y="26868"/>
                  </a:lnTo>
                  <a:lnTo>
                    <a:pt x="925434" y="15538"/>
                  </a:lnTo>
                  <a:lnTo>
                    <a:pt x="977663" y="7417"/>
                  </a:lnTo>
                  <a:lnTo>
                    <a:pt x="1029777" y="2304"/>
                  </a:lnTo>
                  <a:lnTo>
                    <a:pt x="1081903" y="0"/>
                  </a:lnTo>
                  <a:lnTo>
                    <a:pt x="1134171" y="302"/>
                  </a:lnTo>
                  <a:lnTo>
                    <a:pt x="1185301" y="2939"/>
                  </a:lnTo>
                  <a:lnTo>
                    <a:pt x="1236841" y="7662"/>
                  </a:lnTo>
                  <a:lnTo>
                    <a:pt x="1288904" y="14300"/>
                  </a:lnTo>
                  <a:lnTo>
                    <a:pt x="1341599" y="22685"/>
                  </a:lnTo>
                  <a:lnTo>
                    <a:pt x="1446848" y="42770"/>
                  </a:lnTo>
                  <a:lnTo>
                    <a:pt x="1500046" y="53735"/>
                  </a:lnTo>
                  <a:lnTo>
                    <a:pt x="1553445" y="66588"/>
                  </a:lnTo>
                  <a:lnTo>
                    <a:pt x="1605860" y="82374"/>
                  </a:lnTo>
                  <a:lnTo>
                    <a:pt x="1656108" y="102139"/>
                  </a:lnTo>
                  <a:lnTo>
                    <a:pt x="1703003" y="126927"/>
                  </a:lnTo>
                  <a:lnTo>
                    <a:pt x="1744037" y="153828"/>
                  </a:lnTo>
                  <a:lnTo>
                    <a:pt x="1783995" y="182953"/>
                  </a:lnTo>
                  <a:lnTo>
                    <a:pt x="1822798" y="214025"/>
                  </a:lnTo>
                  <a:lnTo>
                    <a:pt x="1860369" y="246764"/>
                  </a:lnTo>
                  <a:lnTo>
                    <a:pt x="1896627" y="280891"/>
                  </a:lnTo>
                  <a:lnTo>
                    <a:pt x="1931495" y="316129"/>
                  </a:lnTo>
                  <a:lnTo>
                    <a:pt x="1964893" y="352197"/>
                  </a:lnTo>
                  <a:lnTo>
                    <a:pt x="1996742" y="388818"/>
                  </a:lnTo>
                  <a:lnTo>
                    <a:pt x="2026965" y="425712"/>
                  </a:lnTo>
                  <a:lnTo>
                    <a:pt x="2055482" y="462601"/>
                  </a:lnTo>
                  <a:lnTo>
                    <a:pt x="2082214" y="499207"/>
                  </a:lnTo>
                  <a:lnTo>
                    <a:pt x="2098299" y="523682"/>
                  </a:lnTo>
                  <a:lnTo>
                    <a:pt x="814534" y="523682"/>
                  </a:lnTo>
                  <a:lnTo>
                    <a:pt x="767444" y="524261"/>
                  </a:lnTo>
                  <a:lnTo>
                    <a:pt x="724920" y="540201"/>
                  </a:lnTo>
                  <a:lnTo>
                    <a:pt x="689496" y="570442"/>
                  </a:lnTo>
                  <a:lnTo>
                    <a:pt x="663612" y="614003"/>
                  </a:lnTo>
                  <a:lnTo>
                    <a:pt x="651880" y="660091"/>
                  </a:lnTo>
                  <a:lnTo>
                    <a:pt x="652801" y="706243"/>
                  </a:lnTo>
                  <a:lnTo>
                    <a:pt x="665480" y="749849"/>
                  </a:lnTo>
                  <a:lnTo>
                    <a:pt x="689023" y="788296"/>
                  </a:lnTo>
                  <a:lnTo>
                    <a:pt x="722535" y="818973"/>
                  </a:lnTo>
                  <a:lnTo>
                    <a:pt x="765124" y="839268"/>
                  </a:lnTo>
                  <a:lnTo>
                    <a:pt x="814688" y="846080"/>
                  </a:lnTo>
                  <a:lnTo>
                    <a:pt x="2205497" y="846080"/>
                  </a:lnTo>
                  <a:lnTo>
                    <a:pt x="2207283" y="861571"/>
                  </a:lnTo>
                  <a:lnTo>
                    <a:pt x="2210334" y="911402"/>
                  </a:lnTo>
                  <a:lnTo>
                    <a:pt x="2210816" y="961483"/>
                  </a:lnTo>
                  <a:lnTo>
                    <a:pt x="2208795" y="1011586"/>
                  </a:lnTo>
                  <a:lnTo>
                    <a:pt x="2204339" y="1061483"/>
                  </a:lnTo>
                  <a:lnTo>
                    <a:pt x="2200693" y="1087923"/>
                  </a:lnTo>
                  <a:lnTo>
                    <a:pt x="1349215" y="1087923"/>
                  </a:lnTo>
                  <a:lnTo>
                    <a:pt x="1325571" y="1095244"/>
                  </a:lnTo>
                  <a:lnTo>
                    <a:pt x="1308665" y="1110920"/>
                  </a:lnTo>
                  <a:lnTo>
                    <a:pt x="1301284" y="1110920"/>
                  </a:lnTo>
                  <a:lnTo>
                    <a:pt x="1258886" y="1118505"/>
                  </a:lnTo>
                  <a:lnTo>
                    <a:pt x="1228116" y="1140129"/>
                  </a:lnTo>
                  <a:lnTo>
                    <a:pt x="860074" y="1140129"/>
                  </a:lnTo>
                  <a:lnTo>
                    <a:pt x="819519" y="1146704"/>
                  </a:lnTo>
                  <a:lnTo>
                    <a:pt x="781305" y="1164002"/>
                  </a:lnTo>
                  <a:lnTo>
                    <a:pt x="747388" y="1190168"/>
                  </a:lnTo>
                  <a:lnTo>
                    <a:pt x="719723" y="1223345"/>
                  </a:lnTo>
                  <a:lnTo>
                    <a:pt x="700427" y="1264953"/>
                  </a:lnTo>
                  <a:lnTo>
                    <a:pt x="695451" y="1307112"/>
                  </a:lnTo>
                  <a:lnTo>
                    <a:pt x="703406" y="1347678"/>
                  </a:lnTo>
                  <a:lnTo>
                    <a:pt x="722907" y="1384504"/>
                  </a:lnTo>
                  <a:lnTo>
                    <a:pt x="752567" y="1415444"/>
                  </a:lnTo>
                  <a:lnTo>
                    <a:pt x="790999" y="1438352"/>
                  </a:lnTo>
                  <a:lnTo>
                    <a:pt x="793275" y="1439089"/>
                  </a:lnTo>
                  <a:lnTo>
                    <a:pt x="794686" y="1439826"/>
                  </a:lnTo>
                  <a:lnTo>
                    <a:pt x="796001" y="1440660"/>
                  </a:lnTo>
                  <a:lnTo>
                    <a:pt x="797636" y="1441237"/>
                  </a:lnTo>
                  <a:lnTo>
                    <a:pt x="835763" y="1449538"/>
                  </a:lnTo>
                  <a:lnTo>
                    <a:pt x="2075735" y="1449538"/>
                  </a:lnTo>
                  <a:lnTo>
                    <a:pt x="2062298" y="1472222"/>
                  </a:lnTo>
                  <a:lnTo>
                    <a:pt x="2035464" y="1513002"/>
                  </a:lnTo>
                  <a:lnTo>
                    <a:pt x="2006960" y="1552187"/>
                  </a:lnTo>
                  <a:lnTo>
                    <a:pt x="1976851" y="1589771"/>
                  </a:lnTo>
                  <a:lnTo>
                    <a:pt x="1945205" y="1625745"/>
                  </a:lnTo>
                  <a:lnTo>
                    <a:pt x="1912089" y="1660103"/>
                  </a:lnTo>
                  <a:lnTo>
                    <a:pt x="1877570" y="1692838"/>
                  </a:lnTo>
                  <a:lnTo>
                    <a:pt x="1841715" y="1723942"/>
                  </a:lnTo>
                  <a:lnTo>
                    <a:pt x="1804590" y="1753408"/>
                  </a:lnTo>
                  <a:lnTo>
                    <a:pt x="1766263" y="1781229"/>
                  </a:lnTo>
                  <a:lnTo>
                    <a:pt x="1726800" y="1807398"/>
                  </a:lnTo>
                  <a:lnTo>
                    <a:pt x="1686268" y="1831908"/>
                  </a:lnTo>
                  <a:lnTo>
                    <a:pt x="1644734" y="1854750"/>
                  </a:lnTo>
                  <a:lnTo>
                    <a:pt x="1602265" y="1875920"/>
                  </a:lnTo>
                  <a:lnTo>
                    <a:pt x="1558928" y="1895408"/>
                  </a:lnTo>
                  <a:lnTo>
                    <a:pt x="1514790" y="1913208"/>
                  </a:lnTo>
                  <a:lnTo>
                    <a:pt x="1469917" y="1929312"/>
                  </a:lnTo>
                  <a:lnTo>
                    <a:pt x="1424377" y="1943714"/>
                  </a:lnTo>
                  <a:lnTo>
                    <a:pt x="1378236" y="1956407"/>
                  </a:lnTo>
                  <a:lnTo>
                    <a:pt x="1331561" y="1967382"/>
                  </a:lnTo>
                  <a:lnTo>
                    <a:pt x="1284420" y="1976634"/>
                  </a:lnTo>
                  <a:lnTo>
                    <a:pt x="1236878" y="1984154"/>
                  </a:lnTo>
                  <a:lnTo>
                    <a:pt x="1189004" y="1989935"/>
                  </a:lnTo>
                  <a:lnTo>
                    <a:pt x="1140863" y="1993971"/>
                  </a:lnTo>
                  <a:lnTo>
                    <a:pt x="1092523" y="1996254"/>
                  </a:lnTo>
                  <a:lnTo>
                    <a:pt x="1044050" y="1996778"/>
                  </a:lnTo>
                  <a:close/>
                </a:path>
                <a:path w="2211069" h="1997075">
                  <a:moveTo>
                    <a:pt x="2205497" y="846080"/>
                  </a:moveTo>
                  <a:lnTo>
                    <a:pt x="814688" y="846080"/>
                  </a:lnTo>
                  <a:lnTo>
                    <a:pt x="860721" y="840237"/>
                  </a:lnTo>
                  <a:lnTo>
                    <a:pt x="900382" y="821157"/>
                  </a:lnTo>
                  <a:lnTo>
                    <a:pt x="930831" y="788255"/>
                  </a:lnTo>
                  <a:lnTo>
                    <a:pt x="949231" y="740949"/>
                  </a:lnTo>
                  <a:lnTo>
                    <a:pt x="952917" y="695209"/>
                  </a:lnTo>
                  <a:lnTo>
                    <a:pt x="945882" y="648365"/>
                  </a:lnTo>
                  <a:lnTo>
                    <a:pt x="928451" y="604242"/>
                  </a:lnTo>
                  <a:lnTo>
                    <a:pt x="900954" y="566668"/>
                  </a:lnTo>
                  <a:lnTo>
                    <a:pt x="863718" y="539470"/>
                  </a:lnTo>
                  <a:lnTo>
                    <a:pt x="814534" y="523682"/>
                  </a:lnTo>
                  <a:lnTo>
                    <a:pt x="2098299" y="523682"/>
                  </a:lnTo>
                  <a:lnTo>
                    <a:pt x="2099955" y="526203"/>
                  </a:lnTo>
                  <a:lnTo>
                    <a:pt x="1404928" y="526203"/>
                  </a:lnTo>
                  <a:lnTo>
                    <a:pt x="1375724" y="532753"/>
                  </a:lnTo>
                  <a:lnTo>
                    <a:pt x="1354317" y="552037"/>
                  </a:lnTo>
                  <a:lnTo>
                    <a:pt x="1344537" y="552934"/>
                  </a:lnTo>
                  <a:lnTo>
                    <a:pt x="1335111" y="555659"/>
                  </a:lnTo>
                  <a:lnTo>
                    <a:pt x="1285669" y="591816"/>
                  </a:lnTo>
                  <a:lnTo>
                    <a:pt x="1248765" y="633366"/>
                  </a:lnTo>
                  <a:lnTo>
                    <a:pt x="1230172" y="672138"/>
                  </a:lnTo>
                  <a:lnTo>
                    <a:pt x="1227939" y="709719"/>
                  </a:lnTo>
                  <a:lnTo>
                    <a:pt x="1239316" y="744730"/>
                  </a:lnTo>
                  <a:lnTo>
                    <a:pt x="1261555" y="775791"/>
                  </a:lnTo>
                  <a:lnTo>
                    <a:pt x="1291907" y="801522"/>
                  </a:lnTo>
                  <a:lnTo>
                    <a:pt x="1327624" y="820545"/>
                  </a:lnTo>
                  <a:lnTo>
                    <a:pt x="1365956" y="831479"/>
                  </a:lnTo>
                  <a:lnTo>
                    <a:pt x="1404643" y="833384"/>
                  </a:lnTo>
                  <a:lnTo>
                    <a:pt x="2204034" y="833384"/>
                  </a:lnTo>
                  <a:lnTo>
                    <a:pt x="2205497" y="846080"/>
                  </a:lnTo>
                  <a:close/>
                </a:path>
                <a:path w="2211069" h="1997075">
                  <a:moveTo>
                    <a:pt x="2204034" y="833384"/>
                  </a:moveTo>
                  <a:lnTo>
                    <a:pt x="1404643" y="833384"/>
                  </a:lnTo>
                  <a:lnTo>
                    <a:pt x="1441765" y="826265"/>
                  </a:lnTo>
                  <a:lnTo>
                    <a:pt x="1475995" y="810413"/>
                  </a:lnTo>
                  <a:lnTo>
                    <a:pt x="1506007" y="786118"/>
                  </a:lnTo>
                  <a:lnTo>
                    <a:pt x="1526436" y="757419"/>
                  </a:lnTo>
                  <a:lnTo>
                    <a:pt x="1537033" y="725718"/>
                  </a:lnTo>
                  <a:lnTo>
                    <a:pt x="1539459" y="692040"/>
                  </a:lnTo>
                  <a:lnTo>
                    <a:pt x="1535377" y="657408"/>
                  </a:lnTo>
                  <a:lnTo>
                    <a:pt x="1509430" y="593843"/>
                  </a:lnTo>
                  <a:lnTo>
                    <a:pt x="1462754" y="543766"/>
                  </a:lnTo>
                  <a:lnTo>
                    <a:pt x="1404928" y="526203"/>
                  </a:lnTo>
                  <a:lnTo>
                    <a:pt x="2099955" y="526203"/>
                  </a:lnTo>
                  <a:lnTo>
                    <a:pt x="2131208" y="580566"/>
                  </a:lnTo>
                  <a:lnTo>
                    <a:pt x="2151103" y="624122"/>
                  </a:lnTo>
                  <a:lnTo>
                    <a:pt x="2168022" y="669293"/>
                  </a:lnTo>
                  <a:lnTo>
                    <a:pt x="2182031" y="715851"/>
                  </a:lnTo>
                  <a:lnTo>
                    <a:pt x="2193199" y="763568"/>
                  </a:lnTo>
                  <a:lnTo>
                    <a:pt x="2201594" y="812217"/>
                  </a:lnTo>
                  <a:lnTo>
                    <a:pt x="2204034" y="833384"/>
                  </a:lnTo>
                  <a:close/>
                </a:path>
                <a:path w="2211069" h="1997075">
                  <a:moveTo>
                    <a:pt x="2098014" y="1409817"/>
                  </a:moveTo>
                  <a:lnTo>
                    <a:pt x="1310614" y="1409817"/>
                  </a:lnTo>
                  <a:lnTo>
                    <a:pt x="1355396" y="1408351"/>
                  </a:lnTo>
                  <a:lnTo>
                    <a:pt x="1400840" y="1393793"/>
                  </a:lnTo>
                  <a:lnTo>
                    <a:pt x="1439420" y="1364421"/>
                  </a:lnTo>
                  <a:lnTo>
                    <a:pt x="1463340" y="1323558"/>
                  </a:lnTo>
                  <a:lnTo>
                    <a:pt x="1474194" y="1276070"/>
                  </a:lnTo>
                  <a:lnTo>
                    <a:pt x="1473575" y="1226821"/>
                  </a:lnTo>
                  <a:lnTo>
                    <a:pt x="1463075" y="1180677"/>
                  </a:lnTo>
                  <a:lnTo>
                    <a:pt x="1438013" y="1132679"/>
                  </a:lnTo>
                  <a:lnTo>
                    <a:pt x="1397826" y="1096944"/>
                  </a:lnTo>
                  <a:lnTo>
                    <a:pt x="1349215" y="1087923"/>
                  </a:lnTo>
                  <a:lnTo>
                    <a:pt x="2200693" y="1087923"/>
                  </a:lnTo>
                  <a:lnTo>
                    <a:pt x="2188397" y="1159752"/>
                  </a:lnTo>
                  <a:lnTo>
                    <a:pt x="2177045" y="1207668"/>
                  </a:lnTo>
                  <a:lnTo>
                    <a:pt x="2163531" y="1254469"/>
                  </a:lnTo>
                  <a:lnTo>
                    <a:pt x="2147921" y="1299928"/>
                  </a:lnTo>
                  <a:lnTo>
                    <a:pt x="2130284" y="1343816"/>
                  </a:lnTo>
                  <a:lnTo>
                    <a:pt x="2110687" y="1385906"/>
                  </a:lnTo>
                  <a:lnTo>
                    <a:pt x="2098014" y="1409817"/>
                  </a:lnTo>
                  <a:close/>
                </a:path>
                <a:path w="2211069" h="1997075">
                  <a:moveTo>
                    <a:pt x="1307697" y="1111818"/>
                  </a:moveTo>
                  <a:lnTo>
                    <a:pt x="1305709" y="1111305"/>
                  </a:lnTo>
                  <a:lnTo>
                    <a:pt x="1303657" y="1110920"/>
                  </a:lnTo>
                  <a:lnTo>
                    <a:pt x="1308665" y="1110920"/>
                  </a:lnTo>
                  <a:lnTo>
                    <a:pt x="1307697" y="1111818"/>
                  </a:lnTo>
                  <a:close/>
                </a:path>
                <a:path w="2211069" h="1997075">
                  <a:moveTo>
                    <a:pt x="2075735" y="1449538"/>
                  </a:moveTo>
                  <a:lnTo>
                    <a:pt x="835763" y="1449538"/>
                  </a:lnTo>
                  <a:lnTo>
                    <a:pt x="871459" y="1447180"/>
                  </a:lnTo>
                  <a:lnTo>
                    <a:pt x="904022" y="1435661"/>
                  </a:lnTo>
                  <a:lnTo>
                    <a:pt x="956943" y="1391119"/>
                  </a:lnTo>
                  <a:lnTo>
                    <a:pt x="988917" y="1327884"/>
                  </a:lnTo>
                  <a:lnTo>
                    <a:pt x="995295" y="1292998"/>
                  </a:lnTo>
                  <a:lnTo>
                    <a:pt x="994331" y="1257927"/>
                  </a:lnTo>
                  <a:lnTo>
                    <a:pt x="967576" y="1193217"/>
                  </a:lnTo>
                  <a:lnTo>
                    <a:pt x="901013" y="1146133"/>
                  </a:lnTo>
                  <a:lnTo>
                    <a:pt x="860074" y="1140129"/>
                  </a:lnTo>
                  <a:lnTo>
                    <a:pt x="1228116" y="1140129"/>
                  </a:lnTo>
                  <a:lnTo>
                    <a:pt x="1227721" y="1140407"/>
                  </a:lnTo>
                  <a:lnTo>
                    <a:pt x="1206682" y="1172751"/>
                  </a:lnTo>
                  <a:lnTo>
                    <a:pt x="1194663" y="1211661"/>
                  </a:lnTo>
                  <a:lnTo>
                    <a:pt x="1190559" y="1253261"/>
                  </a:lnTo>
                  <a:lnTo>
                    <a:pt x="1193263" y="1293678"/>
                  </a:lnTo>
                  <a:lnTo>
                    <a:pt x="1207820" y="1340121"/>
                  </a:lnTo>
                  <a:lnTo>
                    <a:pt x="1234069" y="1375256"/>
                  </a:lnTo>
                  <a:lnTo>
                    <a:pt x="1269253" y="1398637"/>
                  </a:lnTo>
                  <a:lnTo>
                    <a:pt x="1310614" y="1409817"/>
                  </a:lnTo>
                  <a:lnTo>
                    <a:pt x="2098014" y="1409817"/>
                  </a:lnTo>
                  <a:lnTo>
                    <a:pt x="2087395" y="1429854"/>
                  </a:lnTo>
                  <a:lnTo>
                    <a:pt x="2075735" y="1449538"/>
                  </a:lnTo>
                  <a:close/>
                </a:path>
              </a:pathLst>
            </a:custGeom>
            <a:solidFill>
              <a:srgbClr val="8BAB9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991901" y="4895025"/>
              <a:ext cx="1721485" cy="1549400"/>
            </a:xfrm>
            <a:custGeom>
              <a:avLst/>
              <a:gdLst/>
              <a:ahLst/>
              <a:cxnLst/>
              <a:rect l="l" t="t" r="r" b="b"/>
              <a:pathLst>
                <a:path w="1721484" h="1549400">
                  <a:moveTo>
                    <a:pt x="981386" y="1536699"/>
                  </a:moveTo>
                  <a:lnTo>
                    <a:pt x="648727" y="1536699"/>
                  </a:lnTo>
                  <a:lnTo>
                    <a:pt x="450832" y="1485899"/>
                  </a:lnTo>
                  <a:lnTo>
                    <a:pt x="403665" y="1460499"/>
                  </a:lnTo>
                  <a:lnTo>
                    <a:pt x="357882" y="1447799"/>
                  </a:lnTo>
                  <a:lnTo>
                    <a:pt x="313712" y="1422399"/>
                  </a:lnTo>
                  <a:lnTo>
                    <a:pt x="271386" y="1384299"/>
                  </a:lnTo>
                  <a:lnTo>
                    <a:pt x="231135" y="1358899"/>
                  </a:lnTo>
                  <a:lnTo>
                    <a:pt x="193188" y="1320799"/>
                  </a:lnTo>
                  <a:lnTo>
                    <a:pt x="157777" y="1282699"/>
                  </a:lnTo>
                  <a:lnTo>
                    <a:pt x="126967" y="1244599"/>
                  </a:lnTo>
                  <a:lnTo>
                    <a:pt x="99470" y="1206499"/>
                  </a:lnTo>
                  <a:lnTo>
                    <a:pt x="75297" y="1155699"/>
                  </a:lnTo>
                  <a:lnTo>
                    <a:pt x="54459" y="1117599"/>
                  </a:lnTo>
                  <a:lnTo>
                    <a:pt x="36964" y="1066799"/>
                  </a:lnTo>
                  <a:lnTo>
                    <a:pt x="22823" y="1015999"/>
                  </a:lnTo>
                  <a:lnTo>
                    <a:pt x="12046" y="977899"/>
                  </a:lnTo>
                  <a:lnTo>
                    <a:pt x="4643" y="927099"/>
                  </a:lnTo>
                  <a:lnTo>
                    <a:pt x="624" y="876299"/>
                  </a:lnTo>
                  <a:lnTo>
                    <a:pt x="0" y="825499"/>
                  </a:lnTo>
                  <a:lnTo>
                    <a:pt x="2779" y="774699"/>
                  </a:lnTo>
                  <a:lnTo>
                    <a:pt x="8972" y="723899"/>
                  </a:lnTo>
                  <a:lnTo>
                    <a:pt x="18897" y="673099"/>
                  </a:lnTo>
                  <a:lnTo>
                    <a:pt x="31844" y="634999"/>
                  </a:lnTo>
                  <a:lnTo>
                    <a:pt x="47691" y="584199"/>
                  </a:lnTo>
                  <a:lnTo>
                    <a:pt x="66318" y="533399"/>
                  </a:lnTo>
                  <a:lnTo>
                    <a:pt x="87603" y="495299"/>
                  </a:lnTo>
                  <a:lnTo>
                    <a:pt x="111426" y="444499"/>
                  </a:lnTo>
                  <a:lnTo>
                    <a:pt x="137664" y="406399"/>
                  </a:lnTo>
                  <a:lnTo>
                    <a:pt x="166197" y="368299"/>
                  </a:lnTo>
                  <a:lnTo>
                    <a:pt x="196903" y="330199"/>
                  </a:lnTo>
                  <a:lnTo>
                    <a:pt x="229662" y="292099"/>
                  </a:lnTo>
                  <a:lnTo>
                    <a:pt x="264352" y="253999"/>
                  </a:lnTo>
                  <a:lnTo>
                    <a:pt x="300852" y="215899"/>
                  </a:lnTo>
                  <a:lnTo>
                    <a:pt x="339041" y="190499"/>
                  </a:lnTo>
                  <a:lnTo>
                    <a:pt x="378797" y="152399"/>
                  </a:lnTo>
                  <a:lnTo>
                    <a:pt x="420000" y="126999"/>
                  </a:lnTo>
                  <a:lnTo>
                    <a:pt x="462527" y="101599"/>
                  </a:lnTo>
                  <a:lnTo>
                    <a:pt x="506259" y="76199"/>
                  </a:lnTo>
                  <a:lnTo>
                    <a:pt x="551074" y="63499"/>
                  </a:lnTo>
                  <a:lnTo>
                    <a:pt x="596850" y="38099"/>
                  </a:lnTo>
                  <a:lnTo>
                    <a:pt x="740697" y="0"/>
                  </a:lnTo>
                  <a:lnTo>
                    <a:pt x="983055" y="0"/>
                  </a:lnTo>
                  <a:lnTo>
                    <a:pt x="1034100" y="12699"/>
                  </a:lnTo>
                  <a:lnTo>
                    <a:pt x="1086038" y="12699"/>
                  </a:lnTo>
                  <a:lnTo>
                    <a:pt x="1281660" y="63499"/>
                  </a:lnTo>
                  <a:lnTo>
                    <a:pt x="1325806" y="88899"/>
                  </a:lnTo>
                  <a:lnTo>
                    <a:pt x="1369520" y="126999"/>
                  </a:lnTo>
                  <a:lnTo>
                    <a:pt x="1390563" y="139699"/>
                  </a:lnTo>
                  <a:lnTo>
                    <a:pt x="784473" y="139699"/>
                  </a:lnTo>
                  <a:lnTo>
                    <a:pt x="648348" y="177799"/>
                  </a:lnTo>
                  <a:lnTo>
                    <a:pt x="604780" y="190499"/>
                  </a:lnTo>
                  <a:lnTo>
                    <a:pt x="562353" y="215899"/>
                  </a:lnTo>
                  <a:lnTo>
                    <a:pt x="521212" y="228599"/>
                  </a:lnTo>
                  <a:lnTo>
                    <a:pt x="481500" y="253999"/>
                  </a:lnTo>
                  <a:lnTo>
                    <a:pt x="443362" y="292099"/>
                  </a:lnTo>
                  <a:lnTo>
                    <a:pt x="406940" y="317499"/>
                  </a:lnTo>
                  <a:lnTo>
                    <a:pt x="372378" y="342899"/>
                  </a:lnTo>
                  <a:lnTo>
                    <a:pt x="339820" y="380999"/>
                  </a:lnTo>
                  <a:lnTo>
                    <a:pt x="309410" y="419099"/>
                  </a:lnTo>
                  <a:lnTo>
                    <a:pt x="281290" y="457199"/>
                  </a:lnTo>
                  <a:lnTo>
                    <a:pt x="255605" y="495299"/>
                  </a:lnTo>
                  <a:lnTo>
                    <a:pt x="232498" y="533399"/>
                  </a:lnTo>
                  <a:lnTo>
                    <a:pt x="212113" y="571499"/>
                  </a:lnTo>
                  <a:lnTo>
                    <a:pt x="194593" y="622299"/>
                  </a:lnTo>
                  <a:lnTo>
                    <a:pt x="180083" y="660399"/>
                  </a:lnTo>
                  <a:lnTo>
                    <a:pt x="168725" y="711199"/>
                  </a:lnTo>
                  <a:lnTo>
                    <a:pt x="160663" y="749299"/>
                  </a:lnTo>
                  <a:lnTo>
                    <a:pt x="156360" y="800099"/>
                  </a:lnTo>
                  <a:lnTo>
                    <a:pt x="156388" y="850899"/>
                  </a:lnTo>
                  <a:lnTo>
                    <a:pt x="160603" y="901699"/>
                  </a:lnTo>
                  <a:lnTo>
                    <a:pt x="168862" y="952499"/>
                  </a:lnTo>
                  <a:lnTo>
                    <a:pt x="181023" y="990599"/>
                  </a:lnTo>
                  <a:lnTo>
                    <a:pt x="196942" y="1041399"/>
                  </a:lnTo>
                  <a:lnTo>
                    <a:pt x="216479" y="1079499"/>
                  </a:lnTo>
                  <a:lnTo>
                    <a:pt x="239489" y="1117599"/>
                  </a:lnTo>
                  <a:lnTo>
                    <a:pt x="265831" y="1168399"/>
                  </a:lnTo>
                  <a:lnTo>
                    <a:pt x="295360" y="1206499"/>
                  </a:lnTo>
                  <a:lnTo>
                    <a:pt x="327936" y="1231899"/>
                  </a:lnTo>
                  <a:lnTo>
                    <a:pt x="364931" y="1269999"/>
                  </a:lnTo>
                  <a:lnTo>
                    <a:pt x="405224" y="1295399"/>
                  </a:lnTo>
                  <a:lnTo>
                    <a:pt x="448347" y="1320799"/>
                  </a:lnTo>
                  <a:lnTo>
                    <a:pt x="493828" y="1346199"/>
                  </a:lnTo>
                  <a:lnTo>
                    <a:pt x="541198" y="1358899"/>
                  </a:lnTo>
                  <a:lnTo>
                    <a:pt x="589986" y="1384299"/>
                  </a:lnTo>
                  <a:lnTo>
                    <a:pt x="639721" y="1396999"/>
                  </a:lnTo>
                  <a:lnTo>
                    <a:pt x="689934" y="1396999"/>
                  </a:lnTo>
                  <a:lnTo>
                    <a:pt x="740154" y="1409699"/>
                  </a:lnTo>
                  <a:lnTo>
                    <a:pt x="1328630" y="1409699"/>
                  </a:lnTo>
                  <a:lnTo>
                    <a:pt x="1288566" y="1435099"/>
                  </a:lnTo>
                  <a:lnTo>
                    <a:pt x="1247343" y="1447799"/>
                  </a:lnTo>
                  <a:lnTo>
                    <a:pt x="1205065" y="1473199"/>
                  </a:lnTo>
                  <a:lnTo>
                    <a:pt x="1027421" y="1523999"/>
                  </a:lnTo>
                  <a:lnTo>
                    <a:pt x="981386" y="1536699"/>
                  </a:lnTo>
                  <a:close/>
                </a:path>
                <a:path w="1721484" h="1549400">
                  <a:moveTo>
                    <a:pt x="932243" y="1346199"/>
                  </a:moveTo>
                  <a:lnTo>
                    <a:pt x="696636" y="1346199"/>
                  </a:lnTo>
                  <a:lnTo>
                    <a:pt x="556778" y="1308099"/>
                  </a:lnTo>
                  <a:lnTo>
                    <a:pt x="512333" y="1282699"/>
                  </a:lnTo>
                  <a:lnTo>
                    <a:pt x="469575" y="1269999"/>
                  </a:lnTo>
                  <a:lnTo>
                    <a:pt x="428863" y="1244599"/>
                  </a:lnTo>
                  <a:lnTo>
                    <a:pt x="390556" y="1219199"/>
                  </a:lnTo>
                  <a:lnTo>
                    <a:pt x="352761" y="1181099"/>
                  </a:lnTo>
                  <a:lnTo>
                    <a:pt x="319552" y="1142999"/>
                  </a:lnTo>
                  <a:lnTo>
                    <a:pt x="290911" y="1104899"/>
                  </a:lnTo>
                  <a:lnTo>
                    <a:pt x="266818" y="1054099"/>
                  </a:lnTo>
                  <a:lnTo>
                    <a:pt x="247254" y="1015999"/>
                  </a:lnTo>
                  <a:lnTo>
                    <a:pt x="232202" y="965199"/>
                  </a:lnTo>
                  <a:lnTo>
                    <a:pt x="221642" y="914399"/>
                  </a:lnTo>
                  <a:lnTo>
                    <a:pt x="215556" y="863599"/>
                  </a:lnTo>
                  <a:lnTo>
                    <a:pt x="213926" y="812799"/>
                  </a:lnTo>
                  <a:lnTo>
                    <a:pt x="216732" y="761999"/>
                  </a:lnTo>
                  <a:lnTo>
                    <a:pt x="223955" y="711199"/>
                  </a:lnTo>
                  <a:lnTo>
                    <a:pt x="235098" y="673099"/>
                  </a:lnTo>
                  <a:lnTo>
                    <a:pt x="250008" y="622299"/>
                  </a:lnTo>
                  <a:lnTo>
                    <a:pt x="268479" y="584199"/>
                  </a:lnTo>
                  <a:lnTo>
                    <a:pt x="290301" y="533399"/>
                  </a:lnTo>
                  <a:lnTo>
                    <a:pt x="315268" y="495299"/>
                  </a:lnTo>
                  <a:lnTo>
                    <a:pt x="343170" y="457199"/>
                  </a:lnTo>
                  <a:lnTo>
                    <a:pt x="373799" y="419099"/>
                  </a:lnTo>
                  <a:lnTo>
                    <a:pt x="406947" y="380999"/>
                  </a:lnTo>
                  <a:lnTo>
                    <a:pt x="442407" y="355599"/>
                  </a:lnTo>
                  <a:lnTo>
                    <a:pt x="479969" y="317499"/>
                  </a:lnTo>
                  <a:lnTo>
                    <a:pt x="519426" y="292099"/>
                  </a:lnTo>
                  <a:lnTo>
                    <a:pt x="560569" y="266699"/>
                  </a:lnTo>
                  <a:lnTo>
                    <a:pt x="603190" y="241299"/>
                  </a:lnTo>
                  <a:lnTo>
                    <a:pt x="647081" y="228599"/>
                  </a:lnTo>
                  <a:lnTo>
                    <a:pt x="692034" y="203199"/>
                  </a:lnTo>
                  <a:lnTo>
                    <a:pt x="784293" y="177799"/>
                  </a:lnTo>
                  <a:lnTo>
                    <a:pt x="878300" y="177799"/>
                  </a:lnTo>
                  <a:lnTo>
                    <a:pt x="891809" y="165099"/>
                  </a:lnTo>
                  <a:lnTo>
                    <a:pt x="896360" y="152399"/>
                  </a:lnTo>
                  <a:lnTo>
                    <a:pt x="891881" y="139699"/>
                  </a:lnTo>
                  <a:lnTo>
                    <a:pt x="995685" y="139699"/>
                  </a:lnTo>
                  <a:lnTo>
                    <a:pt x="948390" y="152399"/>
                  </a:lnTo>
                  <a:lnTo>
                    <a:pt x="934058" y="165099"/>
                  </a:lnTo>
                  <a:lnTo>
                    <a:pt x="930255" y="190499"/>
                  </a:lnTo>
                  <a:lnTo>
                    <a:pt x="937267" y="203199"/>
                  </a:lnTo>
                  <a:lnTo>
                    <a:pt x="955380" y="215899"/>
                  </a:lnTo>
                  <a:lnTo>
                    <a:pt x="1054083" y="215899"/>
                  </a:lnTo>
                  <a:lnTo>
                    <a:pt x="1099333" y="228599"/>
                  </a:lnTo>
                  <a:lnTo>
                    <a:pt x="1142234" y="241299"/>
                  </a:lnTo>
                  <a:lnTo>
                    <a:pt x="1183077" y="253999"/>
                  </a:lnTo>
                  <a:lnTo>
                    <a:pt x="1222149" y="279399"/>
                  </a:lnTo>
                  <a:lnTo>
                    <a:pt x="1259741" y="304799"/>
                  </a:lnTo>
                  <a:lnTo>
                    <a:pt x="1296141" y="330199"/>
                  </a:lnTo>
                  <a:lnTo>
                    <a:pt x="1331640" y="368299"/>
                  </a:lnTo>
                  <a:lnTo>
                    <a:pt x="1354897" y="393699"/>
                  </a:lnTo>
                  <a:lnTo>
                    <a:pt x="716358" y="393699"/>
                  </a:lnTo>
                  <a:lnTo>
                    <a:pt x="617755" y="419099"/>
                  </a:lnTo>
                  <a:lnTo>
                    <a:pt x="582267" y="419099"/>
                  </a:lnTo>
                  <a:lnTo>
                    <a:pt x="546667" y="431799"/>
                  </a:lnTo>
                  <a:lnTo>
                    <a:pt x="514236" y="457199"/>
                  </a:lnTo>
                  <a:lnTo>
                    <a:pt x="488252" y="482599"/>
                  </a:lnTo>
                  <a:lnTo>
                    <a:pt x="475464" y="507999"/>
                  </a:lnTo>
                  <a:lnTo>
                    <a:pt x="479519" y="546099"/>
                  </a:lnTo>
                  <a:lnTo>
                    <a:pt x="521405" y="596899"/>
                  </a:lnTo>
                  <a:lnTo>
                    <a:pt x="561081" y="609599"/>
                  </a:lnTo>
                  <a:lnTo>
                    <a:pt x="604741" y="622299"/>
                  </a:lnTo>
                  <a:lnTo>
                    <a:pt x="697931" y="647699"/>
                  </a:lnTo>
                  <a:lnTo>
                    <a:pt x="788812" y="647699"/>
                  </a:lnTo>
                  <a:lnTo>
                    <a:pt x="837594" y="660399"/>
                  </a:lnTo>
                  <a:lnTo>
                    <a:pt x="1493903" y="660399"/>
                  </a:lnTo>
                  <a:lnTo>
                    <a:pt x="1499961" y="698499"/>
                  </a:lnTo>
                  <a:lnTo>
                    <a:pt x="1501824" y="749299"/>
                  </a:lnTo>
                  <a:lnTo>
                    <a:pt x="1499545" y="800099"/>
                  </a:lnTo>
                  <a:lnTo>
                    <a:pt x="1493176" y="850899"/>
                  </a:lnTo>
                  <a:lnTo>
                    <a:pt x="1488041" y="876299"/>
                  </a:lnTo>
                  <a:lnTo>
                    <a:pt x="799214" y="876299"/>
                  </a:lnTo>
                  <a:lnTo>
                    <a:pt x="749482" y="888999"/>
                  </a:lnTo>
                  <a:lnTo>
                    <a:pt x="700029" y="888999"/>
                  </a:lnTo>
                  <a:lnTo>
                    <a:pt x="674159" y="901699"/>
                  </a:lnTo>
                  <a:lnTo>
                    <a:pt x="636834" y="901699"/>
                  </a:lnTo>
                  <a:lnTo>
                    <a:pt x="550082" y="927099"/>
                  </a:lnTo>
                  <a:lnTo>
                    <a:pt x="511784" y="952499"/>
                  </a:lnTo>
                  <a:lnTo>
                    <a:pt x="484293" y="977899"/>
                  </a:lnTo>
                  <a:lnTo>
                    <a:pt x="473172" y="1003299"/>
                  </a:lnTo>
                  <a:lnTo>
                    <a:pt x="483988" y="1041399"/>
                  </a:lnTo>
                  <a:lnTo>
                    <a:pt x="499655" y="1054099"/>
                  </a:lnTo>
                  <a:lnTo>
                    <a:pt x="519630" y="1066799"/>
                  </a:lnTo>
                  <a:lnTo>
                    <a:pt x="563857" y="1092199"/>
                  </a:lnTo>
                  <a:lnTo>
                    <a:pt x="610589" y="1104899"/>
                  </a:lnTo>
                  <a:lnTo>
                    <a:pt x="658575" y="1104899"/>
                  </a:lnTo>
                  <a:lnTo>
                    <a:pt x="707073" y="1117599"/>
                  </a:lnTo>
                  <a:lnTo>
                    <a:pt x="755338" y="1117599"/>
                  </a:lnTo>
                  <a:lnTo>
                    <a:pt x="805455" y="1130299"/>
                  </a:lnTo>
                  <a:lnTo>
                    <a:pt x="1355651" y="1130299"/>
                  </a:lnTo>
                  <a:lnTo>
                    <a:pt x="1311982" y="1168399"/>
                  </a:lnTo>
                  <a:lnTo>
                    <a:pt x="1276201" y="1193799"/>
                  </a:lnTo>
                  <a:lnTo>
                    <a:pt x="1238275" y="1219199"/>
                  </a:lnTo>
                  <a:lnTo>
                    <a:pt x="1198437" y="1244599"/>
                  </a:lnTo>
                  <a:lnTo>
                    <a:pt x="1156918" y="1269999"/>
                  </a:lnTo>
                  <a:lnTo>
                    <a:pt x="1113951" y="1295399"/>
                  </a:lnTo>
                  <a:lnTo>
                    <a:pt x="932243" y="1346199"/>
                  </a:lnTo>
                  <a:close/>
                </a:path>
                <a:path w="1721484" h="1549400">
                  <a:moveTo>
                    <a:pt x="1328630" y="1409699"/>
                  </a:moveTo>
                  <a:lnTo>
                    <a:pt x="930967" y="1409699"/>
                  </a:lnTo>
                  <a:lnTo>
                    <a:pt x="1021991" y="1384299"/>
                  </a:lnTo>
                  <a:lnTo>
                    <a:pt x="1066626" y="1384299"/>
                  </a:lnTo>
                  <a:lnTo>
                    <a:pt x="1110451" y="1358899"/>
                  </a:lnTo>
                  <a:lnTo>
                    <a:pt x="1153296" y="1346199"/>
                  </a:lnTo>
                  <a:lnTo>
                    <a:pt x="1194992" y="1320799"/>
                  </a:lnTo>
                  <a:lnTo>
                    <a:pt x="1235369" y="1308099"/>
                  </a:lnTo>
                  <a:lnTo>
                    <a:pt x="1274258" y="1282699"/>
                  </a:lnTo>
                  <a:lnTo>
                    <a:pt x="1311490" y="1257299"/>
                  </a:lnTo>
                  <a:lnTo>
                    <a:pt x="1346895" y="1219199"/>
                  </a:lnTo>
                  <a:lnTo>
                    <a:pt x="1380303" y="1193799"/>
                  </a:lnTo>
                  <a:lnTo>
                    <a:pt x="1411546" y="1155699"/>
                  </a:lnTo>
                  <a:lnTo>
                    <a:pt x="1440454" y="1130299"/>
                  </a:lnTo>
                  <a:lnTo>
                    <a:pt x="1466858" y="1092199"/>
                  </a:lnTo>
                  <a:lnTo>
                    <a:pt x="1490588" y="1054099"/>
                  </a:lnTo>
                  <a:lnTo>
                    <a:pt x="1511475" y="1003299"/>
                  </a:lnTo>
                  <a:lnTo>
                    <a:pt x="1529349" y="965199"/>
                  </a:lnTo>
                  <a:lnTo>
                    <a:pt x="1544041" y="927099"/>
                  </a:lnTo>
                  <a:lnTo>
                    <a:pt x="1555382" y="876299"/>
                  </a:lnTo>
                  <a:lnTo>
                    <a:pt x="1563201" y="825499"/>
                  </a:lnTo>
                  <a:lnTo>
                    <a:pt x="1567939" y="774699"/>
                  </a:lnTo>
                  <a:lnTo>
                    <a:pt x="1568194" y="723899"/>
                  </a:lnTo>
                  <a:lnTo>
                    <a:pt x="1564013" y="673099"/>
                  </a:lnTo>
                  <a:lnTo>
                    <a:pt x="1555440" y="622299"/>
                  </a:lnTo>
                  <a:lnTo>
                    <a:pt x="1542521" y="571499"/>
                  </a:lnTo>
                  <a:lnTo>
                    <a:pt x="1525300" y="533399"/>
                  </a:lnTo>
                  <a:lnTo>
                    <a:pt x="1503822" y="482599"/>
                  </a:lnTo>
                  <a:lnTo>
                    <a:pt x="1478133" y="444499"/>
                  </a:lnTo>
                  <a:lnTo>
                    <a:pt x="1448277" y="393699"/>
                  </a:lnTo>
                  <a:lnTo>
                    <a:pt x="1414300" y="355599"/>
                  </a:lnTo>
                  <a:lnTo>
                    <a:pt x="1383247" y="317499"/>
                  </a:lnTo>
                  <a:lnTo>
                    <a:pt x="1348660" y="292099"/>
                  </a:lnTo>
                  <a:lnTo>
                    <a:pt x="1310965" y="253999"/>
                  </a:lnTo>
                  <a:lnTo>
                    <a:pt x="1270585" y="228599"/>
                  </a:lnTo>
                  <a:lnTo>
                    <a:pt x="1227945" y="203199"/>
                  </a:lnTo>
                  <a:lnTo>
                    <a:pt x="1183468" y="177799"/>
                  </a:lnTo>
                  <a:lnTo>
                    <a:pt x="1137580" y="152399"/>
                  </a:lnTo>
                  <a:lnTo>
                    <a:pt x="1090704" y="139699"/>
                  </a:lnTo>
                  <a:lnTo>
                    <a:pt x="1390563" y="139699"/>
                  </a:lnTo>
                  <a:lnTo>
                    <a:pt x="1451905" y="190499"/>
                  </a:lnTo>
                  <a:lnTo>
                    <a:pt x="1490258" y="228599"/>
                  </a:lnTo>
                  <a:lnTo>
                    <a:pt x="1526507" y="266699"/>
                  </a:lnTo>
                  <a:lnTo>
                    <a:pt x="1560493" y="304799"/>
                  </a:lnTo>
                  <a:lnTo>
                    <a:pt x="1592058" y="342899"/>
                  </a:lnTo>
                  <a:lnTo>
                    <a:pt x="1621043" y="380999"/>
                  </a:lnTo>
                  <a:lnTo>
                    <a:pt x="1646328" y="419099"/>
                  </a:lnTo>
                  <a:lnTo>
                    <a:pt x="1667747" y="457199"/>
                  </a:lnTo>
                  <a:lnTo>
                    <a:pt x="1685408" y="507999"/>
                  </a:lnTo>
                  <a:lnTo>
                    <a:pt x="1699417" y="558799"/>
                  </a:lnTo>
                  <a:lnTo>
                    <a:pt x="1709882" y="596899"/>
                  </a:lnTo>
                  <a:lnTo>
                    <a:pt x="1716911" y="647699"/>
                  </a:lnTo>
                  <a:lnTo>
                    <a:pt x="1720610" y="698499"/>
                  </a:lnTo>
                  <a:lnTo>
                    <a:pt x="1721088" y="749299"/>
                  </a:lnTo>
                  <a:lnTo>
                    <a:pt x="1718450" y="800099"/>
                  </a:lnTo>
                  <a:lnTo>
                    <a:pt x="1712806" y="850899"/>
                  </a:lnTo>
                  <a:lnTo>
                    <a:pt x="1704261" y="888999"/>
                  </a:lnTo>
                  <a:lnTo>
                    <a:pt x="1692924" y="939799"/>
                  </a:lnTo>
                  <a:lnTo>
                    <a:pt x="1678902" y="990599"/>
                  </a:lnTo>
                  <a:lnTo>
                    <a:pt x="1662302" y="1028699"/>
                  </a:lnTo>
                  <a:lnTo>
                    <a:pt x="1643231" y="1066799"/>
                  </a:lnTo>
                  <a:lnTo>
                    <a:pt x="1620335" y="1117599"/>
                  </a:lnTo>
                  <a:lnTo>
                    <a:pt x="1595265" y="1155699"/>
                  </a:lnTo>
                  <a:lnTo>
                    <a:pt x="1568123" y="1193799"/>
                  </a:lnTo>
                  <a:lnTo>
                    <a:pt x="1539009" y="1231899"/>
                  </a:lnTo>
                  <a:lnTo>
                    <a:pt x="1508026" y="1269999"/>
                  </a:lnTo>
                  <a:lnTo>
                    <a:pt x="1475276" y="1295399"/>
                  </a:lnTo>
                  <a:lnTo>
                    <a:pt x="1440859" y="1333499"/>
                  </a:lnTo>
                  <a:lnTo>
                    <a:pt x="1404878" y="1358899"/>
                  </a:lnTo>
                  <a:lnTo>
                    <a:pt x="1367435" y="1384299"/>
                  </a:lnTo>
                  <a:lnTo>
                    <a:pt x="1328630" y="1409699"/>
                  </a:lnTo>
                  <a:close/>
                </a:path>
                <a:path w="1721484" h="1549400">
                  <a:moveTo>
                    <a:pt x="1493903" y="660399"/>
                  </a:moveTo>
                  <a:lnTo>
                    <a:pt x="1081933" y="660399"/>
                  </a:lnTo>
                  <a:lnTo>
                    <a:pt x="1122233" y="647699"/>
                  </a:lnTo>
                  <a:lnTo>
                    <a:pt x="1162464" y="647699"/>
                  </a:lnTo>
                  <a:lnTo>
                    <a:pt x="1201667" y="634999"/>
                  </a:lnTo>
                  <a:lnTo>
                    <a:pt x="1238883" y="609599"/>
                  </a:lnTo>
                  <a:lnTo>
                    <a:pt x="1272121" y="584199"/>
                  </a:lnTo>
                  <a:lnTo>
                    <a:pt x="1285527" y="558799"/>
                  </a:lnTo>
                  <a:lnTo>
                    <a:pt x="1281565" y="520699"/>
                  </a:lnTo>
                  <a:lnTo>
                    <a:pt x="1231412" y="469899"/>
                  </a:lnTo>
                  <a:lnTo>
                    <a:pt x="1190037" y="444499"/>
                  </a:lnTo>
                  <a:lnTo>
                    <a:pt x="1146263" y="431799"/>
                  </a:lnTo>
                  <a:lnTo>
                    <a:pt x="1053866" y="406399"/>
                  </a:lnTo>
                  <a:lnTo>
                    <a:pt x="958927" y="406399"/>
                  </a:lnTo>
                  <a:lnTo>
                    <a:pt x="911973" y="393699"/>
                  </a:lnTo>
                  <a:lnTo>
                    <a:pt x="1354897" y="393699"/>
                  </a:lnTo>
                  <a:lnTo>
                    <a:pt x="1366526" y="406399"/>
                  </a:lnTo>
                  <a:lnTo>
                    <a:pt x="1398854" y="444499"/>
                  </a:lnTo>
                  <a:lnTo>
                    <a:pt x="1426672" y="482599"/>
                  </a:lnTo>
                  <a:lnTo>
                    <a:pt x="1450034" y="520699"/>
                  </a:lnTo>
                  <a:lnTo>
                    <a:pt x="1468991" y="571499"/>
                  </a:lnTo>
                  <a:lnTo>
                    <a:pt x="1483597" y="609599"/>
                  </a:lnTo>
                  <a:lnTo>
                    <a:pt x="1493903" y="660399"/>
                  </a:lnTo>
                  <a:close/>
                </a:path>
                <a:path w="1721484" h="1549400">
                  <a:moveTo>
                    <a:pt x="1355651" y="1130299"/>
                  </a:moveTo>
                  <a:lnTo>
                    <a:pt x="1013840" y="1130299"/>
                  </a:lnTo>
                  <a:lnTo>
                    <a:pt x="1165451" y="1092199"/>
                  </a:lnTo>
                  <a:lnTo>
                    <a:pt x="1212623" y="1079499"/>
                  </a:lnTo>
                  <a:lnTo>
                    <a:pt x="1237030" y="1066799"/>
                  </a:lnTo>
                  <a:lnTo>
                    <a:pt x="1258285" y="1041399"/>
                  </a:lnTo>
                  <a:lnTo>
                    <a:pt x="1274111" y="1028699"/>
                  </a:lnTo>
                  <a:lnTo>
                    <a:pt x="1282232" y="1003299"/>
                  </a:lnTo>
                  <a:lnTo>
                    <a:pt x="1277974" y="965199"/>
                  </a:lnTo>
                  <a:lnTo>
                    <a:pt x="1261824" y="952499"/>
                  </a:lnTo>
                  <a:lnTo>
                    <a:pt x="1239253" y="927099"/>
                  </a:lnTo>
                  <a:lnTo>
                    <a:pt x="1215733" y="914399"/>
                  </a:lnTo>
                  <a:lnTo>
                    <a:pt x="1163692" y="901699"/>
                  </a:lnTo>
                  <a:lnTo>
                    <a:pt x="1053995" y="876299"/>
                  </a:lnTo>
                  <a:lnTo>
                    <a:pt x="1488041" y="876299"/>
                  </a:lnTo>
                  <a:lnTo>
                    <a:pt x="1482906" y="901699"/>
                  </a:lnTo>
                  <a:lnTo>
                    <a:pt x="1468636" y="939799"/>
                  </a:lnTo>
                  <a:lnTo>
                    <a:pt x="1450596" y="990599"/>
                  </a:lnTo>
                  <a:lnTo>
                    <a:pt x="1429019" y="1028699"/>
                  </a:lnTo>
                  <a:lnTo>
                    <a:pt x="1404137" y="1066799"/>
                  </a:lnTo>
                  <a:lnTo>
                    <a:pt x="1376182" y="1104899"/>
                  </a:lnTo>
                  <a:lnTo>
                    <a:pt x="1355651" y="1130299"/>
                  </a:lnTo>
                  <a:close/>
                </a:path>
                <a:path w="1721484" h="1549400">
                  <a:moveTo>
                    <a:pt x="888078" y="1549399"/>
                  </a:moveTo>
                  <a:lnTo>
                    <a:pt x="746545" y="1549399"/>
                  </a:lnTo>
                  <a:lnTo>
                    <a:pt x="699356" y="1536699"/>
                  </a:lnTo>
                  <a:lnTo>
                    <a:pt x="934904" y="1536699"/>
                  </a:lnTo>
                  <a:lnTo>
                    <a:pt x="888078" y="1549399"/>
                  </a:lnTo>
                  <a:close/>
                </a:path>
              </a:pathLst>
            </a:custGeom>
            <a:solidFill>
              <a:srgbClr val="E38B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267774" y="5914441"/>
              <a:ext cx="1721485" cy="1554480"/>
            </a:xfrm>
            <a:custGeom>
              <a:avLst/>
              <a:gdLst/>
              <a:ahLst/>
              <a:cxnLst/>
              <a:rect l="l" t="t" r="r" b="b"/>
              <a:pathLst>
                <a:path w="1721484" h="1554479">
                  <a:moveTo>
                    <a:pt x="841058" y="1554392"/>
                  </a:moveTo>
                  <a:lnTo>
                    <a:pt x="793849" y="1554256"/>
                  </a:lnTo>
                  <a:lnTo>
                    <a:pt x="746601" y="1551965"/>
                  </a:lnTo>
                  <a:lnTo>
                    <a:pt x="699415" y="1547510"/>
                  </a:lnTo>
                  <a:lnTo>
                    <a:pt x="648793" y="1540289"/>
                  </a:lnTo>
                  <a:lnTo>
                    <a:pt x="598401" y="1531155"/>
                  </a:lnTo>
                  <a:lnTo>
                    <a:pt x="548468" y="1519912"/>
                  </a:lnTo>
                  <a:lnTo>
                    <a:pt x="499226" y="1506359"/>
                  </a:lnTo>
                  <a:lnTo>
                    <a:pt x="450905" y="1490300"/>
                  </a:lnTo>
                  <a:lnTo>
                    <a:pt x="403737" y="1471534"/>
                  </a:lnTo>
                  <a:lnTo>
                    <a:pt x="357951" y="1449865"/>
                  </a:lnTo>
                  <a:lnTo>
                    <a:pt x="313778" y="1425094"/>
                  </a:lnTo>
                  <a:lnTo>
                    <a:pt x="271450" y="1397023"/>
                  </a:lnTo>
                  <a:lnTo>
                    <a:pt x="231197" y="1365452"/>
                  </a:lnTo>
                  <a:lnTo>
                    <a:pt x="193248" y="1330184"/>
                  </a:lnTo>
                  <a:lnTo>
                    <a:pt x="157836" y="1291021"/>
                  </a:lnTo>
                  <a:lnTo>
                    <a:pt x="127025" y="1250550"/>
                  </a:lnTo>
                  <a:lnTo>
                    <a:pt x="99525" y="1208397"/>
                  </a:lnTo>
                  <a:lnTo>
                    <a:pt x="75347" y="1164725"/>
                  </a:lnTo>
                  <a:lnTo>
                    <a:pt x="54502" y="1119700"/>
                  </a:lnTo>
                  <a:lnTo>
                    <a:pt x="36999" y="1073487"/>
                  </a:lnTo>
                  <a:lnTo>
                    <a:pt x="22850" y="1026249"/>
                  </a:lnTo>
                  <a:lnTo>
                    <a:pt x="12066" y="978152"/>
                  </a:lnTo>
                  <a:lnTo>
                    <a:pt x="4655" y="929359"/>
                  </a:lnTo>
                  <a:lnTo>
                    <a:pt x="630" y="880037"/>
                  </a:lnTo>
                  <a:lnTo>
                    <a:pt x="0" y="830349"/>
                  </a:lnTo>
                  <a:lnTo>
                    <a:pt x="2775" y="780460"/>
                  </a:lnTo>
                  <a:lnTo>
                    <a:pt x="8967" y="730534"/>
                  </a:lnTo>
                  <a:lnTo>
                    <a:pt x="18901" y="682542"/>
                  </a:lnTo>
                  <a:lnTo>
                    <a:pt x="31855" y="635294"/>
                  </a:lnTo>
                  <a:lnTo>
                    <a:pt x="47708" y="588893"/>
                  </a:lnTo>
                  <a:lnTo>
                    <a:pt x="66339" y="543443"/>
                  </a:lnTo>
                  <a:lnTo>
                    <a:pt x="87627" y="499048"/>
                  </a:lnTo>
                  <a:lnTo>
                    <a:pt x="111450" y="455812"/>
                  </a:lnTo>
                  <a:lnTo>
                    <a:pt x="137689" y="413839"/>
                  </a:lnTo>
                  <a:lnTo>
                    <a:pt x="166222" y="373233"/>
                  </a:lnTo>
                  <a:lnTo>
                    <a:pt x="196927" y="334098"/>
                  </a:lnTo>
                  <a:lnTo>
                    <a:pt x="229685" y="296537"/>
                  </a:lnTo>
                  <a:lnTo>
                    <a:pt x="264373" y="260655"/>
                  </a:lnTo>
                  <a:lnTo>
                    <a:pt x="300872" y="226555"/>
                  </a:lnTo>
                  <a:lnTo>
                    <a:pt x="339059" y="194342"/>
                  </a:lnTo>
                  <a:lnTo>
                    <a:pt x="378815" y="164120"/>
                  </a:lnTo>
                  <a:lnTo>
                    <a:pt x="420017" y="135991"/>
                  </a:lnTo>
                  <a:lnTo>
                    <a:pt x="462546" y="110061"/>
                  </a:lnTo>
                  <a:lnTo>
                    <a:pt x="506279" y="86433"/>
                  </a:lnTo>
                  <a:lnTo>
                    <a:pt x="551097" y="65211"/>
                  </a:lnTo>
                  <a:lnTo>
                    <a:pt x="596877" y="46499"/>
                  </a:lnTo>
                  <a:lnTo>
                    <a:pt x="645279" y="30111"/>
                  </a:lnTo>
                  <a:lnTo>
                    <a:pt x="693181" y="17517"/>
                  </a:lnTo>
                  <a:lnTo>
                    <a:pt x="740741" y="8468"/>
                  </a:lnTo>
                  <a:lnTo>
                    <a:pt x="788116" y="2712"/>
                  </a:lnTo>
                  <a:lnTo>
                    <a:pt x="835465" y="0"/>
                  </a:lnTo>
                  <a:lnTo>
                    <a:pt x="882945" y="81"/>
                  </a:lnTo>
                  <a:lnTo>
                    <a:pt x="932758" y="2904"/>
                  </a:lnTo>
                  <a:lnTo>
                    <a:pt x="983098" y="8219"/>
                  </a:lnTo>
                  <a:lnTo>
                    <a:pt x="1034141" y="15764"/>
                  </a:lnTo>
                  <a:lnTo>
                    <a:pt x="1086065" y="25278"/>
                  </a:lnTo>
                  <a:lnTo>
                    <a:pt x="1134628" y="34783"/>
                  </a:lnTo>
                  <a:lnTo>
                    <a:pt x="1184483" y="45466"/>
                  </a:lnTo>
                  <a:lnTo>
                    <a:pt x="1234031" y="58734"/>
                  </a:lnTo>
                  <a:lnTo>
                    <a:pt x="1281671" y="75994"/>
                  </a:lnTo>
                  <a:lnTo>
                    <a:pt x="1325801" y="98656"/>
                  </a:lnTo>
                  <a:lnTo>
                    <a:pt x="1369526" y="127922"/>
                  </a:lnTo>
                  <a:lnTo>
                    <a:pt x="1411620" y="160307"/>
                  </a:lnTo>
                  <a:lnTo>
                    <a:pt x="1451926" y="195247"/>
                  </a:lnTo>
                  <a:lnTo>
                    <a:pt x="1490285" y="232178"/>
                  </a:lnTo>
                  <a:lnTo>
                    <a:pt x="1526540" y="270535"/>
                  </a:lnTo>
                  <a:lnTo>
                    <a:pt x="1560533" y="309754"/>
                  </a:lnTo>
                  <a:lnTo>
                    <a:pt x="1592107" y="349269"/>
                  </a:lnTo>
                  <a:lnTo>
                    <a:pt x="1621103" y="388517"/>
                  </a:lnTo>
                  <a:lnTo>
                    <a:pt x="1646388" y="427899"/>
                  </a:lnTo>
                  <a:lnTo>
                    <a:pt x="1667807" y="469792"/>
                  </a:lnTo>
                  <a:lnTo>
                    <a:pt x="1685467" y="513834"/>
                  </a:lnTo>
                  <a:lnTo>
                    <a:pt x="1699476" y="559667"/>
                  </a:lnTo>
                  <a:lnTo>
                    <a:pt x="1709940" y="606930"/>
                  </a:lnTo>
                  <a:lnTo>
                    <a:pt x="1716968" y="655263"/>
                  </a:lnTo>
                  <a:lnTo>
                    <a:pt x="1720666" y="704305"/>
                  </a:lnTo>
                  <a:lnTo>
                    <a:pt x="1721142" y="753696"/>
                  </a:lnTo>
                  <a:lnTo>
                    <a:pt x="1718503" y="803077"/>
                  </a:lnTo>
                  <a:lnTo>
                    <a:pt x="1712856" y="852086"/>
                  </a:lnTo>
                  <a:lnTo>
                    <a:pt x="1704308" y="900365"/>
                  </a:lnTo>
                  <a:lnTo>
                    <a:pt x="1692967" y="947552"/>
                  </a:lnTo>
                  <a:lnTo>
                    <a:pt x="1678941" y="993287"/>
                  </a:lnTo>
                  <a:lnTo>
                    <a:pt x="1662335" y="1037211"/>
                  </a:lnTo>
                  <a:lnTo>
                    <a:pt x="1643258" y="1078963"/>
                  </a:lnTo>
                  <a:lnTo>
                    <a:pt x="1620366" y="1121542"/>
                  </a:lnTo>
                  <a:lnTo>
                    <a:pt x="1595299" y="1162196"/>
                  </a:lnTo>
                  <a:lnTo>
                    <a:pt x="1568159" y="1200915"/>
                  </a:lnTo>
                  <a:lnTo>
                    <a:pt x="1539048" y="1237687"/>
                  </a:lnTo>
                  <a:lnTo>
                    <a:pt x="1508066" y="1272501"/>
                  </a:lnTo>
                  <a:lnTo>
                    <a:pt x="1475317" y="1305347"/>
                  </a:lnTo>
                  <a:lnTo>
                    <a:pt x="1440901" y="1336214"/>
                  </a:lnTo>
                  <a:lnTo>
                    <a:pt x="1404921" y="1365091"/>
                  </a:lnTo>
                  <a:lnTo>
                    <a:pt x="1367478" y="1391966"/>
                  </a:lnTo>
                  <a:lnTo>
                    <a:pt x="1328673" y="1416829"/>
                  </a:lnTo>
                  <a:lnTo>
                    <a:pt x="1288609" y="1439669"/>
                  </a:lnTo>
                  <a:lnTo>
                    <a:pt x="1247387" y="1460475"/>
                  </a:lnTo>
                  <a:lnTo>
                    <a:pt x="1205108" y="1479236"/>
                  </a:lnTo>
                  <a:lnTo>
                    <a:pt x="1161875" y="1495941"/>
                  </a:lnTo>
                  <a:lnTo>
                    <a:pt x="1117789" y="1510579"/>
                  </a:lnTo>
                  <a:lnTo>
                    <a:pt x="1072952" y="1523139"/>
                  </a:lnTo>
                  <a:lnTo>
                    <a:pt x="1027466" y="1533611"/>
                  </a:lnTo>
                  <a:lnTo>
                    <a:pt x="981431" y="1541983"/>
                  </a:lnTo>
                  <a:lnTo>
                    <a:pt x="934951" y="1548244"/>
                  </a:lnTo>
                  <a:lnTo>
                    <a:pt x="888126" y="1552384"/>
                  </a:lnTo>
                  <a:lnTo>
                    <a:pt x="841058" y="1554392"/>
                  </a:lnTo>
                  <a:close/>
                </a:path>
              </a:pathLst>
            </a:custGeom>
            <a:solidFill>
              <a:srgbClr val="B65D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877675" y="3975734"/>
              <a:ext cx="1286510" cy="1069340"/>
            </a:xfrm>
            <a:custGeom>
              <a:avLst/>
              <a:gdLst/>
              <a:ahLst/>
              <a:cxnLst/>
              <a:rect l="l" t="t" r="r" b="b"/>
              <a:pathLst>
                <a:path w="1286509" h="1069339">
                  <a:moveTo>
                    <a:pt x="398094" y="19469"/>
                  </a:moveTo>
                  <a:lnTo>
                    <a:pt x="391909" y="6502"/>
                  </a:lnTo>
                  <a:lnTo>
                    <a:pt x="378282" y="0"/>
                  </a:lnTo>
                  <a:lnTo>
                    <a:pt x="362572" y="4978"/>
                  </a:lnTo>
                  <a:lnTo>
                    <a:pt x="322605" y="39204"/>
                  </a:lnTo>
                  <a:lnTo>
                    <a:pt x="284111" y="74599"/>
                  </a:lnTo>
                  <a:lnTo>
                    <a:pt x="247281" y="111252"/>
                  </a:lnTo>
                  <a:lnTo>
                    <a:pt x="212255" y="149288"/>
                  </a:lnTo>
                  <a:lnTo>
                    <a:pt x="179209" y="188810"/>
                  </a:lnTo>
                  <a:lnTo>
                    <a:pt x="148323" y="229958"/>
                  </a:lnTo>
                  <a:lnTo>
                    <a:pt x="119761" y="272821"/>
                  </a:lnTo>
                  <a:lnTo>
                    <a:pt x="93675" y="317512"/>
                  </a:lnTo>
                  <a:lnTo>
                    <a:pt x="70256" y="364159"/>
                  </a:lnTo>
                  <a:lnTo>
                    <a:pt x="49669" y="412877"/>
                  </a:lnTo>
                  <a:lnTo>
                    <a:pt x="34010" y="458711"/>
                  </a:lnTo>
                  <a:lnTo>
                    <a:pt x="21361" y="506564"/>
                  </a:lnTo>
                  <a:lnTo>
                    <a:pt x="11658" y="556069"/>
                  </a:lnTo>
                  <a:lnTo>
                    <a:pt x="4889" y="606818"/>
                  </a:lnTo>
                  <a:lnTo>
                    <a:pt x="1016" y="658431"/>
                  </a:lnTo>
                  <a:lnTo>
                    <a:pt x="0" y="710526"/>
                  </a:lnTo>
                  <a:lnTo>
                    <a:pt x="1816" y="762711"/>
                  </a:lnTo>
                  <a:lnTo>
                    <a:pt x="6438" y="814616"/>
                  </a:lnTo>
                  <a:lnTo>
                    <a:pt x="13830" y="865847"/>
                  </a:lnTo>
                  <a:lnTo>
                    <a:pt x="23952" y="916025"/>
                  </a:lnTo>
                  <a:lnTo>
                    <a:pt x="36779" y="964742"/>
                  </a:lnTo>
                  <a:lnTo>
                    <a:pt x="52273" y="1011643"/>
                  </a:lnTo>
                  <a:lnTo>
                    <a:pt x="70408" y="1056322"/>
                  </a:lnTo>
                  <a:lnTo>
                    <a:pt x="82245" y="1067727"/>
                  </a:lnTo>
                  <a:lnTo>
                    <a:pt x="96786" y="1065885"/>
                  </a:lnTo>
                  <a:lnTo>
                    <a:pt x="104228" y="988987"/>
                  </a:lnTo>
                  <a:lnTo>
                    <a:pt x="95021" y="939749"/>
                  </a:lnTo>
                  <a:lnTo>
                    <a:pt x="85344" y="890790"/>
                  </a:lnTo>
                  <a:lnTo>
                    <a:pt x="76034" y="841806"/>
                  </a:lnTo>
                  <a:lnTo>
                    <a:pt x="67932" y="792556"/>
                  </a:lnTo>
                  <a:lnTo>
                    <a:pt x="61874" y="742734"/>
                  </a:lnTo>
                  <a:lnTo>
                    <a:pt x="58712" y="692099"/>
                  </a:lnTo>
                  <a:lnTo>
                    <a:pt x="59169" y="637959"/>
                  </a:lnTo>
                  <a:lnTo>
                    <a:pt x="63525" y="584187"/>
                  </a:lnTo>
                  <a:lnTo>
                    <a:pt x="71640" y="530910"/>
                  </a:lnTo>
                  <a:lnTo>
                    <a:pt x="83375" y="478256"/>
                  </a:lnTo>
                  <a:lnTo>
                    <a:pt x="98590" y="426377"/>
                  </a:lnTo>
                  <a:lnTo>
                    <a:pt x="116192" y="379768"/>
                  </a:lnTo>
                  <a:lnTo>
                    <a:pt x="137439" y="335114"/>
                  </a:lnTo>
                  <a:lnTo>
                    <a:pt x="161937" y="292277"/>
                  </a:lnTo>
                  <a:lnTo>
                    <a:pt x="189293" y="251167"/>
                  </a:lnTo>
                  <a:lnTo>
                    <a:pt x="219113" y="211632"/>
                  </a:lnTo>
                  <a:lnTo>
                    <a:pt x="251015" y="173583"/>
                  </a:lnTo>
                  <a:lnTo>
                    <a:pt x="284594" y="136906"/>
                  </a:lnTo>
                  <a:lnTo>
                    <a:pt x="319455" y="101460"/>
                  </a:lnTo>
                  <a:lnTo>
                    <a:pt x="355206" y="67144"/>
                  </a:lnTo>
                  <a:lnTo>
                    <a:pt x="391464" y="33832"/>
                  </a:lnTo>
                  <a:lnTo>
                    <a:pt x="398094" y="19469"/>
                  </a:lnTo>
                  <a:close/>
                </a:path>
                <a:path w="1286509" h="1069339">
                  <a:moveTo>
                    <a:pt x="670077" y="178993"/>
                  </a:moveTo>
                  <a:lnTo>
                    <a:pt x="660057" y="167068"/>
                  </a:lnTo>
                  <a:lnTo>
                    <a:pt x="643724" y="163728"/>
                  </a:lnTo>
                  <a:lnTo>
                    <a:pt x="628307" y="173050"/>
                  </a:lnTo>
                  <a:lnTo>
                    <a:pt x="590423" y="226453"/>
                  </a:lnTo>
                  <a:lnTo>
                    <a:pt x="566940" y="263423"/>
                  </a:lnTo>
                  <a:lnTo>
                    <a:pt x="544652" y="303822"/>
                  </a:lnTo>
                  <a:lnTo>
                    <a:pt x="526694" y="345122"/>
                  </a:lnTo>
                  <a:lnTo>
                    <a:pt x="516216" y="384759"/>
                  </a:lnTo>
                  <a:lnTo>
                    <a:pt x="516382" y="420192"/>
                  </a:lnTo>
                  <a:lnTo>
                    <a:pt x="530339" y="448868"/>
                  </a:lnTo>
                  <a:lnTo>
                    <a:pt x="561238" y="468236"/>
                  </a:lnTo>
                  <a:lnTo>
                    <a:pt x="569823" y="468299"/>
                  </a:lnTo>
                  <a:lnTo>
                    <a:pt x="575792" y="463359"/>
                  </a:lnTo>
                  <a:lnTo>
                    <a:pt x="578472" y="455676"/>
                  </a:lnTo>
                  <a:lnTo>
                    <a:pt x="577176" y="447497"/>
                  </a:lnTo>
                  <a:lnTo>
                    <a:pt x="566216" y="402831"/>
                  </a:lnTo>
                  <a:lnTo>
                    <a:pt x="571080" y="358114"/>
                  </a:lnTo>
                  <a:lnTo>
                    <a:pt x="587641" y="314185"/>
                  </a:lnTo>
                  <a:lnTo>
                    <a:pt x="611822" y="271881"/>
                  </a:lnTo>
                  <a:lnTo>
                    <a:pt x="639495" y="232016"/>
                  </a:lnTo>
                  <a:lnTo>
                    <a:pt x="666559" y="195427"/>
                  </a:lnTo>
                  <a:lnTo>
                    <a:pt x="670077" y="178993"/>
                  </a:lnTo>
                  <a:close/>
                </a:path>
                <a:path w="1286509" h="1069339">
                  <a:moveTo>
                    <a:pt x="713447" y="789228"/>
                  </a:moveTo>
                  <a:lnTo>
                    <a:pt x="711238" y="779233"/>
                  </a:lnTo>
                  <a:lnTo>
                    <a:pt x="703732" y="772337"/>
                  </a:lnTo>
                  <a:lnTo>
                    <a:pt x="692404" y="771271"/>
                  </a:lnTo>
                  <a:lnTo>
                    <a:pt x="649439" y="789584"/>
                  </a:lnTo>
                  <a:lnTo>
                    <a:pt x="615353" y="821397"/>
                  </a:lnTo>
                  <a:lnTo>
                    <a:pt x="589737" y="863015"/>
                  </a:lnTo>
                  <a:lnTo>
                    <a:pt x="572173" y="910767"/>
                  </a:lnTo>
                  <a:lnTo>
                    <a:pt x="562229" y="960958"/>
                  </a:lnTo>
                  <a:lnTo>
                    <a:pt x="559523" y="1009904"/>
                  </a:lnTo>
                  <a:lnTo>
                    <a:pt x="563613" y="1053922"/>
                  </a:lnTo>
                  <a:lnTo>
                    <a:pt x="572604" y="1066673"/>
                  </a:lnTo>
                  <a:lnTo>
                    <a:pt x="587870" y="1069289"/>
                  </a:lnTo>
                  <a:lnTo>
                    <a:pt x="601776" y="1062761"/>
                  </a:lnTo>
                  <a:lnTo>
                    <a:pt x="606729" y="1048092"/>
                  </a:lnTo>
                  <a:lnTo>
                    <a:pt x="604926" y="1015492"/>
                  </a:lnTo>
                  <a:lnTo>
                    <a:pt x="606844" y="983386"/>
                  </a:lnTo>
                  <a:lnTo>
                    <a:pt x="621030" y="920178"/>
                  </a:lnTo>
                  <a:lnTo>
                    <a:pt x="637057" y="885342"/>
                  </a:lnTo>
                  <a:lnTo>
                    <a:pt x="683260" y="827633"/>
                  </a:lnTo>
                  <a:lnTo>
                    <a:pt x="708888" y="799617"/>
                  </a:lnTo>
                  <a:lnTo>
                    <a:pt x="713447" y="789228"/>
                  </a:lnTo>
                  <a:close/>
                </a:path>
                <a:path w="1286509" h="1069339">
                  <a:moveTo>
                    <a:pt x="1286154" y="699503"/>
                  </a:moveTo>
                  <a:lnTo>
                    <a:pt x="1282827" y="682231"/>
                  </a:lnTo>
                  <a:lnTo>
                    <a:pt x="1270139" y="671512"/>
                  </a:lnTo>
                  <a:lnTo>
                    <a:pt x="1252169" y="674878"/>
                  </a:lnTo>
                  <a:lnTo>
                    <a:pt x="1216990" y="700913"/>
                  </a:lnTo>
                  <a:lnTo>
                    <a:pt x="1182827" y="731367"/>
                  </a:lnTo>
                  <a:lnTo>
                    <a:pt x="1151128" y="765644"/>
                  </a:lnTo>
                  <a:lnTo>
                    <a:pt x="1123315" y="803148"/>
                  </a:lnTo>
                  <a:lnTo>
                    <a:pt x="1100836" y="843267"/>
                  </a:lnTo>
                  <a:lnTo>
                    <a:pt x="1085126" y="885405"/>
                  </a:lnTo>
                  <a:lnTo>
                    <a:pt x="1077620" y="928979"/>
                  </a:lnTo>
                  <a:lnTo>
                    <a:pt x="1079754" y="973353"/>
                  </a:lnTo>
                  <a:lnTo>
                    <a:pt x="1092974" y="1017955"/>
                  </a:lnTo>
                  <a:lnTo>
                    <a:pt x="1101674" y="1026375"/>
                  </a:lnTo>
                  <a:lnTo>
                    <a:pt x="1113345" y="1026388"/>
                  </a:lnTo>
                  <a:lnTo>
                    <a:pt x="1123543" y="1019835"/>
                  </a:lnTo>
                  <a:lnTo>
                    <a:pt x="1127798" y="1008532"/>
                  </a:lnTo>
                  <a:lnTo>
                    <a:pt x="1130033" y="956703"/>
                  </a:lnTo>
                  <a:lnTo>
                    <a:pt x="1138466" y="908596"/>
                  </a:lnTo>
                  <a:lnTo>
                    <a:pt x="1153160" y="863993"/>
                  </a:lnTo>
                  <a:lnTo>
                    <a:pt x="1174191" y="822642"/>
                  </a:lnTo>
                  <a:lnTo>
                    <a:pt x="1201635" y="784313"/>
                  </a:lnTo>
                  <a:lnTo>
                    <a:pt x="1235557" y="748766"/>
                  </a:lnTo>
                  <a:lnTo>
                    <a:pt x="1276057" y="715746"/>
                  </a:lnTo>
                  <a:lnTo>
                    <a:pt x="1286154" y="699503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88768" y="4147734"/>
              <a:ext cx="169790" cy="213685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2023128" y="4091698"/>
              <a:ext cx="3331845" cy="3348354"/>
            </a:xfrm>
            <a:custGeom>
              <a:avLst/>
              <a:gdLst/>
              <a:ahLst/>
              <a:cxnLst/>
              <a:rect l="l" t="t" r="r" b="b"/>
              <a:pathLst>
                <a:path w="3331844" h="3348354">
                  <a:moveTo>
                    <a:pt x="178231" y="514997"/>
                  </a:moveTo>
                  <a:lnTo>
                    <a:pt x="177012" y="512241"/>
                  </a:lnTo>
                  <a:lnTo>
                    <a:pt x="170599" y="505828"/>
                  </a:lnTo>
                  <a:lnTo>
                    <a:pt x="162966" y="505828"/>
                  </a:lnTo>
                  <a:lnTo>
                    <a:pt x="158737" y="510095"/>
                  </a:lnTo>
                  <a:lnTo>
                    <a:pt x="156578" y="512241"/>
                  </a:lnTo>
                  <a:lnTo>
                    <a:pt x="155333" y="514997"/>
                  </a:lnTo>
                  <a:lnTo>
                    <a:pt x="155333" y="521411"/>
                  </a:lnTo>
                  <a:lnTo>
                    <a:pt x="156578" y="524167"/>
                  </a:lnTo>
                  <a:lnTo>
                    <a:pt x="158737" y="526249"/>
                  </a:lnTo>
                  <a:lnTo>
                    <a:pt x="160845" y="528434"/>
                  </a:lnTo>
                  <a:lnTo>
                    <a:pt x="163601" y="529615"/>
                  </a:lnTo>
                  <a:lnTo>
                    <a:pt x="169697" y="529615"/>
                  </a:lnTo>
                  <a:lnTo>
                    <a:pt x="172745" y="528434"/>
                  </a:lnTo>
                  <a:lnTo>
                    <a:pt x="177012" y="524167"/>
                  </a:lnTo>
                  <a:lnTo>
                    <a:pt x="178231" y="521411"/>
                  </a:lnTo>
                  <a:lnTo>
                    <a:pt x="178231" y="514997"/>
                  </a:lnTo>
                  <a:close/>
                </a:path>
                <a:path w="3331844" h="3348354">
                  <a:moveTo>
                    <a:pt x="204673" y="655980"/>
                  </a:moveTo>
                  <a:lnTo>
                    <a:pt x="203809" y="654024"/>
                  </a:lnTo>
                  <a:lnTo>
                    <a:pt x="199199" y="649414"/>
                  </a:lnTo>
                  <a:lnTo>
                    <a:pt x="193713" y="649414"/>
                  </a:lnTo>
                  <a:lnTo>
                    <a:pt x="190665" y="652487"/>
                  </a:lnTo>
                  <a:lnTo>
                    <a:pt x="189128" y="654024"/>
                  </a:lnTo>
                  <a:lnTo>
                    <a:pt x="188264" y="655980"/>
                  </a:lnTo>
                  <a:lnTo>
                    <a:pt x="188264" y="660603"/>
                  </a:lnTo>
                  <a:lnTo>
                    <a:pt x="189128" y="662559"/>
                  </a:lnTo>
                  <a:lnTo>
                    <a:pt x="192201" y="665632"/>
                  </a:lnTo>
                  <a:lnTo>
                    <a:pt x="194157" y="666496"/>
                  </a:lnTo>
                  <a:lnTo>
                    <a:pt x="198551" y="666496"/>
                  </a:lnTo>
                  <a:lnTo>
                    <a:pt x="200736" y="665632"/>
                  </a:lnTo>
                  <a:lnTo>
                    <a:pt x="203809" y="662559"/>
                  </a:lnTo>
                  <a:lnTo>
                    <a:pt x="204673" y="660603"/>
                  </a:lnTo>
                  <a:lnTo>
                    <a:pt x="204673" y="655980"/>
                  </a:lnTo>
                  <a:close/>
                </a:path>
                <a:path w="3331844" h="3348354">
                  <a:moveTo>
                    <a:pt x="254279" y="399529"/>
                  </a:moveTo>
                  <a:lnTo>
                    <a:pt x="252971" y="396582"/>
                  </a:lnTo>
                  <a:lnTo>
                    <a:pt x="246075" y="389686"/>
                  </a:lnTo>
                  <a:lnTo>
                    <a:pt x="237896" y="389686"/>
                  </a:lnTo>
                  <a:lnTo>
                    <a:pt x="233311" y="394296"/>
                  </a:lnTo>
                  <a:lnTo>
                    <a:pt x="231000" y="396582"/>
                  </a:lnTo>
                  <a:lnTo>
                    <a:pt x="229692" y="399529"/>
                  </a:lnTo>
                  <a:lnTo>
                    <a:pt x="229692" y="406450"/>
                  </a:lnTo>
                  <a:lnTo>
                    <a:pt x="231000" y="409371"/>
                  </a:lnTo>
                  <a:lnTo>
                    <a:pt x="235623" y="413981"/>
                  </a:lnTo>
                  <a:lnTo>
                    <a:pt x="238569" y="415264"/>
                  </a:lnTo>
                  <a:lnTo>
                    <a:pt x="245110" y="415264"/>
                  </a:lnTo>
                  <a:lnTo>
                    <a:pt x="248386" y="413981"/>
                  </a:lnTo>
                  <a:lnTo>
                    <a:pt x="252971" y="409371"/>
                  </a:lnTo>
                  <a:lnTo>
                    <a:pt x="254279" y="406450"/>
                  </a:lnTo>
                  <a:lnTo>
                    <a:pt x="254279" y="399529"/>
                  </a:lnTo>
                  <a:close/>
                </a:path>
                <a:path w="3331844" h="3348354">
                  <a:moveTo>
                    <a:pt x="272681" y="777316"/>
                  </a:moveTo>
                  <a:lnTo>
                    <a:pt x="271335" y="774268"/>
                  </a:lnTo>
                  <a:lnTo>
                    <a:pt x="264223" y="767130"/>
                  </a:lnTo>
                  <a:lnTo>
                    <a:pt x="255752" y="767130"/>
                  </a:lnTo>
                  <a:lnTo>
                    <a:pt x="251040" y="771906"/>
                  </a:lnTo>
                  <a:lnTo>
                    <a:pt x="248640" y="774268"/>
                  </a:lnTo>
                  <a:lnTo>
                    <a:pt x="247294" y="777316"/>
                  </a:lnTo>
                  <a:lnTo>
                    <a:pt x="247294" y="780681"/>
                  </a:lnTo>
                  <a:lnTo>
                    <a:pt x="247294" y="784466"/>
                  </a:lnTo>
                  <a:lnTo>
                    <a:pt x="248640" y="787476"/>
                  </a:lnTo>
                  <a:lnTo>
                    <a:pt x="251040" y="789825"/>
                  </a:lnTo>
                  <a:lnTo>
                    <a:pt x="253415" y="792226"/>
                  </a:lnTo>
                  <a:lnTo>
                    <a:pt x="256463" y="793572"/>
                  </a:lnTo>
                  <a:lnTo>
                    <a:pt x="263220" y="793572"/>
                  </a:lnTo>
                  <a:lnTo>
                    <a:pt x="266598" y="792226"/>
                  </a:lnTo>
                  <a:lnTo>
                    <a:pt x="271335" y="787476"/>
                  </a:lnTo>
                  <a:lnTo>
                    <a:pt x="272681" y="784466"/>
                  </a:lnTo>
                  <a:lnTo>
                    <a:pt x="272681" y="777316"/>
                  </a:lnTo>
                  <a:close/>
                </a:path>
                <a:path w="3331844" h="3348354">
                  <a:moveTo>
                    <a:pt x="579424" y="1427581"/>
                  </a:moveTo>
                  <a:lnTo>
                    <a:pt x="575564" y="1416291"/>
                  </a:lnTo>
                  <a:lnTo>
                    <a:pt x="566254" y="1408912"/>
                  </a:lnTo>
                  <a:lnTo>
                    <a:pt x="523074" y="1393494"/>
                  </a:lnTo>
                  <a:lnTo>
                    <a:pt x="479386" y="1376375"/>
                  </a:lnTo>
                  <a:lnTo>
                    <a:pt x="435508" y="1357541"/>
                  </a:lnTo>
                  <a:lnTo>
                    <a:pt x="391769" y="1336916"/>
                  </a:lnTo>
                  <a:lnTo>
                    <a:pt x="348488" y="1314500"/>
                  </a:lnTo>
                  <a:lnTo>
                    <a:pt x="305993" y="1290218"/>
                  </a:lnTo>
                  <a:lnTo>
                    <a:pt x="264604" y="1264069"/>
                  </a:lnTo>
                  <a:lnTo>
                    <a:pt x="224663" y="1235989"/>
                  </a:lnTo>
                  <a:lnTo>
                    <a:pt x="186474" y="1205941"/>
                  </a:lnTo>
                  <a:lnTo>
                    <a:pt x="150380" y="1173899"/>
                  </a:lnTo>
                  <a:lnTo>
                    <a:pt x="116687" y="1139812"/>
                  </a:lnTo>
                  <a:lnTo>
                    <a:pt x="85750" y="1103642"/>
                  </a:lnTo>
                  <a:lnTo>
                    <a:pt x="57861" y="1065364"/>
                  </a:lnTo>
                  <a:lnTo>
                    <a:pt x="33362" y="1024928"/>
                  </a:lnTo>
                  <a:lnTo>
                    <a:pt x="21907" y="1015885"/>
                  </a:lnTo>
                  <a:lnTo>
                    <a:pt x="8864" y="1018336"/>
                  </a:lnTo>
                  <a:lnTo>
                    <a:pt x="0" y="1028801"/>
                  </a:lnTo>
                  <a:lnTo>
                    <a:pt x="1079" y="1043774"/>
                  </a:lnTo>
                  <a:lnTo>
                    <a:pt x="25742" y="1087424"/>
                  </a:lnTo>
                  <a:lnTo>
                    <a:pt x="54330" y="1128153"/>
                  </a:lnTo>
                  <a:lnTo>
                    <a:pt x="86258" y="1166279"/>
                  </a:lnTo>
                  <a:lnTo>
                    <a:pt x="120942" y="1202093"/>
                  </a:lnTo>
                  <a:lnTo>
                    <a:pt x="157810" y="1235887"/>
                  </a:lnTo>
                  <a:lnTo>
                    <a:pt x="196253" y="1267968"/>
                  </a:lnTo>
                  <a:lnTo>
                    <a:pt x="235712" y="1298638"/>
                  </a:lnTo>
                  <a:lnTo>
                    <a:pt x="271221" y="1325562"/>
                  </a:lnTo>
                  <a:lnTo>
                    <a:pt x="308838" y="1353273"/>
                  </a:lnTo>
                  <a:lnTo>
                    <a:pt x="348335" y="1380121"/>
                  </a:lnTo>
                  <a:lnTo>
                    <a:pt x="389509" y="1404505"/>
                  </a:lnTo>
                  <a:lnTo>
                    <a:pt x="432104" y="1424762"/>
                  </a:lnTo>
                  <a:lnTo>
                    <a:pt x="475907" y="1439265"/>
                  </a:lnTo>
                  <a:lnTo>
                    <a:pt x="520700" y="1446390"/>
                  </a:lnTo>
                  <a:lnTo>
                    <a:pt x="566254" y="1444498"/>
                  </a:lnTo>
                  <a:lnTo>
                    <a:pt x="576694" y="1438427"/>
                  </a:lnTo>
                  <a:lnTo>
                    <a:pt x="579424" y="1427581"/>
                  </a:lnTo>
                  <a:close/>
                </a:path>
                <a:path w="3331844" h="3348354">
                  <a:moveTo>
                    <a:pt x="587425" y="2089645"/>
                  </a:moveTo>
                  <a:lnTo>
                    <a:pt x="581253" y="2076716"/>
                  </a:lnTo>
                  <a:lnTo>
                    <a:pt x="567651" y="2070265"/>
                  </a:lnTo>
                  <a:lnTo>
                    <a:pt x="551954" y="2075218"/>
                  </a:lnTo>
                  <a:lnTo>
                    <a:pt x="516229" y="2106180"/>
                  </a:lnTo>
                  <a:lnTo>
                    <a:pt x="482434" y="2138807"/>
                  </a:lnTo>
                  <a:lnTo>
                    <a:pt x="450684" y="2173020"/>
                  </a:lnTo>
                  <a:lnTo>
                    <a:pt x="421081" y="2208707"/>
                  </a:lnTo>
                  <a:lnTo>
                    <a:pt x="393725" y="2245766"/>
                  </a:lnTo>
                  <a:lnTo>
                    <a:pt x="368719" y="2284107"/>
                  </a:lnTo>
                  <a:lnTo>
                    <a:pt x="346163" y="2323617"/>
                  </a:lnTo>
                  <a:lnTo>
                    <a:pt x="326161" y="2364219"/>
                  </a:lnTo>
                  <a:lnTo>
                    <a:pt x="308825" y="2405786"/>
                  </a:lnTo>
                  <a:lnTo>
                    <a:pt x="294259" y="2448242"/>
                  </a:lnTo>
                  <a:lnTo>
                    <a:pt x="282549" y="2491486"/>
                  </a:lnTo>
                  <a:lnTo>
                    <a:pt x="273824" y="2535415"/>
                  </a:lnTo>
                  <a:lnTo>
                    <a:pt x="268160" y="2579928"/>
                  </a:lnTo>
                  <a:lnTo>
                    <a:pt x="265684" y="2624925"/>
                  </a:lnTo>
                  <a:lnTo>
                    <a:pt x="266471" y="2670302"/>
                  </a:lnTo>
                  <a:lnTo>
                    <a:pt x="270649" y="2715971"/>
                  </a:lnTo>
                  <a:lnTo>
                    <a:pt x="278320" y="2761831"/>
                  </a:lnTo>
                  <a:lnTo>
                    <a:pt x="289585" y="2807792"/>
                  </a:lnTo>
                  <a:lnTo>
                    <a:pt x="304533" y="2853728"/>
                  </a:lnTo>
                  <a:lnTo>
                    <a:pt x="323278" y="2899562"/>
                  </a:lnTo>
                  <a:lnTo>
                    <a:pt x="349034" y="2909684"/>
                  </a:lnTo>
                  <a:lnTo>
                    <a:pt x="361645" y="2902064"/>
                  </a:lnTo>
                  <a:lnTo>
                    <a:pt x="365798" y="2888056"/>
                  </a:lnTo>
                  <a:lnTo>
                    <a:pt x="358178" y="2834640"/>
                  </a:lnTo>
                  <a:lnTo>
                    <a:pt x="341947" y="2730881"/>
                  </a:lnTo>
                  <a:lnTo>
                    <a:pt x="335153" y="2679890"/>
                  </a:lnTo>
                  <a:lnTo>
                    <a:pt x="330466" y="2629027"/>
                  </a:lnTo>
                  <a:lnTo>
                    <a:pt x="328790" y="2577985"/>
                  </a:lnTo>
                  <a:lnTo>
                    <a:pt x="331038" y="2526423"/>
                  </a:lnTo>
                  <a:lnTo>
                    <a:pt x="338099" y="2474010"/>
                  </a:lnTo>
                  <a:lnTo>
                    <a:pt x="350913" y="2420404"/>
                  </a:lnTo>
                  <a:lnTo>
                    <a:pt x="367715" y="2373553"/>
                  </a:lnTo>
                  <a:lnTo>
                    <a:pt x="389280" y="2329205"/>
                  </a:lnTo>
                  <a:lnTo>
                    <a:pt x="414934" y="2287130"/>
                  </a:lnTo>
                  <a:lnTo>
                    <a:pt x="444004" y="2247138"/>
                  </a:lnTo>
                  <a:lnTo>
                    <a:pt x="475805" y="2209050"/>
                  </a:lnTo>
                  <a:lnTo>
                    <a:pt x="509663" y="2172639"/>
                  </a:lnTo>
                  <a:lnTo>
                    <a:pt x="544880" y="2137727"/>
                  </a:lnTo>
                  <a:lnTo>
                    <a:pt x="580809" y="2104097"/>
                  </a:lnTo>
                  <a:lnTo>
                    <a:pt x="587425" y="2089645"/>
                  </a:lnTo>
                  <a:close/>
                </a:path>
                <a:path w="3331844" h="3348354">
                  <a:moveTo>
                    <a:pt x="652830" y="1422666"/>
                  </a:moveTo>
                  <a:lnTo>
                    <a:pt x="651700" y="1420190"/>
                  </a:lnTo>
                  <a:lnTo>
                    <a:pt x="649808" y="1418234"/>
                  </a:lnTo>
                  <a:lnTo>
                    <a:pt x="645934" y="1414386"/>
                  </a:lnTo>
                  <a:lnTo>
                    <a:pt x="639038" y="1414386"/>
                  </a:lnTo>
                  <a:lnTo>
                    <a:pt x="633272" y="1420190"/>
                  </a:lnTo>
                  <a:lnTo>
                    <a:pt x="632142" y="1422666"/>
                  </a:lnTo>
                  <a:lnTo>
                    <a:pt x="632142" y="1428457"/>
                  </a:lnTo>
                  <a:lnTo>
                    <a:pt x="633272" y="1430934"/>
                  </a:lnTo>
                  <a:lnTo>
                    <a:pt x="635190" y="1432826"/>
                  </a:lnTo>
                  <a:lnTo>
                    <a:pt x="637120" y="1434782"/>
                  </a:lnTo>
                  <a:lnTo>
                    <a:pt x="639610" y="1435874"/>
                  </a:lnTo>
                  <a:lnTo>
                    <a:pt x="642340" y="1435874"/>
                  </a:lnTo>
                  <a:lnTo>
                    <a:pt x="645134" y="1435874"/>
                  </a:lnTo>
                  <a:lnTo>
                    <a:pt x="647852" y="1434782"/>
                  </a:lnTo>
                  <a:lnTo>
                    <a:pt x="651700" y="1430934"/>
                  </a:lnTo>
                  <a:lnTo>
                    <a:pt x="652830" y="1428457"/>
                  </a:lnTo>
                  <a:lnTo>
                    <a:pt x="652830" y="1422666"/>
                  </a:lnTo>
                  <a:close/>
                </a:path>
                <a:path w="3331844" h="3348354">
                  <a:moveTo>
                    <a:pt x="657415" y="1166749"/>
                  </a:moveTo>
                  <a:lnTo>
                    <a:pt x="656158" y="1163955"/>
                  </a:lnTo>
                  <a:lnTo>
                    <a:pt x="649617" y="1157389"/>
                  </a:lnTo>
                  <a:lnTo>
                    <a:pt x="641832" y="1157389"/>
                  </a:lnTo>
                  <a:lnTo>
                    <a:pt x="635292" y="1163955"/>
                  </a:lnTo>
                  <a:lnTo>
                    <a:pt x="634034" y="1166749"/>
                  </a:lnTo>
                  <a:lnTo>
                    <a:pt x="634034" y="1173314"/>
                  </a:lnTo>
                  <a:lnTo>
                    <a:pt x="635292" y="1176147"/>
                  </a:lnTo>
                  <a:lnTo>
                    <a:pt x="639673" y="1180503"/>
                  </a:lnTo>
                  <a:lnTo>
                    <a:pt x="642467" y="1181747"/>
                  </a:lnTo>
                  <a:lnTo>
                    <a:pt x="645579" y="1181747"/>
                  </a:lnTo>
                  <a:lnTo>
                    <a:pt x="648716" y="1181747"/>
                  </a:lnTo>
                  <a:lnTo>
                    <a:pt x="651827" y="1180503"/>
                  </a:lnTo>
                  <a:lnTo>
                    <a:pt x="656158" y="1176147"/>
                  </a:lnTo>
                  <a:lnTo>
                    <a:pt x="657415" y="1173314"/>
                  </a:lnTo>
                  <a:lnTo>
                    <a:pt x="657415" y="1166749"/>
                  </a:lnTo>
                  <a:close/>
                </a:path>
                <a:path w="3331844" h="3348354">
                  <a:moveTo>
                    <a:pt x="751776" y="547344"/>
                  </a:moveTo>
                  <a:lnTo>
                    <a:pt x="750366" y="544169"/>
                  </a:lnTo>
                  <a:lnTo>
                    <a:pt x="742988" y="536790"/>
                  </a:lnTo>
                  <a:lnTo>
                    <a:pt x="734174" y="536790"/>
                  </a:lnTo>
                  <a:lnTo>
                    <a:pt x="726795" y="544195"/>
                  </a:lnTo>
                  <a:lnTo>
                    <a:pt x="725347" y="547344"/>
                  </a:lnTo>
                  <a:lnTo>
                    <a:pt x="725347" y="554774"/>
                  </a:lnTo>
                  <a:lnTo>
                    <a:pt x="726795" y="557923"/>
                  </a:lnTo>
                  <a:lnTo>
                    <a:pt x="731735" y="562851"/>
                  </a:lnTo>
                  <a:lnTo>
                    <a:pt x="734872" y="564273"/>
                  </a:lnTo>
                  <a:lnTo>
                    <a:pt x="738403" y="564273"/>
                  </a:lnTo>
                  <a:lnTo>
                    <a:pt x="741934" y="564273"/>
                  </a:lnTo>
                  <a:lnTo>
                    <a:pt x="745451" y="562851"/>
                  </a:lnTo>
                  <a:lnTo>
                    <a:pt x="750366" y="557923"/>
                  </a:lnTo>
                  <a:lnTo>
                    <a:pt x="751776" y="554774"/>
                  </a:lnTo>
                  <a:lnTo>
                    <a:pt x="751776" y="547344"/>
                  </a:lnTo>
                  <a:close/>
                </a:path>
                <a:path w="3331844" h="3348354">
                  <a:moveTo>
                    <a:pt x="784479" y="1483410"/>
                  </a:moveTo>
                  <a:lnTo>
                    <a:pt x="783488" y="1481162"/>
                  </a:lnTo>
                  <a:lnTo>
                    <a:pt x="778256" y="1475905"/>
                  </a:lnTo>
                  <a:lnTo>
                    <a:pt x="772007" y="1475905"/>
                  </a:lnTo>
                  <a:lnTo>
                    <a:pt x="768540" y="1479397"/>
                  </a:lnTo>
                  <a:lnTo>
                    <a:pt x="766775" y="1481162"/>
                  </a:lnTo>
                  <a:lnTo>
                    <a:pt x="765784" y="1483410"/>
                  </a:lnTo>
                  <a:lnTo>
                    <a:pt x="765784" y="1488630"/>
                  </a:lnTo>
                  <a:lnTo>
                    <a:pt x="766775" y="1490878"/>
                  </a:lnTo>
                  <a:lnTo>
                    <a:pt x="768540" y="1492605"/>
                  </a:lnTo>
                  <a:lnTo>
                    <a:pt x="770267" y="1494370"/>
                  </a:lnTo>
                  <a:lnTo>
                    <a:pt x="772515" y="1495361"/>
                  </a:lnTo>
                  <a:lnTo>
                    <a:pt x="777519" y="1495361"/>
                  </a:lnTo>
                  <a:lnTo>
                    <a:pt x="779983" y="1494370"/>
                  </a:lnTo>
                  <a:lnTo>
                    <a:pt x="783488" y="1490878"/>
                  </a:lnTo>
                  <a:lnTo>
                    <a:pt x="784479" y="1488630"/>
                  </a:lnTo>
                  <a:lnTo>
                    <a:pt x="784479" y="1483410"/>
                  </a:lnTo>
                  <a:close/>
                </a:path>
                <a:path w="3331844" h="3348354">
                  <a:moveTo>
                    <a:pt x="789216" y="1212532"/>
                  </a:moveTo>
                  <a:lnTo>
                    <a:pt x="787844" y="1209446"/>
                  </a:lnTo>
                  <a:lnTo>
                    <a:pt x="780656" y="1202270"/>
                  </a:lnTo>
                  <a:lnTo>
                    <a:pt x="772096" y="1202270"/>
                  </a:lnTo>
                  <a:lnTo>
                    <a:pt x="764921" y="1209446"/>
                  </a:lnTo>
                  <a:lnTo>
                    <a:pt x="763536" y="1212532"/>
                  </a:lnTo>
                  <a:lnTo>
                    <a:pt x="763536" y="1219746"/>
                  </a:lnTo>
                  <a:lnTo>
                    <a:pt x="764921" y="1222819"/>
                  </a:lnTo>
                  <a:lnTo>
                    <a:pt x="767321" y="1225156"/>
                  </a:lnTo>
                  <a:lnTo>
                    <a:pt x="769721" y="1227594"/>
                  </a:lnTo>
                  <a:lnTo>
                    <a:pt x="772807" y="1228940"/>
                  </a:lnTo>
                  <a:lnTo>
                    <a:pt x="776198" y="1228940"/>
                  </a:lnTo>
                  <a:lnTo>
                    <a:pt x="779640" y="1228940"/>
                  </a:lnTo>
                  <a:lnTo>
                    <a:pt x="783069" y="1227594"/>
                  </a:lnTo>
                  <a:lnTo>
                    <a:pt x="787844" y="1222819"/>
                  </a:lnTo>
                  <a:lnTo>
                    <a:pt x="789216" y="1219746"/>
                  </a:lnTo>
                  <a:lnTo>
                    <a:pt x="789216" y="1212532"/>
                  </a:lnTo>
                  <a:close/>
                </a:path>
                <a:path w="3331844" h="3348354">
                  <a:moveTo>
                    <a:pt x="841197" y="3276612"/>
                  </a:moveTo>
                  <a:lnTo>
                    <a:pt x="837222" y="3265474"/>
                  </a:lnTo>
                  <a:lnTo>
                    <a:pt x="828078" y="3257905"/>
                  </a:lnTo>
                  <a:lnTo>
                    <a:pt x="781405" y="3238868"/>
                  </a:lnTo>
                  <a:lnTo>
                    <a:pt x="734225" y="3218192"/>
                  </a:lnTo>
                  <a:lnTo>
                    <a:pt x="687209" y="3195586"/>
                  </a:lnTo>
                  <a:lnTo>
                    <a:pt x="640969" y="3170796"/>
                  </a:lnTo>
                  <a:lnTo>
                    <a:pt x="596163" y="3143542"/>
                  </a:lnTo>
                  <a:lnTo>
                    <a:pt x="553402" y="3113557"/>
                  </a:lnTo>
                  <a:lnTo>
                    <a:pt x="513334" y="3080562"/>
                  </a:lnTo>
                  <a:lnTo>
                    <a:pt x="476580" y="3044279"/>
                  </a:lnTo>
                  <a:lnTo>
                    <a:pt x="443801" y="3004451"/>
                  </a:lnTo>
                  <a:lnTo>
                    <a:pt x="415620" y="2960789"/>
                  </a:lnTo>
                  <a:lnTo>
                    <a:pt x="404063" y="2951810"/>
                  </a:lnTo>
                  <a:lnTo>
                    <a:pt x="391020" y="2954261"/>
                  </a:lnTo>
                  <a:lnTo>
                    <a:pt x="382219" y="2964700"/>
                  </a:lnTo>
                  <a:lnTo>
                    <a:pt x="383362" y="2979648"/>
                  </a:lnTo>
                  <a:lnTo>
                    <a:pt x="410565" y="3025952"/>
                  </a:lnTo>
                  <a:lnTo>
                    <a:pt x="443001" y="3068142"/>
                  </a:lnTo>
                  <a:lnTo>
                    <a:pt x="479615" y="3106851"/>
                  </a:lnTo>
                  <a:lnTo>
                    <a:pt x="519366" y="3142729"/>
                  </a:lnTo>
                  <a:lnTo>
                    <a:pt x="561225" y="3176409"/>
                  </a:lnTo>
                  <a:lnTo>
                    <a:pt x="599833" y="3206153"/>
                  </a:lnTo>
                  <a:lnTo>
                    <a:pt x="641273" y="3236074"/>
                  </a:lnTo>
                  <a:lnTo>
                    <a:pt x="685190" y="3262960"/>
                  </a:lnTo>
                  <a:lnTo>
                    <a:pt x="731189" y="3283623"/>
                  </a:lnTo>
                  <a:lnTo>
                    <a:pt x="778929" y="3294875"/>
                  </a:lnTo>
                  <a:lnTo>
                    <a:pt x="828052" y="3293516"/>
                  </a:lnTo>
                  <a:lnTo>
                    <a:pt x="838606" y="3287293"/>
                  </a:lnTo>
                  <a:lnTo>
                    <a:pt x="841197" y="3276612"/>
                  </a:lnTo>
                  <a:close/>
                </a:path>
                <a:path w="3331844" h="3348354">
                  <a:moveTo>
                    <a:pt x="878192" y="483616"/>
                  </a:moveTo>
                  <a:lnTo>
                    <a:pt x="877392" y="481850"/>
                  </a:lnTo>
                  <a:lnTo>
                    <a:pt x="873290" y="477710"/>
                  </a:lnTo>
                  <a:lnTo>
                    <a:pt x="868387" y="477710"/>
                  </a:lnTo>
                  <a:lnTo>
                    <a:pt x="864247" y="481850"/>
                  </a:lnTo>
                  <a:lnTo>
                    <a:pt x="863447" y="483616"/>
                  </a:lnTo>
                  <a:lnTo>
                    <a:pt x="863447" y="487743"/>
                  </a:lnTo>
                  <a:lnTo>
                    <a:pt x="864247" y="489508"/>
                  </a:lnTo>
                  <a:lnTo>
                    <a:pt x="867003" y="492264"/>
                  </a:lnTo>
                  <a:lnTo>
                    <a:pt x="868768" y="493064"/>
                  </a:lnTo>
                  <a:lnTo>
                    <a:pt x="870724" y="493064"/>
                  </a:lnTo>
                  <a:lnTo>
                    <a:pt x="872718" y="493064"/>
                  </a:lnTo>
                  <a:lnTo>
                    <a:pt x="874674" y="492264"/>
                  </a:lnTo>
                  <a:lnTo>
                    <a:pt x="877392" y="489546"/>
                  </a:lnTo>
                  <a:lnTo>
                    <a:pt x="878192" y="487781"/>
                  </a:lnTo>
                  <a:lnTo>
                    <a:pt x="878192" y="483616"/>
                  </a:lnTo>
                  <a:close/>
                </a:path>
                <a:path w="3331844" h="3348354">
                  <a:moveTo>
                    <a:pt x="916063" y="1158608"/>
                  </a:moveTo>
                  <a:lnTo>
                    <a:pt x="915289" y="1156843"/>
                  </a:lnTo>
                  <a:lnTo>
                    <a:pt x="911225" y="1152766"/>
                  </a:lnTo>
                  <a:lnTo>
                    <a:pt x="906386" y="1152766"/>
                  </a:lnTo>
                  <a:lnTo>
                    <a:pt x="902309" y="1156881"/>
                  </a:lnTo>
                  <a:lnTo>
                    <a:pt x="901534" y="1158608"/>
                  </a:lnTo>
                  <a:lnTo>
                    <a:pt x="901534" y="1162672"/>
                  </a:lnTo>
                  <a:lnTo>
                    <a:pt x="902309" y="1164412"/>
                  </a:lnTo>
                  <a:lnTo>
                    <a:pt x="903693" y="1165758"/>
                  </a:lnTo>
                  <a:lnTo>
                    <a:pt x="905040" y="1167130"/>
                  </a:lnTo>
                  <a:lnTo>
                    <a:pt x="906792" y="1167904"/>
                  </a:lnTo>
                  <a:lnTo>
                    <a:pt x="908723" y="1167904"/>
                  </a:lnTo>
                  <a:lnTo>
                    <a:pt x="910640" y="1167904"/>
                  </a:lnTo>
                  <a:lnTo>
                    <a:pt x="912596" y="1167130"/>
                  </a:lnTo>
                  <a:lnTo>
                    <a:pt x="915289" y="1164412"/>
                  </a:lnTo>
                  <a:lnTo>
                    <a:pt x="916063" y="1162672"/>
                  </a:lnTo>
                  <a:lnTo>
                    <a:pt x="916063" y="1158608"/>
                  </a:lnTo>
                  <a:close/>
                </a:path>
                <a:path w="3331844" h="3348354">
                  <a:moveTo>
                    <a:pt x="927925" y="1467739"/>
                  </a:moveTo>
                  <a:lnTo>
                    <a:pt x="926426" y="1464373"/>
                  </a:lnTo>
                  <a:lnTo>
                    <a:pt x="918591" y="1456550"/>
                  </a:lnTo>
                  <a:lnTo>
                    <a:pt x="909294" y="1456550"/>
                  </a:lnTo>
                  <a:lnTo>
                    <a:pt x="901471" y="1464373"/>
                  </a:lnTo>
                  <a:lnTo>
                    <a:pt x="899972" y="1467739"/>
                  </a:lnTo>
                  <a:lnTo>
                    <a:pt x="899972" y="1475587"/>
                  </a:lnTo>
                  <a:lnTo>
                    <a:pt x="901471" y="1478927"/>
                  </a:lnTo>
                  <a:lnTo>
                    <a:pt x="904100" y="1481480"/>
                  </a:lnTo>
                  <a:lnTo>
                    <a:pt x="906703" y="1484147"/>
                  </a:lnTo>
                  <a:lnTo>
                    <a:pt x="910069" y="1485620"/>
                  </a:lnTo>
                  <a:lnTo>
                    <a:pt x="913752" y="1485620"/>
                  </a:lnTo>
                  <a:lnTo>
                    <a:pt x="917511" y="1485620"/>
                  </a:lnTo>
                  <a:lnTo>
                    <a:pt x="921232" y="1484147"/>
                  </a:lnTo>
                  <a:lnTo>
                    <a:pt x="926426" y="1478927"/>
                  </a:lnTo>
                  <a:lnTo>
                    <a:pt x="927925" y="1475587"/>
                  </a:lnTo>
                  <a:lnTo>
                    <a:pt x="927925" y="1467739"/>
                  </a:lnTo>
                  <a:close/>
                </a:path>
                <a:path w="3331844" h="3348354">
                  <a:moveTo>
                    <a:pt x="1068133" y="1209573"/>
                  </a:moveTo>
                  <a:lnTo>
                    <a:pt x="1067244" y="1207617"/>
                  </a:lnTo>
                  <a:lnTo>
                    <a:pt x="1065733" y="1206080"/>
                  </a:lnTo>
                  <a:lnTo>
                    <a:pt x="1062621" y="1203007"/>
                  </a:lnTo>
                  <a:lnTo>
                    <a:pt x="1057148" y="1203007"/>
                  </a:lnTo>
                  <a:lnTo>
                    <a:pt x="1054100" y="1206080"/>
                  </a:lnTo>
                  <a:lnTo>
                    <a:pt x="1052563" y="1207617"/>
                  </a:lnTo>
                  <a:lnTo>
                    <a:pt x="1051687" y="1209611"/>
                  </a:lnTo>
                  <a:lnTo>
                    <a:pt x="1051687" y="1214221"/>
                  </a:lnTo>
                  <a:lnTo>
                    <a:pt x="1052563" y="1216177"/>
                  </a:lnTo>
                  <a:lnTo>
                    <a:pt x="1054100" y="1217688"/>
                  </a:lnTo>
                  <a:lnTo>
                    <a:pt x="1055636" y="1219263"/>
                  </a:lnTo>
                  <a:lnTo>
                    <a:pt x="1057592" y="1220127"/>
                  </a:lnTo>
                  <a:lnTo>
                    <a:pt x="1062012" y="1220127"/>
                  </a:lnTo>
                  <a:lnTo>
                    <a:pt x="1064196" y="1219263"/>
                  </a:lnTo>
                  <a:lnTo>
                    <a:pt x="1067244" y="1216177"/>
                  </a:lnTo>
                  <a:lnTo>
                    <a:pt x="1068133" y="1214221"/>
                  </a:lnTo>
                  <a:lnTo>
                    <a:pt x="1068133" y="1209573"/>
                  </a:lnTo>
                  <a:close/>
                </a:path>
                <a:path w="3331844" h="3348354">
                  <a:moveTo>
                    <a:pt x="1146378" y="3312439"/>
                  </a:moveTo>
                  <a:lnTo>
                    <a:pt x="1143711" y="3305772"/>
                  </a:lnTo>
                  <a:lnTo>
                    <a:pt x="1137234" y="3301847"/>
                  </a:lnTo>
                  <a:lnTo>
                    <a:pt x="1109446" y="3298139"/>
                  </a:lnTo>
                  <a:lnTo>
                    <a:pt x="1081493" y="3297758"/>
                  </a:lnTo>
                  <a:lnTo>
                    <a:pt x="1053439" y="3298787"/>
                  </a:lnTo>
                  <a:lnTo>
                    <a:pt x="1025309" y="3299320"/>
                  </a:lnTo>
                  <a:lnTo>
                    <a:pt x="990828" y="3297021"/>
                  </a:lnTo>
                  <a:lnTo>
                    <a:pt x="956881" y="3291382"/>
                  </a:lnTo>
                  <a:lnTo>
                    <a:pt x="923480" y="3282950"/>
                  </a:lnTo>
                  <a:lnTo>
                    <a:pt x="890676" y="3272294"/>
                  </a:lnTo>
                  <a:lnTo>
                    <a:pt x="873683" y="3273539"/>
                  </a:lnTo>
                  <a:lnTo>
                    <a:pt x="864692" y="3286391"/>
                  </a:lnTo>
                  <a:lnTo>
                    <a:pt x="865746" y="3302876"/>
                  </a:lnTo>
                  <a:lnTo>
                    <a:pt x="878903" y="3315030"/>
                  </a:lnTo>
                  <a:lnTo>
                    <a:pt x="919111" y="3328403"/>
                  </a:lnTo>
                  <a:lnTo>
                    <a:pt x="963599" y="3339681"/>
                  </a:lnTo>
                  <a:lnTo>
                    <a:pt x="1010183" y="3346932"/>
                  </a:lnTo>
                  <a:lnTo>
                    <a:pt x="1056640" y="3348240"/>
                  </a:lnTo>
                  <a:lnTo>
                    <a:pt x="1100747" y="3341662"/>
                  </a:lnTo>
                  <a:lnTo>
                    <a:pt x="1140307" y="3325279"/>
                  </a:lnTo>
                  <a:lnTo>
                    <a:pt x="1145235" y="3319665"/>
                  </a:lnTo>
                  <a:lnTo>
                    <a:pt x="1146378" y="3312439"/>
                  </a:lnTo>
                  <a:close/>
                </a:path>
                <a:path w="3331844" h="3348354">
                  <a:moveTo>
                    <a:pt x="1208379" y="1183132"/>
                  </a:moveTo>
                  <a:lnTo>
                    <a:pt x="1207033" y="1180084"/>
                  </a:lnTo>
                  <a:lnTo>
                    <a:pt x="1204696" y="1177709"/>
                  </a:lnTo>
                  <a:lnTo>
                    <a:pt x="1199921" y="1172997"/>
                  </a:lnTo>
                  <a:lnTo>
                    <a:pt x="1191488" y="1172997"/>
                  </a:lnTo>
                  <a:lnTo>
                    <a:pt x="1184402" y="1180084"/>
                  </a:lnTo>
                  <a:lnTo>
                    <a:pt x="1183055" y="1183132"/>
                  </a:lnTo>
                  <a:lnTo>
                    <a:pt x="1183055" y="1190244"/>
                  </a:lnTo>
                  <a:lnTo>
                    <a:pt x="1184402" y="1193292"/>
                  </a:lnTo>
                  <a:lnTo>
                    <a:pt x="1186776" y="1195603"/>
                  </a:lnTo>
                  <a:lnTo>
                    <a:pt x="1189151" y="1198003"/>
                  </a:lnTo>
                  <a:lnTo>
                    <a:pt x="1192161" y="1199349"/>
                  </a:lnTo>
                  <a:lnTo>
                    <a:pt x="1195527" y="1199349"/>
                  </a:lnTo>
                  <a:lnTo>
                    <a:pt x="1198930" y="1199349"/>
                  </a:lnTo>
                  <a:lnTo>
                    <a:pt x="1202296" y="1198003"/>
                  </a:lnTo>
                  <a:lnTo>
                    <a:pt x="1207033" y="1193292"/>
                  </a:lnTo>
                  <a:lnTo>
                    <a:pt x="1208379" y="1190244"/>
                  </a:lnTo>
                  <a:lnTo>
                    <a:pt x="1208379" y="1183132"/>
                  </a:lnTo>
                  <a:close/>
                </a:path>
                <a:path w="3331844" h="3348354">
                  <a:moveTo>
                    <a:pt x="1349146" y="1131900"/>
                  </a:moveTo>
                  <a:lnTo>
                    <a:pt x="1347990" y="1129309"/>
                  </a:lnTo>
                  <a:lnTo>
                    <a:pt x="1345971" y="1127252"/>
                  </a:lnTo>
                  <a:lnTo>
                    <a:pt x="1341869" y="1123188"/>
                  </a:lnTo>
                  <a:lnTo>
                    <a:pt x="1334617" y="1123188"/>
                  </a:lnTo>
                  <a:lnTo>
                    <a:pt x="1328521" y="1129309"/>
                  </a:lnTo>
                  <a:lnTo>
                    <a:pt x="1327365" y="1131900"/>
                  </a:lnTo>
                  <a:lnTo>
                    <a:pt x="1327365" y="1138021"/>
                  </a:lnTo>
                  <a:lnTo>
                    <a:pt x="1328521" y="1140625"/>
                  </a:lnTo>
                  <a:lnTo>
                    <a:pt x="1330579" y="1142606"/>
                  </a:lnTo>
                  <a:lnTo>
                    <a:pt x="1332598" y="1144689"/>
                  </a:lnTo>
                  <a:lnTo>
                    <a:pt x="1335227" y="1145819"/>
                  </a:lnTo>
                  <a:lnTo>
                    <a:pt x="1338110" y="1145819"/>
                  </a:lnTo>
                  <a:lnTo>
                    <a:pt x="1341031" y="1145819"/>
                  </a:lnTo>
                  <a:lnTo>
                    <a:pt x="1343914" y="1144689"/>
                  </a:lnTo>
                  <a:lnTo>
                    <a:pt x="1345971" y="1142606"/>
                  </a:lnTo>
                  <a:lnTo>
                    <a:pt x="1347990" y="1140625"/>
                  </a:lnTo>
                  <a:lnTo>
                    <a:pt x="1349146" y="1138021"/>
                  </a:lnTo>
                  <a:lnTo>
                    <a:pt x="1349146" y="1131900"/>
                  </a:lnTo>
                  <a:close/>
                </a:path>
                <a:path w="3331844" h="3348354">
                  <a:moveTo>
                    <a:pt x="1421765" y="1000086"/>
                  </a:moveTo>
                  <a:lnTo>
                    <a:pt x="1421117" y="998639"/>
                  </a:lnTo>
                  <a:lnTo>
                    <a:pt x="1419999" y="997483"/>
                  </a:lnTo>
                  <a:lnTo>
                    <a:pt x="1417726" y="995248"/>
                  </a:lnTo>
                  <a:lnTo>
                    <a:pt x="1413687" y="995248"/>
                  </a:lnTo>
                  <a:lnTo>
                    <a:pt x="1410284" y="998639"/>
                  </a:lnTo>
                  <a:lnTo>
                    <a:pt x="1409649" y="1000086"/>
                  </a:lnTo>
                  <a:lnTo>
                    <a:pt x="1409649" y="1003477"/>
                  </a:lnTo>
                  <a:lnTo>
                    <a:pt x="1410284" y="1004925"/>
                  </a:lnTo>
                  <a:lnTo>
                    <a:pt x="1411439" y="1006043"/>
                  </a:lnTo>
                  <a:lnTo>
                    <a:pt x="1412557" y="1007198"/>
                  </a:lnTo>
                  <a:lnTo>
                    <a:pt x="1414005" y="1007846"/>
                  </a:lnTo>
                  <a:lnTo>
                    <a:pt x="1415643" y="1007846"/>
                  </a:lnTo>
                  <a:lnTo>
                    <a:pt x="1417243" y="1007846"/>
                  </a:lnTo>
                  <a:lnTo>
                    <a:pt x="1418844" y="1007198"/>
                  </a:lnTo>
                  <a:lnTo>
                    <a:pt x="1421117" y="1004925"/>
                  </a:lnTo>
                  <a:lnTo>
                    <a:pt x="1421765" y="1003477"/>
                  </a:lnTo>
                  <a:lnTo>
                    <a:pt x="1421765" y="1000086"/>
                  </a:lnTo>
                  <a:close/>
                </a:path>
                <a:path w="3331844" h="3348354">
                  <a:moveTo>
                    <a:pt x="1425613" y="5156"/>
                  </a:moveTo>
                  <a:lnTo>
                    <a:pt x="1424901" y="3619"/>
                  </a:lnTo>
                  <a:lnTo>
                    <a:pt x="1421282" y="0"/>
                  </a:lnTo>
                  <a:lnTo>
                    <a:pt x="1416989" y="0"/>
                  </a:lnTo>
                  <a:lnTo>
                    <a:pt x="1414576" y="2438"/>
                  </a:lnTo>
                  <a:lnTo>
                    <a:pt x="1413357" y="3619"/>
                  </a:lnTo>
                  <a:lnTo>
                    <a:pt x="1412659" y="5156"/>
                  </a:lnTo>
                  <a:lnTo>
                    <a:pt x="1412659" y="8813"/>
                  </a:lnTo>
                  <a:lnTo>
                    <a:pt x="1413357" y="10350"/>
                  </a:lnTo>
                  <a:lnTo>
                    <a:pt x="1414576" y="11544"/>
                  </a:lnTo>
                  <a:lnTo>
                    <a:pt x="1415770" y="12763"/>
                  </a:lnTo>
                  <a:lnTo>
                    <a:pt x="1417307" y="13462"/>
                  </a:lnTo>
                  <a:lnTo>
                    <a:pt x="1419034" y="13462"/>
                  </a:lnTo>
                  <a:lnTo>
                    <a:pt x="1420774" y="13462"/>
                  </a:lnTo>
                  <a:lnTo>
                    <a:pt x="1422501" y="12788"/>
                  </a:lnTo>
                  <a:lnTo>
                    <a:pt x="1424901" y="10350"/>
                  </a:lnTo>
                  <a:lnTo>
                    <a:pt x="1425613" y="8813"/>
                  </a:lnTo>
                  <a:lnTo>
                    <a:pt x="1425613" y="5156"/>
                  </a:lnTo>
                  <a:close/>
                </a:path>
                <a:path w="3331844" h="3348354">
                  <a:moveTo>
                    <a:pt x="1437119" y="158521"/>
                  </a:moveTo>
                  <a:lnTo>
                    <a:pt x="1436319" y="156794"/>
                  </a:lnTo>
                  <a:lnTo>
                    <a:pt x="1432255" y="152654"/>
                  </a:lnTo>
                  <a:lnTo>
                    <a:pt x="1427340" y="152654"/>
                  </a:lnTo>
                  <a:lnTo>
                    <a:pt x="1423238" y="156794"/>
                  </a:lnTo>
                  <a:lnTo>
                    <a:pt x="1422463" y="158521"/>
                  </a:lnTo>
                  <a:lnTo>
                    <a:pt x="1422463" y="160477"/>
                  </a:lnTo>
                  <a:lnTo>
                    <a:pt x="1422463" y="162661"/>
                  </a:lnTo>
                  <a:lnTo>
                    <a:pt x="1423238" y="164414"/>
                  </a:lnTo>
                  <a:lnTo>
                    <a:pt x="1424622" y="165735"/>
                  </a:lnTo>
                  <a:lnTo>
                    <a:pt x="1425994" y="167144"/>
                  </a:lnTo>
                  <a:lnTo>
                    <a:pt x="1427759" y="167919"/>
                  </a:lnTo>
                  <a:lnTo>
                    <a:pt x="1431671" y="167919"/>
                  </a:lnTo>
                  <a:lnTo>
                    <a:pt x="1433601" y="167144"/>
                  </a:lnTo>
                  <a:lnTo>
                    <a:pt x="1434973" y="165735"/>
                  </a:lnTo>
                  <a:lnTo>
                    <a:pt x="1436357" y="164414"/>
                  </a:lnTo>
                  <a:lnTo>
                    <a:pt x="1437119" y="162661"/>
                  </a:lnTo>
                  <a:lnTo>
                    <a:pt x="1437119" y="158521"/>
                  </a:lnTo>
                  <a:close/>
                </a:path>
                <a:path w="3331844" h="3348354">
                  <a:moveTo>
                    <a:pt x="1513306" y="901128"/>
                  </a:moveTo>
                  <a:lnTo>
                    <a:pt x="1511922" y="898042"/>
                  </a:lnTo>
                  <a:lnTo>
                    <a:pt x="1504746" y="890866"/>
                  </a:lnTo>
                  <a:lnTo>
                    <a:pt x="1496187" y="890866"/>
                  </a:lnTo>
                  <a:lnTo>
                    <a:pt x="1488998" y="898042"/>
                  </a:lnTo>
                  <a:lnTo>
                    <a:pt x="1487627" y="901128"/>
                  </a:lnTo>
                  <a:lnTo>
                    <a:pt x="1487627" y="908342"/>
                  </a:lnTo>
                  <a:lnTo>
                    <a:pt x="1488998" y="911415"/>
                  </a:lnTo>
                  <a:lnTo>
                    <a:pt x="1493812" y="916228"/>
                  </a:lnTo>
                  <a:lnTo>
                    <a:pt x="1496885" y="917575"/>
                  </a:lnTo>
                  <a:lnTo>
                    <a:pt x="1503756" y="917575"/>
                  </a:lnTo>
                  <a:lnTo>
                    <a:pt x="1507147" y="916228"/>
                  </a:lnTo>
                  <a:lnTo>
                    <a:pt x="1509547" y="913790"/>
                  </a:lnTo>
                  <a:lnTo>
                    <a:pt x="1511922" y="911415"/>
                  </a:lnTo>
                  <a:lnTo>
                    <a:pt x="1513306" y="908342"/>
                  </a:lnTo>
                  <a:lnTo>
                    <a:pt x="1513306" y="901128"/>
                  </a:lnTo>
                  <a:close/>
                </a:path>
                <a:path w="3331844" h="3348354">
                  <a:moveTo>
                    <a:pt x="1538312" y="2182901"/>
                  </a:moveTo>
                  <a:lnTo>
                    <a:pt x="1537614" y="2181326"/>
                  </a:lnTo>
                  <a:lnTo>
                    <a:pt x="1536395" y="2180107"/>
                  </a:lnTo>
                  <a:lnTo>
                    <a:pt x="1533766" y="2177669"/>
                  </a:lnTo>
                  <a:lnTo>
                    <a:pt x="1529207" y="2177859"/>
                  </a:lnTo>
                  <a:lnTo>
                    <a:pt x="1527124" y="2180107"/>
                  </a:lnTo>
                  <a:lnTo>
                    <a:pt x="1525879" y="2181326"/>
                  </a:lnTo>
                  <a:lnTo>
                    <a:pt x="1525193" y="2182901"/>
                  </a:lnTo>
                  <a:lnTo>
                    <a:pt x="1525193" y="2186584"/>
                  </a:lnTo>
                  <a:lnTo>
                    <a:pt x="1525879" y="2188159"/>
                  </a:lnTo>
                  <a:lnTo>
                    <a:pt x="1526933" y="2189365"/>
                  </a:lnTo>
                  <a:lnTo>
                    <a:pt x="1528152" y="2190585"/>
                  </a:lnTo>
                  <a:lnTo>
                    <a:pt x="1529918" y="2191296"/>
                  </a:lnTo>
                  <a:lnTo>
                    <a:pt x="1531645" y="2191296"/>
                  </a:lnTo>
                  <a:lnTo>
                    <a:pt x="1533410" y="2191296"/>
                  </a:lnTo>
                  <a:lnTo>
                    <a:pt x="1535176" y="2190585"/>
                  </a:lnTo>
                  <a:lnTo>
                    <a:pt x="1537614" y="2188159"/>
                  </a:lnTo>
                  <a:lnTo>
                    <a:pt x="1538312" y="2186584"/>
                  </a:lnTo>
                  <a:lnTo>
                    <a:pt x="1538312" y="2182901"/>
                  </a:lnTo>
                  <a:close/>
                </a:path>
                <a:path w="3331844" h="3348354">
                  <a:moveTo>
                    <a:pt x="1547037" y="2305291"/>
                  </a:moveTo>
                  <a:lnTo>
                    <a:pt x="1546364" y="2303716"/>
                  </a:lnTo>
                  <a:lnTo>
                    <a:pt x="1542669" y="2300059"/>
                  </a:lnTo>
                  <a:lnTo>
                    <a:pt x="1537957" y="2300224"/>
                  </a:lnTo>
                  <a:lnTo>
                    <a:pt x="1535849" y="2302497"/>
                  </a:lnTo>
                  <a:lnTo>
                    <a:pt x="1534655" y="2303716"/>
                  </a:lnTo>
                  <a:lnTo>
                    <a:pt x="1533956" y="2305291"/>
                  </a:lnTo>
                  <a:lnTo>
                    <a:pt x="1533956" y="2308974"/>
                  </a:lnTo>
                  <a:lnTo>
                    <a:pt x="1534655" y="2310739"/>
                  </a:lnTo>
                  <a:lnTo>
                    <a:pt x="1535722" y="2311768"/>
                  </a:lnTo>
                  <a:lnTo>
                    <a:pt x="1536903" y="2313013"/>
                  </a:lnTo>
                  <a:lnTo>
                    <a:pt x="1538668" y="2313686"/>
                  </a:lnTo>
                  <a:lnTo>
                    <a:pt x="1542161" y="2313686"/>
                  </a:lnTo>
                  <a:lnTo>
                    <a:pt x="1543926" y="2313013"/>
                  </a:lnTo>
                  <a:lnTo>
                    <a:pt x="1544955" y="2311768"/>
                  </a:lnTo>
                  <a:lnTo>
                    <a:pt x="1546364" y="2310739"/>
                  </a:lnTo>
                  <a:lnTo>
                    <a:pt x="1547037" y="2308974"/>
                  </a:lnTo>
                  <a:lnTo>
                    <a:pt x="1547037" y="2307056"/>
                  </a:lnTo>
                  <a:lnTo>
                    <a:pt x="1547037" y="2305291"/>
                  </a:lnTo>
                  <a:close/>
                </a:path>
                <a:path w="3331844" h="3348354">
                  <a:moveTo>
                    <a:pt x="1547037" y="2104224"/>
                  </a:moveTo>
                  <a:lnTo>
                    <a:pt x="1546364" y="2102662"/>
                  </a:lnTo>
                  <a:lnTo>
                    <a:pt x="1545145" y="2101405"/>
                  </a:lnTo>
                  <a:lnTo>
                    <a:pt x="1542669" y="2098967"/>
                  </a:lnTo>
                  <a:lnTo>
                    <a:pt x="1537957" y="2099157"/>
                  </a:lnTo>
                  <a:lnTo>
                    <a:pt x="1534655" y="2102662"/>
                  </a:lnTo>
                  <a:lnTo>
                    <a:pt x="1533956" y="2104224"/>
                  </a:lnTo>
                  <a:lnTo>
                    <a:pt x="1533956" y="2107920"/>
                  </a:lnTo>
                  <a:lnTo>
                    <a:pt x="1534655" y="2109482"/>
                  </a:lnTo>
                  <a:lnTo>
                    <a:pt x="1535722" y="2110702"/>
                  </a:lnTo>
                  <a:lnTo>
                    <a:pt x="1536903" y="2111921"/>
                  </a:lnTo>
                  <a:lnTo>
                    <a:pt x="1538668" y="2112632"/>
                  </a:lnTo>
                  <a:lnTo>
                    <a:pt x="1540395" y="2112632"/>
                  </a:lnTo>
                  <a:lnTo>
                    <a:pt x="1542161" y="2112632"/>
                  </a:lnTo>
                  <a:lnTo>
                    <a:pt x="1543888" y="2111921"/>
                  </a:lnTo>
                  <a:lnTo>
                    <a:pt x="1544955" y="2110702"/>
                  </a:lnTo>
                  <a:lnTo>
                    <a:pt x="1546364" y="2109482"/>
                  </a:lnTo>
                  <a:lnTo>
                    <a:pt x="1547037" y="2107920"/>
                  </a:lnTo>
                  <a:lnTo>
                    <a:pt x="1547037" y="2104224"/>
                  </a:lnTo>
                  <a:close/>
                </a:path>
                <a:path w="3331844" h="3348354">
                  <a:moveTo>
                    <a:pt x="1555788" y="2357932"/>
                  </a:moveTo>
                  <a:lnTo>
                    <a:pt x="1555076" y="2356193"/>
                  </a:lnTo>
                  <a:lnTo>
                    <a:pt x="1553870" y="2354948"/>
                  </a:lnTo>
                  <a:lnTo>
                    <a:pt x="1551241" y="2352510"/>
                  </a:lnTo>
                  <a:lnTo>
                    <a:pt x="1546872" y="2352700"/>
                  </a:lnTo>
                  <a:lnTo>
                    <a:pt x="1544599" y="2354948"/>
                  </a:lnTo>
                  <a:lnTo>
                    <a:pt x="1543380" y="2356193"/>
                  </a:lnTo>
                  <a:lnTo>
                    <a:pt x="1542669" y="2357932"/>
                  </a:lnTo>
                  <a:lnTo>
                    <a:pt x="1542669" y="2361260"/>
                  </a:lnTo>
                  <a:lnTo>
                    <a:pt x="1543380" y="2363025"/>
                  </a:lnTo>
                  <a:lnTo>
                    <a:pt x="1544434" y="2364244"/>
                  </a:lnTo>
                  <a:lnTo>
                    <a:pt x="1545653" y="2365464"/>
                  </a:lnTo>
                  <a:lnTo>
                    <a:pt x="1547418" y="2366162"/>
                  </a:lnTo>
                  <a:lnTo>
                    <a:pt x="1550911" y="2366162"/>
                  </a:lnTo>
                  <a:lnTo>
                    <a:pt x="1552651" y="2365464"/>
                  </a:lnTo>
                  <a:lnTo>
                    <a:pt x="1555076" y="2363025"/>
                  </a:lnTo>
                  <a:lnTo>
                    <a:pt x="1555788" y="2361450"/>
                  </a:lnTo>
                  <a:lnTo>
                    <a:pt x="1555788" y="2357932"/>
                  </a:lnTo>
                  <a:close/>
                </a:path>
                <a:path w="3331844" h="3348354">
                  <a:moveTo>
                    <a:pt x="1573263" y="2427681"/>
                  </a:moveTo>
                  <a:lnTo>
                    <a:pt x="1572590" y="2426119"/>
                  </a:lnTo>
                  <a:lnTo>
                    <a:pt x="1568907" y="2422461"/>
                  </a:lnTo>
                  <a:lnTo>
                    <a:pt x="1564182" y="2422652"/>
                  </a:lnTo>
                  <a:lnTo>
                    <a:pt x="1562100" y="2424900"/>
                  </a:lnTo>
                  <a:lnTo>
                    <a:pt x="1560855" y="2426119"/>
                  </a:lnTo>
                  <a:lnTo>
                    <a:pt x="1560144" y="2427871"/>
                  </a:lnTo>
                  <a:lnTo>
                    <a:pt x="1560144" y="2431211"/>
                  </a:lnTo>
                  <a:lnTo>
                    <a:pt x="1560855" y="2432977"/>
                  </a:lnTo>
                  <a:lnTo>
                    <a:pt x="1561909" y="2434158"/>
                  </a:lnTo>
                  <a:lnTo>
                    <a:pt x="1563128" y="2435415"/>
                  </a:lnTo>
                  <a:lnTo>
                    <a:pt x="1564894" y="2436088"/>
                  </a:lnTo>
                  <a:lnTo>
                    <a:pt x="1568386" y="2436088"/>
                  </a:lnTo>
                  <a:lnTo>
                    <a:pt x="1570126" y="2435415"/>
                  </a:lnTo>
                  <a:lnTo>
                    <a:pt x="1572590" y="2432977"/>
                  </a:lnTo>
                  <a:lnTo>
                    <a:pt x="1573263" y="2431377"/>
                  </a:lnTo>
                  <a:lnTo>
                    <a:pt x="1573263" y="2427681"/>
                  </a:lnTo>
                  <a:close/>
                </a:path>
                <a:path w="3331844" h="3348354">
                  <a:moveTo>
                    <a:pt x="1573288" y="2270315"/>
                  </a:moveTo>
                  <a:lnTo>
                    <a:pt x="1572590" y="2268588"/>
                  </a:lnTo>
                  <a:lnTo>
                    <a:pt x="1571371" y="2267521"/>
                  </a:lnTo>
                  <a:lnTo>
                    <a:pt x="1568742" y="2265095"/>
                  </a:lnTo>
                  <a:lnTo>
                    <a:pt x="1564182" y="2265286"/>
                  </a:lnTo>
                  <a:lnTo>
                    <a:pt x="1562100" y="2267521"/>
                  </a:lnTo>
                  <a:lnTo>
                    <a:pt x="1560855" y="2268740"/>
                  </a:lnTo>
                  <a:lnTo>
                    <a:pt x="1560144" y="2270315"/>
                  </a:lnTo>
                  <a:lnTo>
                    <a:pt x="1560144" y="2273808"/>
                  </a:lnTo>
                  <a:lnTo>
                    <a:pt x="1560855" y="2275573"/>
                  </a:lnTo>
                  <a:lnTo>
                    <a:pt x="1561909" y="2276792"/>
                  </a:lnTo>
                  <a:lnTo>
                    <a:pt x="1563128" y="2278011"/>
                  </a:lnTo>
                  <a:lnTo>
                    <a:pt x="1564894" y="2278748"/>
                  </a:lnTo>
                  <a:lnTo>
                    <a:pt x="1568386" y="2278748"/>
                  </a:lnTo>
                  <a:lnTo>
                    <a:pt x="1570126" y="2278037"/>
                  </a:lnTo>
                  <a:lnTo>
                    <a:pt x="1571371" y="2276792"/>
                  </a:lnTo>
                  <a:lnTo>
                    <a:pt x="1572590" y="2275611"/>
                  </a:lnTo>
                  <a:lnTo>
                    <a:pt x="1573288" y="2274036"/>
                  </a:lnTo>
                  <a:lnTo>
                    <a:pt x="1573288" y="2270315"/>
                  </a:lnTo>
                  <a:close/>
                </a:path>
                <a:path w="3331844" h="3348354">
                  <a:moveTo>
                    <a:pt x="1582470" y="232892"/>
                  </a:moveTo>
                  <a:lnTo>
                    <a:pt x="1581124" y="229844"/>
                  </a:lnTo>
                  <a:lnTo>
                    <a:pt x="1574038" y="222732"/>
                  </a:lnTo>
                  <a:lnTo>
                    <a:pt x="1565567" y="222732"/>
                  </a:lnTo>
                  <a:lnTo>
                    <a:pt x="1558480" y="229844"/>
                  </a:lnTo>
                  <a:lnTo>
                    <a:pt x="1557108" y="232892"/>
                  </a:lnTo>
                  <a:lnTo>
                    <a:pt x="1557108" y="240004"/>
                  </a:lnTo>
                  <a:lnTo>
                    <a:pt x="1558480" y="243027"/>
                  </a:lnTo>
                  <a:lnTo>
                    <a:pt x="1563230" y="247764"/>
                  </a:lnTo>
                  <a:lnTo>
                    <a:pt x="1566278" y="249110"/>
                  </a:lnTo>
                  <a:lnTo>
                    <a:pt x="1569643" y="249110"/>
                  </a:lnTo>
                  <a:lnTo>
                    <a:pt x="1573034" y="249110"/>
                  </a:lnTo>
                  <a:lnTo>
                    <a:pt x="1576400" y="247764"/>
                  </a:lnTo>
                  <a:lnTo>
                    <a:pt x="1581124" y="243027"/>
                  </a:lnTo>
                  <a:lnTo>
                    <a:pt x="1582470" y="240004"/>
                  </a:lnTo>
                  <a:lnTo>
                    <a:pt x="1582470" y="232892"/>
                  </a:lnTo>
                  <a:close/>
                </a:path>
                <a:path w="3331844" h="3348354">
                  <a:moveTo>
                    <a:pt x="1590763" y="2121700"/>
                  </a:moveTo>
                  <a:lnTo>
                    <a:pt x="1590065" y="2119973"/>
                  </a:lnTo>
                  <a:lnTo>
                    <a:pt x="1588846" y="2118906"/>
                  </a:lnTo>
                  <a:lnTo>
                    <a:pt x="1586242" y="2116467"/>
                  </a:lnTo>
                  <a:lnTo>
                    <a:pt x="1581696" y="2116671"/>
                  </a:lnTo>
                  <a:lnTo>
                    <a:pt x="1579575" y="2118906"/>
                  </a:lnTo>
                  <a:lnTo>
                    <a:pt x="1578356" y="2119973"/>
                  </a:lnTo>
                  <a:lnTo>
                    <a:pt x="1577657" y="2121700"/>
                  </a:lnTo>
                  <a:lnTo>
                    <a:pt x="1577657" y="2125192"/>
                  </a:lnTo>
                  <a:lnTo>
                    <a:pt x="1578356" y="2126958"/>
                  </a:lnTo>
                  <a:lnTo>
                    <a:pt x="1579422" y="2128177"/>
                  </a:lnTo>
                  <a:lnTo>
                    <a:pt x="1580642" y="2129396"/>
                  </a:lnTo>
                  <a:lnTo>
                    <a:pt x="1582369" y="2130094"/>
                  </a:lnTo>
                  <a:lnTo>
                    <a:pt x="1585899" y="2130094"/>
                  </a:lnTo>
                  <a:lnTo>
                    <a:pt x="1587627" y="2129396"/>
                  </a:lnTo>
                  <a:lnTo>
                    <a:pt x="1588846" y="2128177"/>
                  </a:lnTo>
                  <a:lnTo>
                    <a:pt x="1590065" y="2126958"/>
                  </a:lnTo>
                  <a:lnTo>
                    <a:pt x="1590763" y="2125383"/>
                  </a:lnTo>
                  <a:lnTo>
                    <a:pt x="1590763" y="2121700"/>
                  </a:lnTo>
                  <a:close/>
                </a:path>
                <a:path w="3331844" h="3348354">
                  <a:moveTo>
                    <a:pt x="1592021" y="788022"/>
                  </a:moveTo>
                  <a:lnTo>
                    <a:pt x="1590675" y="784987"/>
                  </a:lnTo>
                  <a:lnTo>
                    <a:pt x="1583550" y="777862"/>
                  </a:lnTo>
                  <a:lnTo>
                    <a:pt x="1575092" y="777862"/>
                  </a:lnTo>
                  <a:lnTo>
                    <a:pt x="1570380" y="782612"/>
                  </a:lnTo>
                  <a:lnTo>
                    <a:pt x="1568005" y="784987"/>
                  </a:lnTo>
                  <a:lnTo>
                    <a:pt x="1566621" y="788022"/>
                  </a:lnTo>
                  <a:lnTo>
                    <a:pt x="1566621" y="795172"/>
                  </a:lnTo>
                  <a:lnTo>
                    <a:pt x="1567967" y="798220"/>
                  </a:lnTo>
                  <a:lnTo>
                    <a:pt x="1570380" y="800557"/>
                  </a:lnTo>
                  <a:lnTo>
                    <a:pt x="1572755" y="802970"/>
                  </a:lnTo>
                  <a:lnTo>
                    <a:pt x="1575790" y="804278"/>
                  </a:lnTo>
                  <a:lnTo>
                    <a:pt x="1582559" y="804278"/>
                  </a:lnTo>
                  <a:lnTo>
                    <a:pt x="1585963" y="802932"/>
                  </a:lnTo>
                  <a:lnTo>
                    <a:pt x="1590675" y="798220"/>
                  </a:lnTo>
                  <a:lnTo>
                    <a:pt x="1592021" y="795172"/>
                  </a:lnTo>
                  <a:lnTo>
                    <a:pt x="1592021" y="788022"/>
                  </a:lnTo>
                  <a:close/>
                </a:path>
                <a:path w="3331844" h="3348354">
                  <a:moveTo>
                    <a:pt x="1599526" y="2454097"/>
                  </a:moveTo>
                  <a:lnTo>
                    <a:pt x="1598815" y="2452370"/>
                  </a:lnTo>
                  <a:lnTo>
                    <a:pt x="1597596" y="2451112"/>
                  </a:lnTo>
                  <a:lnTo>
                    <a:pt x="1595132" y="2448687"/>
                  </a:lnTo>
                  <a:lnTo>
                    <a:pt x="1590611" y="2448687"/>
                  </a:lnTo>
                  <a:lnTo>
                    <a:pt x="1588338" y="2451112"/>
                  </a:lnTo>
                  <a:lnTo>
                    <a:pt x="1587080" y="2452370"/>
                  </a:lnTo>
                  <a:lnTo>
                    <a:pt x="1586407" y="2454097"/>
                  </a:lnTo>
                  <a:lnTo>
                    <a:pt x="1586407" y="2455862"/>
                  </a:lnTo>
                  <a:lnTo>
                    <a:pt x="1586407" y="2457627"/>
                  </a:lnTo>
                  <a:lnTo>
                    <a:pt x="1587080" y="2459190"/>
                  </a:lnTo>
                  <a:lnTo>
                    <a:pt x="1588135" y="2460409"/>
                  </a:lnTo>
                  <a:lnTo>
                    <a:pt x="1589354" y="2461628"/>
                  </a:lnTo>
                  <a:lnTo>
                    <a:pt x="1591119" y="2462339"/>
                  </a:lnTo>
                  <a:lnTo>
                    <a:pt x="1594612" y="2462339"/>
                  </a:lnTo>
                  <a:lnTo>
                    <a:pt x="1596377" y="2461628"/>
                  </a:lnTo>
                  <a:lnTo>
                    <a:pt x="1598815" y="2459190"/>
                  </a:lnTo>
                  <a:lnTo>
                    <a:pt x="1599526" y="2457627"/>
                  </a:lnTo>
                  <a:lnTo>
                    <a:pt x="1599526" y="2454097"/>
                  </a:lnTo>
                  <a:close/>
                </a:path>
                <a:path w="3331844" h="3348354">
                  <a:moveTo>
                    <a:pt x="1608239" y="2410371"/>
                  </a:moveTo>
                  <a:lnTo>
                    <a:pt x="1607540" y="2408644"/>
                  </a:lnTo>
                  <a:lnTo>
                    <a:pt x="1606346" y="2407424"/>
                  </a:lnTo>
                  <a:lnTo>
                    <a:pt x="1603717" y="2404961"/>
                  </a:lnTo>
                  <a:lnTo>
                    <a:pt x="1599336" y="2405151"/>
                  </a:lnTo>
                  <a:lnTo>
                    <a:pt x="1595831" y="2408644"/>
                  </a:lnTo>
                  <a:lnTo>
                    <a:pt x="1595132" y="2410371"/>
                  </a:lnTo>
                  <a:lnTo>
                    <a:pt x="1595132" y="2413901"/>
                  </a:lnTo>
                  <a:lnTo>
                    <a:pt x="1595831" y="2415476"/>
                  </a:lnTo>
                  <a:lnTo>
                    <a:pt x="1596898" y="2416683"/>
                  </a:lnTo>
                  <a:lnTo>
                    <a:pt x="1598117" y="2417902"/>
                  </a:lnTo>
                  <a:lnTo>
                    <a:pt x="1599869" y="2418613"/>
                  </a:lnTo>
                  <a:lnTo>
                    <a:pt x="1601609" y="2418613"/>
                  </a:lnTo>
                  <a:lnTo>
                    <a:pt x="1603375" y="2418613"/>
                  </a:lnTo>
                  <a:lnTo>
                    <a:pt x="1605102" y="2417902"/>
                  </a:lnTo>
                  <a:lnTo>
                    <a:pt x="1607566" y="2415476"/>
                  </a:lnTo>
                  <a:lnTo>
                    <a:pt x="1608239" y="2413711"/>
                  </a:lnTo>
                  <a:lnTo>
                    <a:pt x="1608239" y="2410371"/>
                  </a:lnTo>
                  <a:close/>
                </a:path>
                <a:path w="3331844" h="3348354">
                  <a:moveTo>
                    <a:pt x="1612633" y="2235377"/>
                  </a:moveTo>
                  <a:lnTo>
                    <a:pt x="1611934" y="2233803"/>
                  </a:lnTo>
                  <a:lnTo>
                    <a:pt x="1610715" y="2232558"/>
                  </a:lnTo>
                  <a:lnTo>
                    <a:pt x="1608239" y="2230120"/>
                  </a:lnTo>
                  <a:lnTo>
                    <a:pt x="1603883" y="2230120"/>
                  </a:lnTo>
                  <a:lnTo>
                    <a:pt x="1601444" y="2232558"/>
                  </a:lnTo>
                  <a:lnTo>
                    <a:pt x="1600225" y="2233612"/>
                  </a:lnTo>
                  <a:lnTo>
                    <a:pt x="1599526" y="2235377"/>
                  </a:lnTo>
                  <a:lnTo>
                    <a:pt x="1599526" y="2239060"/>
                  </a:lnTo>
                  <a:lnTo>
                    <a:pt x="1600225" y="2240635"/>
                  </a:lnTo>
                  <a:lnTo>
                    <a:pt x="1602663" y="2243061"/>
                  </a:lnTo>
                  <a:lnTo>
                    <a:pt x="1604238" y="2243772"/>
                  </a:lnTo>
                  <a:lnTo>
                    <a:pt x="1607731" y="2243772"/>
                  </a:lnTo>
                  <a:lnTo>
                    <a:pt x="1609496" y="2243061"/>
                  </a:lnTo>
                  <a:lnTo>
                    <a:pt x="1611934" y="2240635"/>
                  </a:lnTo>
                  <a:lnTo>
                    <a:pt x="1612633" y="2238870"/>
                  </a:lnTo>
                  <a:lnTo>
                    <a:pt x="1612633" y="2235377"/>
                  </a:lnTo>
                  <a:close/>
                </a:path>
                <a:path w="3331844" h="3348354">
                  <a:moveTo>
                    <a:pt x="1617002" y="2357767"/>
                  </a:moveTo>
                  <a:lnTo>
                    <a:pt x="1616290" y="2356193"/>
                  </a:lnTo>
                  <a:lnTo>
                    <a:pt x="1615071" y="2354948"/>
                  </a:lnTo>
                  <a:lnTo>
                    <a:pt x="1612442" y="2352510"/>
                  </a:lnTo>
                  <a:lnTo>
                    <a:pt x="1607921" y="2352700"/>
                  </a:lnTo>
                  <a:lnTo>
                    <a:pt x="1605800" y="2354948"/>
                  </a:lnTo>
                  <a:lnTo>
                    <a:pt x="1604594" y="2356002"/>
                  </a:lnTo>
                  <a:lnTo>
                    <a:pt x="1603883" y="2357767"/>
                  </a:lnTo>
                  <a:lnTo>
                    <a:pt x="1603883" y="2361450"/>
                  </a:lnTo>
                  <a:lnTo>
                    <a:pt x="1604594" y="2363025"/>
                  </a:lnTo>
                  <a:lnTo>
                    <a:pt x="1605648" y="2364244"/>
                  </a:lnTo>
                  <a:lnTo>
                    <a:pt x="1606867" y="2365464"/>
                  </a:lnTo>
                  <a:lnTo>
                    <a:pt x="1608632" y="2366162"/>
                  </a:lnTo>
                  <a:lnTo>
                    <a:pt x="1612125" y="2366162"/>
                  </a:lnTo>
                  <a:lnTo>
                    <a:pt x="1613852" y="2365464"/>
                  </a:lnTo>
                  <a:lnTo>
                    <a:pt x="1616290" y="2363025"/>
                  </a:lnTo>
                  <a:lnTo>
                    <a:pt x="1617002" y="2361260"/>
                  </a:lnTo>
                  <a:lnTo>
                    <a:pt x="1617002" y="2357767"/>
                  </a:lnTo>
                  <a:close/>
                </a:path>
                <a:path w="3331844" h="3348354">
                  <a:moveTo>
                    <a:pt x="1624431" y="376732"/>
                  </a:moveTo>
                  <a:lnTo>
                    <a:pt x="1623060" y="373684"/>
                  </a:lnTo>
                  <a:lnTo>
                    <a:pt x="1615973" y="366572"/>
                  </a:lnTo>
                  <a:lnTo>
                    <a:pt x="1607502" y="366572"/>
                  </a:lnTo>
                  <a:lnTo>
                    <a:pt x="1600390" y="373684"/>
                  </a:lnTo>
                  <a:lnTo>
                    <a:pt x="1599044" y="376732"/>
                  </a:lnTo>
                  <a:lnTo>
                    <a:pt x="1599044" y="383844"/>
                  </a:lnTo>
                  <a:lnTo>
                    <a:pt x="1600390" y="386892"/>
                  </a:lnTo>
                  <a:lnTo>
                    <a:pt x="1605127" y="391642"/>
                  </a:lnTo>
                  <a:lnTo>
                    <a:pt x="1608175" y="392988"/>
                  </a:lnTo>
                  <a:lnTo>
                    <a:pt x="1611579" y="392988"/>
                  </a:lnTo>
                  <a:lnTo>
                    <a:pt x="1614982" y="392988"/>
                  </a:lnTo>
                  <a:lnTo>
                    <a:pt x="1618348" y="391642"/>
                  </a:lnTo>
                  <a:lnTo>
                    <a:pt x="1623060" y="386892"/>
                  </a:lnTo>
                  <a:lnTo>
                    <a:pt x="1624431" y="383882"/>
                  </a:lnTo>
                  <a:lnTo>
                    <a:pt x="1624431" y="376732"/>
                  </a:lnTo>
                  <a:close/>
                </a:path>
                <a:path w="3331844" h="3348354">
                  <a:moveTo>
                    <a:pt x="1634502" y="2305291"/>
                  </a:moveTo>
                  <a:lnTo>
                    <a:pt x="1633804" y="2303716"/>
                  </a:lnTo>
                  <a:lnTo>
                    <a:pt x="1630108" y="2300059"/>
                  </a:lnTo>
                  <a:lnTo>
                    <a:pt x="1625587" y="2300059"/>
                  </a:lnTo>
                  <a:lnTo>
                    <a:pt x="1623314" y="2302497"/>
                  </a:lnTo>
                  <a:lnTo>
                    <a:pt x="1622056" y="2303564"/>
                  </a:lnTo>
                  <a:lnTo>
                    <a:pt x="1621358" y="2305291"/>
                  </a:lnTo>
                  <a:lnTo>
                    <a:pt x="1621358" y="2308974"/>
                  </a:lnTo>
                  <a:lnTo>
                    <a:pt x="1622056" y="2310549"/>
                  </a:lnTo>
                  <a:lnTo>
                    <a:pt x="1623314" y="2311768"/>
                  </a:lnTo>
                  <a:lnTo>
                    <a:pt x="1624533" y="2313013"/>
                  </a:lnTo>
                  <a:lnTo>
                    <a:pt x="1626108" y="2313686"/>
                  </a:lnTo>
                  <a:lnTo>
                    <a:pt x="1627835" y="2313686"/>
                  </a:lnTo>
                  <a:lnTo>
                    <a:pt x="1629600" y="2313686"/>
                  </a:lnTo>
                  <a:lnTo>
                    <a:pt x="1631365" y="2313013"/>
                  </a:lnTo>
                  <a:lnTo>
                    <a:pt x="1632585" y="2311768"/>
                  </a:lnTo>
                  <a:lnTo>
                    <a:pt x="1633804" y="2310574"/>
                  </a:lnTo>
                  <a:lnTo>
                    <a:pt x="1634502" y="2308822"/>
                  </a:lnTo>
                  <a:lnTo>
                    <a:pt x="1634502" y="2305291"/>
                  </a:lnTo>
                  <a:close/>
                </a:path>
                <a:path w="3331844" h="3348354">
                  <a:moveTo>
                    <a:pt x="1637842" y="651052"/>
                  </a:moveTo>
                  <a:lnTo>
                    <a:pt x="1636356" y="647750"/>
                  </a:lnTo>
                  <a:lnTo>
                    <a:pt x="1628609" y="639991"/>
                  </a:lnTo>
                  <a:lnTo>
                    <a:pt x="1619364" y="639991"/>
                  </a:lnTo>
                  <a:lnTo>
                    <a:pt x="1611604" y="647750"/>
                  </a:lnTo>
                  <a:lnTo>
                    <a:pt x="1610106" y="651052"/>
                  </a:lnTo>
                  <a:lnTo>
                    <a:pt x="1610106" y="658837"/>
                  </a:lnTo>
                  <a:lnTo>
                    <a:pt x="1611604" y="662165"/>
                  </a:lnTo>
                  <a:lnTo>
                    <a:pt x="1616773" y="667334"/>
                  </a:lnTo>
                  <a:lnTo>
                    <a:pt x="1620100" y="668807"/>
                  </a:lnTo>
                  <a:lnTo>
                    <a:pt x="1623796" y="668807"/>
                  </a:lnTo>
                  <a:lnTo>
                    <a:pt x="1627517" y="668807"/>
                  </a:lnTo>
                  <a:lnTo>
                    <a:pt x="1631200" y="667334"/>
                  </a:lnTo>
                  <a:lnTo>
                    <a:pt x="1636356" y="662165"/>
                  </a:lnTo>
                  <a:lnTo>
                    <a:pt x="1637842" y="658863"/>
                  </a:lnTo>
                  <a:lnTo>
                    <a:pt x="1637842" y="651052"/>
                  </a:lnTo>
                  <a:close/>
                </a:path>
                <a:path w="3331844" h="3348354">
                  <a:moveTo>
                    <a:pt x="1643227" y="2502763"/>
                  </a:moveTo>
                  <a:lnTo>
                    <a:pt x="1642516" y="2501188"/>
                  </a:lnTo>
                  <a:lnTo>
                    <a:pt x="1641335" y="2499969"/>
                  </a:lnTo>
                  <a:lnTo>
                    <a:pt x="1638858" y="2497505"/>
                  </a:lnTo>
                  <a:lnTo>
                    <a:pt x="1634312" y="2497696"/>
                  </a:lnTo>
                  <a:lnTo>
                    <a:pt x="1630819" y="2501188"/>
                  </a:lnTo>
                  <a:lnTo>
                    <a:pt x="1630108" y="2502763"/>
                  </a:lnTo>
                  <a:lnTo>
                    <a:pt x="1630108" y="2506446"/>
                  </a:lnTo>
                  <a:lnTo>
                    <a:pt x="1630819" y="2508021"/>
                  </a:lnTo>
                  <a:lnTo>
                    <a:pt x="1631873" y="2509240"/>
                  </a:lnTo>
                  <a:lnTo>
                    <a:pt x="1633093" y="2510459"/>
                  </a:lnTo>
                  <a:lnTo>
                    <a:pt x="1634858" y="2511158"/>
                  </a:lnTo>
                  <a:lnTo>
                    <a:pt x="1638350" y="2511158"/>
                  </a:lnTo>
                  <a:lnTo>
                    <a:pt x="1640078" y="2510459"/>
                  </a:lnTo>
                  <a:lnTo>
                    <a:pt x="1641335" y="2509240"/>
                  </a:lnTo>
                  <a:lnTo>
                    <a:pt x="1642516" y="2508021"/>
                  </a:lnTo>
                  <a:lnTo>
                    <a:pt x="1643227" y="2506256"/>
                  </a:lnTo>
                  <a:lnTo>
                    <a:pt x="1643227" y="2502763"/>
                  </a:lnTo>
                  <a:close/>
                </a:path>
                <a:path w="3331844" h="3348354">
                  <a:moveTo>
                    <a:pt x="1643227" y="2182901"/>
                  </a:moveTo>
                  <a:lnTo>
                    <a:pt x="1642516" y="2181326"/>
                  </a:lnTo>
                  <a:lnTo>
                    <a:pt x="1641335" y="2180107"/>
                  </a:lnTo>
                  <a:lnTo>
                    <a:pt x="1638706" y="2177669"/>
                  </a:lnTo>
                  <a:lnTo>
                    <a:pt x="1634147" y="2177859"/>
                  </a:lnTo>
                  <a:lnTo>
                    <a:pt x="1632038" y="2180107"/>
                  </a:lnTo>
                  <a:lnTo>
                    <a:pt x="1630819" y="2181161"/>
                  </a:lnTo>
                  <a:lnTo>
                    <a:pt x="1630108" y="2182901"/>
                  </a:lnTo>
                  <a:lnTo>
                    <a:pt x="1630108" y="2184819"/>
                  </a:lnTo>
                  <a:lnTo>
                    <a:pt x="1630108" y="2186394"/>
                  </a:lnTo>
                  <a:lnTo>
                    <a:pt x="1630819" y="2188159"/>
                  </a:lnTo>
                  <a:lnTo>
                    <a:pt x="1631873" y="2189365"/>
                  </a:lnTo>
                  <a:lnTo>
                    <a:pt x="1633093" y="2190585"/>
                  </a:lnTo>
                  <a:lnTo>
                    <a:pt x="1634858" y="2191296"/>
                  </a:lnTo>
                  <a:lnTo>
                    <a:pt x="1638350" y="2191296"/>
                  </a:lnTo>
                  <a:lnTo>
                    <a:pt x="1640078" y="2190585"/>
                  </a:lnTo>
                  <a:lnTo>
                    <a:pt x="1641335" y="2189365"/>
                  </a:lnTo>
                  <a:lnTo>
                    <a:pt x="1642516" y="2188159"/>
                  </a:lnTo>
                  <a:lnTo>
                    <a:pt x="1643227" y="2186419"/>
                  </a:lnTo>
                  <a:lnTo>
                    <a:pt x="1643227" y="2182901"/>
                  </a:lnTo>
                  <a:close/>
                </a:path>
                <a:path w="3331844" h="3348354">
                  <a:moveTo>
                    <a:pt x="1651977" y="2253005"/>
                  </a:moveTo>
                  <a:lnTo>
                    <a:pt x="1651266" y="2251278"/>
                  </a:lnTo>
                  <a:lnTo>
                    <a:pt x="1647621" y="2247582"/>
                  </a:lnTo>
                  <a:lnTo>
                    <a:pt x="1643227" y="2247582"/>
                  </a:lnTo>
                  <a:lnTo>
                    <a:pt x="1639570" y="2251278"/>
                  </a:lnTo>
                  <a:lnTo>
                    <a:pt x="1638858" y="2252840"/>
                  </a:lnTo>
                  <a:lnTo>
                    <a:pt x="1638858" y="2256536"/>
                  </a:lnTo>
                  <a:lnTo>
                    <a:pt x="1639570" y="2258098"/>
                  </a:lnTo>
                  <a:lnTo>
                    <a:pt x="1642008" y="2260536"/>
                  </a:lnTo>
                  <a:lnTo>
                    <a:pt x="1643583" y="2261247"/>
                  </a:lnTo>
                  <a:lnTo>
                    <a:pt x="1647101" y="2261247"/>
                  </a:lnTo>
                  <a:lnTo>
                    <a:pt x="1648841" y="2260536"/>
                  </a:lnTo>
                  <a:lnTo>
                    <a:pt x="1650060" y="2259317"/>
                  </a:lnTo>
                  <a:lnTo>
                    <a:pt x="1651266" y="2258098"/>
                  </a:lnTo>
                  <a:lnTo>
                    <a:pt x="1651977" y="2256332"/>
                  </a:lnTo>
                  <a:lnTo>
                    <a:pt x="1651977" y="2253005"/>
                  </a:lnTo>
                  <a:close/>
                </a:path>
                <a:path w="3331844" h="3348354">
                  <a:moveTo>
                    <a:pt x="1653832" y="514680"/>
                  </a:moveTo>
                  <a:lnTo>
                    <a:pt x="1652485" y="511657"/>
                  </a:lnTo>
                  <a:lnTo>
                    <a:pt x="1650187" y="509295"/>
                  </a:lnTo>
                  <a:lnTo>
                    <a:pt x="1645462" y="504609"/>
                  </a:lnTo>
                  <a:lnTo>
                    <a:pt x="1637068" y="504609"/>
                  </a:lnTo>
                  <a:lnTo>
                    <a:pt x="1630019" y="511657"/>
                  </a:lnTo>
                  <a:lnTo>
                    <a:pt x="1628698" y="514680"/>
                  </a:lnTo>
                  <a:lnTo>
                    <a:pt x="1628698" y="521728"/>
                  </a:lnTo>
                  <a:lnTo>
                    <a:pt x="1630045" y="524738"/>
                  </a:lnTo>
                  <a:lnTo>
                    <a:pt x="1632381" y="527050"/>
                  </a:lnTo>
                  <a:lnTo>
                    <a:pt x="1634731" y="529450"/>
                  </a:lnTo>
                  <a:lnTo>
                    <a:pt x="1637741" y="530771"/>
                  </a:lnTo>
                  <a:lnTo>
                    <a:pt x="1641106" y="530771"/>
                  </a:lnTo>
                  <a:lnTo>
                    <a:pt x="1644472" y="530771"/>
                  </a:lnTo>
                  <a:lnTo>
                    <a:pt x="1647812" y="529450"/>
                  </a:lnTo>
                  <a:lnTo>
                    <a:pt x="1652485" y="524738"/>
                  </a:lnTo>
                  <a:lnTo>
                    <a:pt x="1653832" y="521728"/>
                  </a:lnTo>
                  <a:lnTo>
                    <a:pt x="1653832" y="514680"/>
                  </a:lnTo>
                  <a:close/>
                </a:path>
                <a:path w="3331844" h="3348354">
                  <a:moveTo>
                    <a:pt x="1660728" y="2331707"/>
                  </a:moveTo>
                  <a:lnTo>
                    <a:pt x="1660029" y="2329942"/>
                  </a:lnTo>
                  <a:lnTo>
                    <a:pt x="1656334" y="2326284"/>
                  </a:lnTo>
                  <a:lnTo>
                    <a:pt x="1651622" y="2326475"/>
                  </a:lnTo>
                  <a:lnTo>
                    <a:pt x="1649539" y="2328722"/>
                  </a:lnTo>
                  <a:lnTo>
                    <a:pt x="1648294" y="2329942"/>
                  </a:lnTo>
                  <a:lnTo>
                    <a:pt x="1647621" y="2331707"/>
                  </a:lnTo>
                  <a:lnTo>
                    <a:pt x="1647621" y="2333472"/>
                  </a:lnTo>
                  <a:lnTo>
                    <a:pt x="1647621" y="2335034"/>
                  </a:lnTo>
                  <a:lnTo>
                    <a:pt x="1648294" y="2336800"/>
                  </a:lnTo>
                  <a:lnTo>
                    <a:pt x="1649374" y="2338019"/>
                  </a:lnTo>
                  <a:lnTo>
                    <a:pt x="1650593" y="2339238"/>
                  </a:lnTo>
                  <a:lnTo>
                    <a:pt x="1652333" y="2339949"/>
                  </a:lnTo>
                  <a:lnTo>
                    <a:pt x="1655826" y="2339949"/>
                  </a:lnTo>
                  <a:lnTo>
                    <a:pt x="1657591" y="2339238"/>
                  </a:lnTo>
                  <a:lnTo>
                    <a:pt x="1660029" y="2336800"/>
                  </a:lnTo>
                  <a:lnTo>
                    <a:pt x="1660728" y="2335034"/>
                  </a:lnTo>
                  <a:lnTo>
                    <a:pt x="1660728" y="2331707"/>
                  </a:lnTo>
                  <a:close/>
                </a:path>
                <a:path w="3331844" h="3348354">
                  <a:moveTo>
                    <a:pt x="1669453" y="2279065"/>
                  </a:moveTo>
                  <a:lnTo>
                    <a:pt x="1668780" y="2277491"/>
                  </a:lnTo>
                  <a:lnTo>
                    <a:pt x="1667560" y="2276284"/>
                  </a:lnTo>
                  <a:lnTo>
                    <a:pt x="1664931" y="2273846"/>
                  </a:lnTo>
                  <a:lnTo>
                    <a:pt x="1660372" y="2274036"/>
                  </a:lnTo>
                  <a:lnTo>
                    <a:pt x="1658289" y="2276284"/>
                  </a:lnTo>
                  <a:lnTo>
                    <a:pt x="1657070" y="2277338"/>
                  </a:lnTo>
                  <a:lnTo>
                    <a:pt x="1656372" y="2279065"/>
                  </a:lnTo>
                  <a:lnTo>
                    <a:pt x="1656372" y="2282748"/>
                  </a:lnTo>
                  <a:lnTo>
                    <a:pt x="1657070" y="2284323"/>
                  </a:lnTo>
                  <a:lnTo>
                    <a:pt x="1658137" y="2285542"/>
                  </a:lnTo>
                  <a:lnTo>
                    <a:pt x="1659318" y="2286762"/>
                  </a:lnTo>
                  <a:lnTo>
                    <a:pt x="1661083" y="2287460"/>
                  </a:lnTo>
                  <a:lnTo>
                    <a:pt x="1662811" y="2287460"/>
                  </a:lnTo>
                  <a:lnTo>
                    <a:pt x="1664576" y="2287460"/>
                  </a:lnTo>
                  <a:lnTo>
                    <a:pt x="1666341" y="2286762"/>
                  </a:lnTo>
                  <a:lnTo>
                    <a:pt x="1668780" y="2284323"/>
                  </a:lnTo>
                  <a:lnTo>
                    <a:pt x="1669453" y="2282596"/>
                  </a:lnTo>
                  <a:lnTo>
                    <a:pt x="1669453" y="2279065"/>
                  </a:lnTo>
                  <a:close/>
                </a:path>
                <a:path w="3331844" h="3348354">
                  <a:moveTo>
                    <a:pt x="1669453" y="2226627"/>
                  </a:moveTo>
                  <a:lnTo>
                    <a:pt x="1668780" y="2225052"/>
                  </a:lnTo>
                  <a:lnTo>
                    <a:pt x="1665097" y="2221369"/>
                  </a:lnTo>
                  <a:lnTo>
                    <a:pt x="1660372" y="2221560"/>
                  </a:lnTo>
                  <a:lnTo>
                    <a:pt x="1658289" y="2223833"/>
                  </a:lnTo>
                  <a:lnTo>
                    <a:pt x="1657070" y="2224887"/>
                  </a:lnTo>
                  <a:lnTo>
                    <a:pt x="1656372" y="2226627"/>
                  </a:lnTo>
                  <a:lnTo>
                    <a:pt x="1656372" y="2230120"/>
                  </a:lnTo>
                  <a:lnTo>
                    <a:pt x="1657070" y="2231885"/>
                  </a:lnTo>
                  <a:lnTo>
                    <a:pt x="1659509" y="2234311"/>
                  </a:lnTo>
                  <a:lnTo>
                    <a:pt x="1661083" y="2235022"/>
                  </a:lnTo>
                  <a:lnTo>
                    <a:pt x="1662811" y="2235022"/>
                  </a:lnTo>
                  <a:lnTo>
                    <a:pt x="1664576" y="2235022"/>
                  </a:lnTo>
                  <a:lnTo>
                    <a:pt x="1666151" y="2234311"/>
                  </a:lnTo>
                  <a:lnTo>
                    <a:pt x="1667560" y="2233091"/>
                  </a:lnTo>
                  <a:lnTo>
                    <a:pt x="1668780" y="2231885"/>
                  </a:lnTo>
                  <a:lnTo>
                    <a:pt x="1669453" y="2230120"/>
                  </a:lnTo>
                  <a:lnTo>
                    <a:pt x="1669453" y="2226627"/>
                  </a:lnTo>
                  <a:close/>
                </a:path>
                <a:path w="3331844" h="3348354">
                  <a:moveTo>
                    <a:pt x="1678203" y="2375395"/>
                  </a:moveTo>
                  <a:lnTo>
                    <a:pt x="1677504" y="2373668"/>
                  </a:lnTo>
                  <a:lnTo>
                    <a:pt x="1676311" y="2372449"/>
                  </a:lnTo>
                  <a:lnTo>
                    <a:pt x="1673847" y="2370010"/>
                  </a:lnTo>
                  <a:lnTo>
                    <a:pt x="1669288" y="2370010"/>
                  </a:lnTo>
                  <a:lnTo>
                    <a:pt x="1667052" y="2372449"/>
                  </a:lnTo>
                  <a:lnTo>
                    <a:pt x="1665795" y="2373668"/>
                  </a:lnTo>
                  <a:lnTo>
                    <a:pt x="1665097" y="2375243"/>
                  </a:lnTo>
                  <a:lnTo>
                    <a:pt x="1665097" y="2377160"/>
                  </a:lnTo>
                  <a:lnTo>
                    <a:pt x="1665097" y="2378926"/>
                  </a:lnTo>
                  <a:lnTo>
                    <a:pt x="1665795" y="2380691"/>
                  </a:lnTo>
                  <a:lnTo>
                    <a:pt x="1668068" y="2382926"/>
                  </a:lnTo>
                  <a:lnTo>
                    <a:pt x="1669834" y="2383637"/>
                  </a:lnTo>
                  <a:lnTo>
                    <a:pt x="1673326" y="2383637"/>
                  </a:lnTo>
                  <a:lnTo>
                    <a:pt x="1675066" y="2382926"/>
                  </a:lnTo>
                  <a:lnTo>
                    <a:pt x="1676120" y="2381720"/>
                  </a:lnTo>
                  <a:lnTo>
                    <a:pt x="1677504" y="2380691"/>
                  </a:lnTo>
                  <a:lnTo>
                    <a:pt x="1678203" y="2378926"/>
                  </a:lnTo>
                  <a:lnTo>
                    <a:pt x="1678203" y="2375395"/>
                  </a:lnTo>
                  <a:close/>
                </a:path>
                <a:path w="3331844" h="3348354">
                  <a:moveTo>
                    <a:pt x="1695716" y="2314206"/>
                  </a:moveTo>
                  <a:lnTo>
                    <a:pt x="1695005" y="2312466"/>
                  </a:lnTo>
                  <a:lnTo>
                    <a:pt x="1691322" y="2308822"/>
                  </a:lnTo>
                  <a:lnTo>
                    <a:pt x="1686953" y="2308822"/>
                  </a:lnTo>
                  <a:lnTo>
                    <a:pt x="1684528" y="2311247"/>
                  </a:lnTo>
                  <a:lnTo>
                    <a:pt x="1683270" y="2312466"/>
                  </a:lnTo>
                  <a:lnTo>
                    <a:pt x="1682597" y="2314041"/>
                  </a:lnTo>
                  <a:lnTo>
                    <a:pt x="1682597" y="2317724"/>
                  </a:lnTo>
                  <a:lnTo>
                    <a:pt x="1683270" y="2319299"/>
                  </a:lnTo>
                  <a:lnTo>
                    <a:pt x="1685734" y="2321737"/>
                  </a:lnTo>
                  <a:lnTo>
                    <a:pt x="1687309" y="2322436"/>
                  </a:lnTo>
                  <a:lnTo>
                    <a:pt x="1689049" y="2322436"/>
                  </a:lnTo>
                  <a:lnTo>
                    <a:pt x="1690801" y="2322436"/>
                  </a:lnTo>
                  <a:lnTo>
                    <a:pt x="1692567" y="2321737"/>
                  </a:lnTo>
                  <a:lnTo>
                    <a:pt x="1695005" y="2319299"/>
                  </a:lnTo>
                  <a:lnTo>
                    <a:pt x="1695716" y="2317534"/>
                  </a:lnTo>
                  <a:lnTo>
                    <a:pt x="1695716" y="2314206"/>
                  </a:lnTo>
                  <a:close/>
                </a:path>
                <a:path w="3331844" h="3348354">
                  <a:moveTo>
                    <a:pt x="1704428" y="2340267"/>
                  </a:moveTo>
                  <a:lnTo>
                    <a:pt x="1703730" y="2338527"/>
                  </a:lnTo>
                  <a:lnTo>
                    <a:pt x="1702536" y="2337473"/>
                  </a:lnTo>
                  <a:lnTo>
                    <a:pt x="1699907" y="2335034"/>
                  </a:lnTo>
                  <a:lnTo>
                    <a:pt x="1695361" y="2335225"/>
                  </a:lnTo>
                  <a:lnTo>
                    <a:pt x="1693240" y="2337473"/>
                  </a:lnTo>
                  <a:lnTo>
                    <a:pt x="1692021" y="2338692"/>
                  </a:lnTo>
                  <a:lnTo>
                    <a:pt x="1691322" y="2340267"/>
                  </a:lnTo>
                  <a:lnTo>
                    <a:pt x="1691322" y="2342184"/>
                  </a:lnTo>
                  <a:lnTo>
                    <a:pt x="1691322" y="2343785"/>
                  </a:lnTo>
                  <a:lnTo>
                    <a:pt x="1692021" y="2345525"/>
                  </a:lnTo>
                  <a:lnTo>
                    <a:pt x="1693087" y="2346744"/>
                  </a:lnTo>
                  <a:lnTo>
                    <a:pt x="1694307" y="2347963"/>
                  </a:lnTo>
                  <a:lnTo>
                    <a:pt x="1696059" y="2348661"/>
                  </a:lnTo>
                  <a:lnTo>
                    <a:pt x="1699564" y="2348661"/>
                  </a:lnTo>
                  <a:lnTo>
                    <a:pt x="1701292" y="2347963"/>
                  </a:lnTo>
                  <a:lnTo>
                    <a:pt x="1702536" y="2346744"/>
                  </a:lnTo>
                  <a:lnTo>
                    <a:pt x="1703730" y="2345525"/>
                  </a:lnTo>
                  <a:lnTo>
                    <a:pt x="1704428" y="2343950"/>
                  </a:lnTo>
                  <a:lnTo>
                    <a:pt x="1704428" y="2340267"/>
                  </a:lnTo>
                  <a:close/>
                </a:path>
                <a:path w="3331844" h="3348354">
                  <a:moveTo>
                    <a:pt x="1730667" y="2401659"/>
                  </a:moveTo>
                  <a:lnTo>
                    <a:pt x="1729981" y="2399893"/>
                  </a:lnTo>
                  <a:lnTo>
                    <a:pt x="1728571" y="2398509"/>
                  </a:lnTo>
                  <a:lnTo>
                    <a:pt x="1726145" y="2396236"/>
                  </a:lnTo>
                  <a:lnTo>
                    <a:pt x="1722297" y="2396045"/>
                  </a:lnTo>
                  <a:lnTo>
                    <a:pt x="1719503" y="2398674"/>
                  </a:lnTo>
                  <a:lnTo>
                    <a:pt x="1718284" y="2399893"/>
                  </a:lnTo>
                  <a:lnTo>
                    <a:pt x="1717573" y="2401659"/>
                  </a:lnTo>
                  <a:lnTo>
                    <a:pt x="1717573" y="2405151"/>
                  </a:lnTo>
                  <a:lnTo>
                    <a:pt x="1718284" y="2406916"/>
                  </a:lnTo>
                  <a:lnTo>
                    <a:pt x="1719503" y="2407932"/>
                  </a:lnTo>
                  <a:lnTo>
                    <a:pt x="1720723" y="2409152"/>
                  </a:lnTo>
                  <a:lnTo>
                    <a:pt x="1722297" y="2409863"/>
                  </a:lnTo>
                  <a:lnTo>
                    <a:pt x="1724025" y="2409863"/>
                  </a:lnTo>
                  <a:lnTo>
                    <a:pt x="1725790" y="2409863"/>
                  </a:lnTo>
                  <a:lnTo>
                    <a:pt x="1727517" y="2409152"/>
                  </a:lnTo>
                  <a:lnTo>
                    <a:pt x="1728571" y="2407932"/>
                  </a:lnTo>
                  <a:lnTo>
                    <a:pt x="1729981" y="2406916"/>
                  </a:lnTo>
                  <a:lnTo>
                    <a:pt x="1730667" y="2405151"/>
                  </a:lnTo>
                  <a:lnTo>
                    <a:pt x="1730667" y="2401659"/>
                  </a:lnTo>
                  <a:close/>
                </a:path>
                <a:path w="3331844" h="3348354">
                  <a:moveTo>
                    <a:pt x="1748167" y="2454097"/>
                  </a:moveTo>
                  <a:lnTo>
                    <a:pt x="1747456" y="2452370"/>
                  </a:lnTo>
                  <a:lnTo>
                    <a:pt x="1746237" y="2451112"/>
                  </a:lnTo>
                  <a:lnTo>
                    <a:pt x="1743773" y="2448687"/>
                  </a:lnTo>
                  <a:lnTo>
                    <a:pt x="1739417" y="2448687"/>
                  </a:lnTo>
                  <a:lnTo>
                    <a:pt x="1736979" y="2451112"/>
                  </a:lnTo>
                  <a:lnTo>
                    <a:pt x="1735759" y="2452370"/>
                  </a:lnTo>
                  <a:lnTo>
                    <a:pt x="1735048" y="2453944"/>
                  </a:lnTo>
                  <a:lnTo>
                    <a:pt x="1735048" y="2457627"/>
                  </a:lnTo>
                  <a:lnTo>
                    <a:pt x="1735759" y="2459190"/>
                  </a:lnTo>
                  <a:lnTo>
                    <a:pt x="1738198" y="2461628"/>
                  </a:lnTo>
                  <a:lnTo>
                    <a:pt x="1739773" y="2462339"/>
                  </a:lnTo>
                  <a:lnTo>
                    <a:pt x="1741525" y="2462339"/>
                  </a:lnTo>
                  <a:lnTo>
                    <a:pt x="1743290" y="2462339"/>
                  </a:lnTo>
                  <a:lnTo>
                    <a:pt x="1745030" y="2461628"/>
                  </a:lnTo>
                  <a:lnTo>
                    <a:pt x="1747456" y="2459190"/>
                  </a:lnTo>
                  <a:lnTo>
                    <a:pt x="1748167" y="2457437"/>
                  </a:lnTo>
                  <a:lnTo>
                    <a:pt x="1748167" y="2454097"/>
                  </a:lnTo>
                  <a:close/>
                </a:path>
                <a:path w="3331844" h="3348354">
                  <a:moveTo>
                    <a:pt x="1748167" y="2357932"/>
                  </a:moveTo>
                  <a:lnTo>
                    <a:pt x="1747456" y="2356193"/>
                  </a:lnTo>
                  <a:lnTo>
                    <a:pt x="1746237" y="2354948"/>
                  </a:lnTo>
                  <a:lnTo>
                    <a:pt x="1743811" y="2352510"/>
                  </a:lnTo>
                  <a:lnTo>
                    <a:pt x="1739417" y="2352510"/>
                  </a:lnTo>
                  <a:lnTo>
                    <a:pt x="1736979" y="2354948"/>
                  </a:lnTo>
                  <a:lnTo>
                    <a:pt x="1735759" y="2356193"/>
                  </a:lnTo>
                  <a:lnTo>
                    <a:pt x="1735048" y="2357767"/>
                  </a:lnTo>
                  <a:lnTo>
                    <a:pt x="1735048" y="2361450"/>
                  </a:lnTo>
                  <a:lnTo>
                    <a:pt x="1735759" y="2363190"/>
                  </a:lnTo>
                  <a:lnTo>
                    <a:pt x="1736979" y="2364244"/>
                  </a:lnTo>
                  <a:lnTo>
                    <a:pt x="1738198" y="2365464"/>
                  </a:lnTo>
                  <a:lnTo>
                    <a:pt x="1739773" y="2366162"/>
                  </a:lnTo>
                  <a:lnTo>
                    <a:pt x="1741525" y="2366162"/>
                  </a:lnTo>
                  <a:lnTo>
                    <a:pt x="1743290" y="2366162"/>
                  </a:lnTo>
                  <a:lnTo>
                    <a:pt x="1745030" y="2365464"/>
                  </a:lnTo>
                  <a:lnTo>
                    <a:pt x="1746046" y="2364244"/>
                  </a:lnTo>
                  <a:lnTo>
                    <a:pt x="1747456" y="2363190"/>
                  </a:lnTo>
                  <a:lnTo>
                    <a:pt x="1748167" y="2361450"/>
                  </a:lnTo>
                  <a:lnTo>
                    <a:pt x="1748167" y="2357932"/>
                  </a:lnTo>
                  <a:close/>
                </a:path>
                <a:path w="3331844" h="3348354">
                  <a:moveTo>
                    <a:pt x="1783143" y="2436596"/>
                  </a:moveTo>
                  <a:lnTo>
                    <a:pt x="1782445" y="2434869"/>
                  </a:lnTo>
                  <a:lnTo>
                    <a:pt x="1778749" y="2431211"/>
                  </a:lnTo>
                  <a:lnTo>
                    <a:pt x="1774393" y="2431211"/>
                  </a:lnTo>
                  <a:lnTo>
                    <a:pt x="1770735" y="2434869"/>
                  </a:lnTo>
                  <a:lnTo>
                    <a:pt x="1770037" y="2436431"/>
                  </a:lnTo>
                  <a:lnTo>
                    <a:pt x="1770037" y="2440127"/>
                  </a:lnTo>
                  <a:lnTo>
                    <a:pt x="1770735" y="2441689"/>
                  </a:lnTo>
                  <a:lnTo>
                    <a:pt x="1773174" y="2444127"/>
                  </a:lnTo>
                  <a:lnTo>
                    <a:pt x="1774748" y="2444839"/>
                  </a:lnTo>
                  <a:lnTo>
                    <a:pt x="1776514" y="2444839"/>
                  </a:lnTo>
                  <a:lnTo>
                    <a:pt x="1778241" y="2444839"/>
                  </a:lnTo>
                  <a:lnTo>
                    <a:pt x="1780006" y="2444127"/>
                  </a:lnTo>
                  <a:lnTo>
                    <a:pt x="1782445" y="2441689"/>
                  </a:lnTo>
                  <a:lnTo>
                    <a:pt x="1783143" y="2439924"/>
                  </a:lnTo>
                  <a:lnTo>
                    <a:pt x="1783143" y="2436596"/>
                  </a:lnTo>
                  <a:close/>
                </a:path>
                <a:path w="3331844" h="3348354">
                  <a:moveTo>
                    <a:pt x="1783143" y="2410218"/>
                  </a:moveTo>
                  <a:lnTo>
                    <a:pt x="1782445" y="2408644"/>
                  </a:lnTo>
                  <a:lnTo>
                    <a:pt x="1778749" y="2404961"/>
                  </a:lnTo>
                  <a:lnTo>
                    <a:pt x="1774393" y="2404961"/>
                  </a:lnTo>
                  <a:lnTo>
                    <a:pt x="1771954" y="2407424"/>
                  </a:lnTo>
                  <a:lnTo>
                    <a:pt x="1770735" y="2408478"/>
                  </a:lnTo>
                  <a:lnTo>
                    <a:pt x="1770037" y="2410218"/>
                  </a:lnTo>
                  <a:lnTo>
                    <a:pt x="1770037" y="2413711"/>
                  </a:lnTo>
                  <a:lnTo>
                    <a:pt x="1770735" y="2415476"/>
                  </a:lnTo>
                  <a:lnTo>
                    <a:pt x="1771954" y="2416886"/>
                  </a:lnTo>
                  <a:lnTo>
                    <a:pt x="1773364" y="2417902"/>
                  </a:lnTo>
                  <a:lnTo>
                    <a:pt x="1774939" y="2418613"/>
                  </a:lnTo>
                  <a:lnTo>
                    <a:pt x="1776514" y="2418613"/>
                  </a:lnTo>
                  <a:lnTo>
                    <a:pt x="1778241" y="2418613"/>
                  </a:lnTo>
                  <a:lnTo>
                    <a:pt x="1779816" y="2417902"/>
                  </a:lnTo>
                  <a:lnTo>
                    <a:pt x="1781225" y="2416683"/>
                  </a:lnTo>
                  <a:lnTo>
                    <a:pt x="1782445" y="2415476"/>
                  </a:lnTo>
                  <a:lnTo>
                    <a:pt x="1783143" y="2413711"/>
                  </a:lnTo>
                  <a:lnTo>
                    <a:pt x="1783143" y="2410218"/>
                  </a:lnTo>
                  <a:close/>
                </a:path>
                <a:path w="3331844" h="3348354">
                  <a:moveTo>
                    <a:pt x="2307120" y="1601381"/>
                  </a:moveTo>
                  <a:lnTo>
                    <a:pt x="2305964" y="1598777"/>
                  </a:lnTo>
                  <a:lnTo>
                    <a:pt x="2299944" y="1592719"/>
                  </a:lnTo>
                  <a:lnTo>
                    <a:pt x="2292731" y="1592719"/>
                  </a:lnTo>
                  <a:lnTo>
                    <a:pt x="2288717" y="1596758"/>
                  </a:lnTo>
                  <a:lnTo>
                    <a:pt x="2286698" y="1598777"/>
                  </a:lnTo>
                  <a:lnTo>
                    <a:pt x="2285542" y="1601381"/>
                  </a:lnTo>
                  <a:lnTo>
                    <a:pt x="2285542" y="1607439"/>
                  </a:lnTo>
                  <a:lnTo>
                    <a:pt x="2286698" y="1610029"/>
                  </a:lnTo>
                  <a:lnTo>
                    <a:pt x="2288717" y="1612023"/>
                  </a:lnTo>
                  <a:lnTo>
                    <a:pt x="2290737" y="1614068"/>
                  </a:lnTo>
                  <a:lnTo>
                    <a:pt x="2293340" y="1615198"/>
                  </a:lnTo>
                  <a:lnTo>
                    <a:pt x="2299106" y="1615198"/>
                  </a:lnTo>
                  <a:lnTo>
                    <a:pt x="2301964" y="1614068"/>
                  </a:lnTo>
                  <a:lnTo>
                    <a:pt x="2305964" y="1610029"/>
                  </a:lnTo>
                  <a:lnTo>
                    <a:pt x="2307120" y="1607439"/>
                  </a:lnTo>
                  <a:lnTo>
                    <a:pt x="2307120" y="1601381"/>
                  </a:lnTo>
                  <a:close/>
                </a:path>
                <a:path w="3331844" h="3348354">
                  <a:moveTo>
                    <a:pt x="2311527" y="1070203"/>
                  </a:moveTo>
                  <a:lnTo>
                    <a:pt x="2305354" y="1057275"/>
                  </a:lnTo>
                  <a:lnTo>
                    <a:pt x="2291740" y="1050810"/>
                  </a:lnTo>
                  <a:lnTo>
                    <a:pt x="2276017" y="1055763"/>
                  </a:lnTo>
                  <a:lnTo>
                    <a:pt x="2240305" y="1086726"/>
                  </a:lnTo>
                  <a:lnTo>
                    <a:pt x="2206510" y="1119365"/>
                  </a:lnTo>
                  <a:lnTo>
                    <a:pt x="2174760" y="1153579"/>
                  </a:lnTo>
                  <a:lnTo>
                    <a:pt x="2145169" y="1189253"/>
                  </a:lnTo>
                  <a:lnTo>
                    <a:pt x="2117814" y="1226324"/>
                  </a:lnTo>
                  <a:lnTo>
                    <a:pt x="2092807" y="1264666"/>
                  </a:lnTo>
                  <a:lnTo>
                    <a:pt x="2070252" y="1304175"/>
                  </a:lnTo>
                  <a:lnTo>
                    <a:pt x="2050262" y="1344777"/>
                  </a:lnTo>
                  <a:lnTo>
                    <a:pt x="2032927" y="1386357"/>
                  </a:lnTo>
                  <a:lnTo>
                    <a:pt x="2018360" y="1428813"/>
                  </a:lnTo>
                  <a:lnTo>
                    <a:pt x="2006650" y="1472057"/>
                  </a:lnTo>
                  <a:lnTo>
                    <a:pt x="1997913" y="1515986"/>
                  </a:lnTo>
                  <a:lnTo>
                    <a:pt x="1992261" y="1560487"/>
                  </a:lnTo>
                  <a:lnTo>
                    <a:pt x="1989772" y="1605483"/>
                  </a:lnTo>
                  <a:lnTo>
                    <a:pt x="1990572" y="1650873"/>
                  </a:lnTo>
                  <a:lnTo>
                    <a:pt x="1994750" y="1696542"/>
                  </a:lnTo>
                  <a:lnTo>
                    <a:pt x="2002421" y="1742401"/>
                  </a:lnTo>
                  <a:lnTo>
                    <a:pt x="2013686" y="1788350"/>
                  </a:lnTo>
                  <a:lnTo>
                    <a:pt x="2028634" y="1834286"/>
                  </a:lnTo>
                  <a:lnTo>
                    <a:pt x="2047379" y="1880120"/>
                  </a:lnTo>
                  <a:lnTo>
                    <a:pt x="2073122" y="1890242"/>
                  </a:lnTo>
                  <a:lnTo>
                    <a:pt x="2085746" y="1882622"/>
                  </a:lnTo>
                  <a:lnTo>
                    <a:pt x="2089899" y="1868601"/>
                  </a:lnTo>
                  <a:lnTo>
                    <a:pt x="2082279" y="1815185"/>
                  </a:lnTo>
                  <a:lnTo>
                    <a:pt x="2066048" y="1711439"/>
                  </a:lnTo>
                  <a:lnTo>
                    <a:pt x="2059254" y="1660448"/>
                  </a:lnTo>
                  <a:lnTo>
                    <a:pt x="2054567" y="1609598"/>
                  </a:lnTo>
                  <a:lnTo>
                    <a:pt x="2052891" y="1558556"/>
                  </a:lnTo>
                  <a:lnTo>
                    <a:pt x="2055126" y="1506994"/>
                  </a:lnTo>
                  <a:lnTo>
                    <a:pt x="2062200" y="1454569"/>
                  </a:lnTo>
                  <a:lnTo>
                    <a:pt x="2075014" y="1400962"/>
                  </a:lnTo>
                  <a:lnTo>
                    <a:pt x="2091804" y="1354112"/>
                  </a:lnTo>
                  <a:lnTo>
                    <a:pt x="2113369" y="1309751"/>
                  </a:lnTo>
                  <a:lnTo>
                    <a:pt x="2139023" y="1267675"/>
                  </a:lnTo>
                  <a:lnTo>
                    <a:pt x="2168093" y="1227696"/>
                  </a:lnTo>
                  <a:lnTo>
                    <a:pt x="2199894" y="1189596"/>
                  </a:lnTo>
                  <a:lnTo>
                    <a:pt x="2233752" y="1153198"/>
                  </a:lnTo>
                  <a:lnTo>
                    <a:pt x="2268982" y="1118273"/>
                  </a:lnTo>
                  <a:lnTo>
                    <a:pt x="2304910" y="1084656"/>
                  </a:lnTo>
                  <a:lnTo>
                    <a:pt x="2311527" y="1070203"/>
                  </a:lnTo>
                  <a:close/>
                </a:path>
                <a:path w="3331844" h="3348354">
                  <a:moveTo>
                    <a:pt x="2324658" y="1465453"/>
                  </a:moveTo>
                  <a:lnTo>
                    <a:pt x="2323541" y="1462925"/>
                  </a:lnTo>
                  <a:lnTo>
                    <a:pt x="2317635" y="1456994"/>
                  </a:lnTo>
                  <a:lnTo>
                    <a:pt x="2310587" y="1456994"/>
                  </a:lnTo>
                  <a:lnTo>
                    <a:pt x="2304681" y="1462925"/>
                  </a:lnTo>
                  <a:lnTo>
                    <a:pt x="2303538" y="1465453"/>
                  </a:lnTo>
                  <a:lnTo>
                    <a:pt x="2303538" y="1468247"/>
                  </a:lnTo>
                  <a:lnTo>
                    <a:pt x="2303538" y="1471383"/>
                  </a:lnTo>
                  <a:lnTo>
                    <a:pt x="2304681" y="1473923"/>
                  </a:lnTo>
                  <a:lnTo>
                    <a:pt x="2308631" y="1477860"/>
                  </a:lnTo>
                  <a:lnTo>
                    <a:pt x="2311158" y="1478991"/>
                  </a:lnTo>
                  <a:lnTo>
                    <a:pt x="2316810" y="1478991"/>
                  </a:lnTo>
                  <a:lnTo>
                    <a:pt x="2319629" y="1477860"/>
                  </a:lnTo>
                  <a:lnTo>
                    <a:pt x="2323541" y="1473923"/>
                  </a:lnTo>
                  <a:lnTo>
                    <a:pt x="2324658" y="1471383"/>
                  </a:lnTo>
                  <a:lnTo>
                    <a:pt x="2324658" y="1465453"/>
                  </a:lnTo>
                  <a:close/>
                </a:path>
                <a:path w="3331844" h="3348354">
                  <a:moveTo>
                    <a:pt x="2565298" y="2257171"/>
                  </a:moveTo>
                  <a:lnTo>
                    <a:pt x="2561323" y="2246033"/>
                  </a:lnTo>
                  <a:lnTo>
                    <a:pt x="2552179" y="2238451"/>
                  </a:lnTo>
                  <a:lnTo>
                    <a:pt x="2505494" y="2219414"/>
                  </a:lnTo>
                  <a:lnTo>
                    <a:pt x="2458326" y="2198738"/>
                  </a:lnTo>
                  <a:lnTo>
                    <a:pt x="2411311" y="2176145"/>
                  </a:lnTo>
                  <a:lnTo>
                    <a:pt x="2365070" y="2151354"/>
                  </a:lnTo>
                  <a:lnTo>
                    <a:pt x="2320264" y="2124100"/>
                  </a:lnTo>
                  <a:lnTo>
                    <a:pt x="2277503" y="2094115"/>
                  </a:lnTo>
                  <a:lnTo>
                    <a:pt x="2237435" y="2061108"/>
                  </a:lnTo>
                  <a:lnTo>
                    <a:pt x="2200681" y="2024837"/>
                  </a:lnTo>
                  <a:lnTo>
                    <a:pt x="2167902" y="1985010"/>
                  </a:lnTo>
                  <a:lnTo>
                    <a:pt x="2139721" y="1941347"/>
                  </a:lnTo>
                  <a:lnTo>
                    <a:pt x="2128164" y="1932355"/>
                  </a:lnTo>
                  <a:lnTo>
                    <a:pt x="2115121" y="1934819"/>
                  </a:lnTo>
                  <a:lnTo>
                    <a:pt x="2106320" y="1945259"/>
                  </a:lnTo>
                  <a:lnTo>
                    <a:pt x="2107463" y="1960194"/>
                  </a:lnTo>
                  <a:lnTo>
                    <a:pt x="2134666" y="2006511"/>
                  </a:lnTo>
                  <a:lnTo>
                    <a:pt x="2167102" y="2048700"/>
                  </a:lnTo>
                  <a:lnTo>
                    <a:pt x="2203716" y="2087422"/>
                  </a:lnTo>
                  <a:lnTo>
                    <a:pt x="2243467" y="2123300"/>
                  </a:lnTo>
                  <a:lnTo>
                    <a:pt x="2285327" y="2156968"/>
                  </a:lnTo>
                  <a:lnTo>
                    <a:pt x="2323935" y="2186711"/>
                  </a:lnTo>
                  <a:lnTo>
                    <a:pt x="2365375" y="2216620"/>
                  </a:lnTo>
                  <a:lnTo>
                    <a:pt x="2409291" y="2243505"/>
                  </a:lnTo>
                  <a:lnTo>
                    <a:pt x="2455303" y="2264181"/>
                  </a:lnTo>
                  <a:lnTo>
                    <a:pt x="2503055" y="2275433"/>
                  </a:lnTo>
                  <a:lnTo>
                    <a:pt x="2552179" y="2274062"/>
                  </a:lnTo>
                  <a:lnTo>
                    <a:pt x="2562720" y="2267851"/>
                  </a:lnTo>
                  <a:lnTo>
                    <a:pt x="2565298" y="2257171"/>
                  </a:lnTo>
                  <a:close/>
                </a:path>
                <a:path w="3331844" h="3348354">
                  <a:moveTo>
                    <a:pt x="2630932" y="1982089"/>
                  </a:moveTo>
                  <a:lnTo>
                    <a:pt x="2629585" y="1979079"/>
                  </a:lnTo>
                  <a:lnTo>
                    <a:pt x="2622524" y="1972030"/>
                  </a:lnTo>
                  <a:lnTo>
                    <a:pt x="2614155" y="1972030"/>
                  </a:lnTo>
                  <a:lnTo>
                    <a:pt x="2609481" y="1976704"/>
                  </a:lnTo>
                  <a:lnTo>
                    <a:pt x="2607106" y="1979079"/>
                  </a:lnTo>
                  <a:lnTo>
                    <a:pt x="2605760" y="1982089"/>
                  </a:lnTo>
                  <a:lnTo>
                    <a:pt x="2605760" y="1989137"/>
                  </a:lnTo>
                  <a:lnTo>
                    <a:pt x="2607106" y="1992160"/>
                  </a:lnTo>
                  <a:lnTo>
                    <a:pt x="2609481" y="1994458"/>
                  </a:lnTo>
                  <a:lnTo>
                    <a:pt x="2611818" y="1996871"/>
                  </a:lnTo>
                  <a:lnTo>
                    <a:pt x="2614828" y="1998179"/>
                  </a:lnTo>
                  <a:lnTo>
                    <a:pt x="2621572" y="1998179"/>
                  </a:lnTo>
                  <a:lnTo>
                    <a:pt x="2624899" y="1996871"/>
                  </a:lnTo>
                  <a:lnTo>
                    <a:pt x="2627249" y="1994458"/>
                  </a:lnTo>
                  <a:lnTo>
                    <a:pt x="2629585" y="1992160"/>
                  </a:lnTo>
                  <a:lnTo>
                    <a:pt x="2630932" y="1989137"/>
                  </a:lnTo>
                  <a:lnTo>
                    <a:pt x="2630932" y="1982089"/>
                  </a:lnTo>
                  <a:close/>
                </a:path>
                <a:path w="3331844" h="3348354">
                  <a:moveTo>
                    <a:pt x="2665133" y="1160272"/>
                  </a:moveTo>
                  <a:lnTo>
                    <a:pt x="2664574" y="1152537"/>
                  </a:lnTo>
                  <a:lnTo>
                    <a:pt x="2660294" y="1145616"/>
                  </a:lnTo>
                  <a:lnTo>
                    <a:pt x="2653690" y="1141107"/>
                  </a:lnTo>
                  <a:lnTo>
                    <a:pt x="2612009" y="1136421"/>
                  </a:lnTo>
                  <a:lnTo>
                    <a:pt x="2564498" y="1145425"/>
                  </a:lnTo>
                  <a:lnTo>
                    <a:pt x="2517724" y="1161161"/>
                  </a:lnTo>
                  <a:lnTo>
                    <a:pt x="2478214" y="1176591"/>
                  </a:lnTo>
                  <a:lnTo>
                    <a:pt x="2441283" y="1192822"/>
                  </a:lnTo>
                  <a:lnTo>
                    <a:pt x="2407640" y="1214628"/>
                  </a:lnTo>
                  <a:lnTo>
                    <a:pt x="2383269" y="1243939"/>
                  </a:lnTo>
                  <a:lnTo>
                    <a:pt x="2374163" y="1282738"/>
                  </a:lnTo>
                  <a:lnTo>
                    <a:pt x="2378316" y="1292390"/>
                  </a:lnTo>
                  <a:lnTo>
                    <a:pt x="2387435" y="1296860"/>
                  </a:lnTo>
                  <a:lnTo>
                    <a:pt x="2397074" y="1295222"/>
                  </a:lnTo>
                  <a:lnTo>
                    <a:pt x="2402763" y="1286573"/>
                  </a:lnTo>
                  <a:lnTo>
                    <a:pt x="2421686" y="1256931"/>
                  </a:lnTo>
                  <a:lnTo>
                    <a:pt x="2458097" y="1234503"/>
                  </a:lnTo>
                  <a:lnTo>
                    <a:pt x="2499626" y="1218387"/>
                  </a:lnTo>
                  <a:lnTo>
                    <a:pt x="2533878" y="1207655"/>
                  </a:lnTo>
                  <a:lnTo>
                    <a:pt x="2565628" y="1199845"/>
                  </a:lnTo>
                  <a:lnTo>
                    <a:pt x="2599664" y="1192720"/>
                  </a:lnTo>
                  <a:lnTo>
                    <a:pt x="2632481" y="1182966"/>
                  </a:lnTo>
                  <a:lnTo>
                    <a:pt x="2660586" y="1167257"/>
                  </a:lnTo>
                  <a:lnTo>
                    <a:pt x="2665133" y="1160272"/>
                  </a:lnTo>
                  <a:close/>
                </a:path>
                <a:path w="3331844" h="3348354">
                  <a:moveTo>
                    <a:pt x="2698737" y="1658277"/>
                  </a:moveTo>
                  <a:lnTo>
                    <a:pt x="2696845" y="1649158"/>
                  </a:lnTo>
                  <a:lnTo>
                    <a:pt x="2689669" y="1642376"/>
                  </a:lnTo>
                  <a:lnTo>
                    <a:pt x="2651163" y="1633575"/>
                  </a:lnTo>
                  <a:lnTo>
                    <a:pt x="2605709" y="1636471"/>
                  </a:lnTo>
                  <a:lnTo>
                    <a:pt x="2558123" y="1646885"/>
                  </a:lnTo>
                  <a:lnTo>
                    <a:pt x="2513190" y="1660601"/>
                  </a:lnTo>
                  <a:lnTo>
                    <a:pt x="2475712" y="1673440"/>
                  </a:lnTo>
                  <a:lnTo>
                    <a:pt x="2433802" y="1691106"/>
                  </a:lnTo>
                  <a:lnTo>
                    <a:pt x="2395347" y="1717027"/>
                  </a:lnTo>
                  <a:lnTo>
                    <a:pt x="2370086" y="1752168"/>
                  </a:lnTo>
                  <a:lnTo>
                    <a:pt x="2367724" y="1797469"/>
                  </a:lnTo>
                  <a:lnTo>
                    <a:pt x="2375408" y="1807692"/>
                  </a:lnTo>
                  <a:lnTo>
                    <a:pt x="2387612" y="1809902"/>
                  </a:lnTo>
                  <a:lnTo>
                    <a:pt x="2398623" y="1804708"/>
                  </a:lnTo>
                  <a:lnTo>
                    <a:pt x="2402738" y="1792732"/>
                  </a:lnTo>
                  <a:lnTo>
                    <a:pt x="2415946" y="1757032"/>
                  </a:lnTo>
                  <a:lnTo>
                    <a:pt x="2452560" y="1732407"/>
                  </a:lnTo>
                  <a:lnTo>
                    <a:pt x="2497556" y="1716366"/>
                  </a:lnTo>
                  <a:lnTo>
                    <a:pt x="2535923" y="1706460"/>
                  </a:lnTo>
                  <a:lnTo>
                    <a:pt x="2614993" y="1695919"/>
                  </a:lnTo>
                  <a:lnTo>
                    <a:pt x="2655430" y="1688909"/>
                  </a:lnTo>
                  <a:lnTo>
                    <a:pt x="2689669" y="1674660"/>
                  </a:lnTo>
                  <a:lnTo>
                    <a:pt x="2696095" y="1667522"/>
                  </a:lnTo>
                  <a:lnTo>
                    <a:pt x="2698737" y="1658277"/>
                  </a:lnTo>
                  <a:close/>
                </a:path>
                <a:path w="3331844" h="3348354">
                  <a:moveTo>
                    <a:pt x="2748597" y="1047267"/>
                  </a:moveTo>
                  <a:lnTo>
                    <a:pt x="2747251" y="1044257"/>
                  </a:lnTo>
                  <a:lnTo>
                    <a:pt x="2740291" y="1037297"/>
                  </a:lnTo>
                  <a:lnTo>
                    <a:pt x="2731998" y="1037297"/>
                  </a:lnTo>
                  <a:lnTo>
                    <a:pt x="2725001" y="1044257"/>
                  </a:lnTo>
                  <a:lnTo>
                    <a:pt x="2723692" y="1047242"/>
                  </a:lnTo>
                  <a:lnTo>
                    <a:pt x="2723692" y="1054265"/>
                  </a:lnTo>
                  <a:lnTo>
                    <a:pt x="2725001" y="1057236"/>
                  </a:lnTo>
                  <a:lnTo>
                    <a:pt x="2727350" y="1059522"/>
                  </a:lnTo>
                  <a:lnTo>
                    <a:pt x="2729687" y="1061885"/>
                  </a:lnTo>
                  <a:lnTo>
                    <a:pt x="2732671" y="1063205"/>
                  </a:lnTo>
                  <a:lnTo>
                    <a:pt x="2735973" y="1063205"/>
                  </a:lnTo>
                  <a:lnTo>
                    <a:pt x="2739301" y="1063205"/>
                  </a:lnTo>
                  <a:lnTo>
                    <a:pt x="2742641" y="1061885"/>
                  </a:lnTo>
                  <a:lnTo>
                    <a:pt x="2747251" y="1057236"/>
                  </a:lnTo>
                  <a:lnTo>
                    <a:pt x="2748597" y="1054265"/>
                  </a:lnTo>
                  <a:lnTo>
                    <a:pt x="2748597" y="1047267"/>
                  </a:lnTo>
                  <a:close/>
                </a:path>
                <a:path w="3331844" h="3348354">
                  <a:moveTo>
                    <a:pt x="2764637" y="2044992"/>
                  </a:moveTo>
                  <a:lnTo>
                    <a:pt x="2763253" y="2041842"/>
                  </a:lnTo>
                  <a:lnTo>
                    <a:pt x="2755912" y="2034501"/>
                  </a:lnTo>
                  <a:lnTo>
                    <a:pt x="2747187" y="2034501"/>
                  </a:lnTo>
                  <a:lnTo>
                    <a:pt x="2739847" y="2041842"/>
                  </a:lnTo>
                  <a:lnTo>
                    <a:pt x="2738475" y="2044992"/>
                  </a:lnTo>
                  <a:lnTo>
                    <a:pt x="2738475" y="2048446"/>
                  </a:lnTo>
                  <a:lnTo>
                    <a:pt x="2738475" y="2052358"/>
                  </a:lnTo>
                  <a:lnTo>
                    <a:pt x="2739847" y="2055495"/>
                  </a:lnTo>
                  <a:lnTo>
                    <a:pt x="2742323" y="2057908"/>
                  </a:lnTo>
                  <a:lnTo>
                    <a:pt x="2744749" y="2060371"/>
                  </a:lnTo>
                  <a:lnTo>
                    <a:pt x="2747899" y="2061756"/>
                  </a:lnTo>
                  <a:lnTo>
                    <a:pt x="2754884" y="2061756"/>
                  </a:lnTo>
                  <a:lnTo>
                    <a:pt x="2758376" y="2060371"/>
                  </a:lnTo>
                  <a:lnTo>
                    <a:pt x="2763253" y="2055495"/>
                  </a:lnTo>
                  <a:lnTo>
                    <a:pt x="2764637" y="2052358"/>
                  </a:lnTo>
                  <a:lnTo>
                    <a:pt x="2764637" y="2044992"/>
                  </a:lnTo>
                  <a:close/>
                </a:path>
                <a:path w="3331844" h="3348354">
                  <a:moveTo>
                    <a:pt x="2870479" y="2292985"/>
                  </a:moveTo>
                  <a:lnTo>
                    <a:pt x="2867812" y="2286330"/>
                  </a:lnTo>
                  <a:lnTo>
                    <a:pt x="2861335" y="2282406"/>
                  </a:lnTo>
                  <a:lnTo>
                    <a:pt x="2833547" y="2278697"/>
                  </a:lnTo>
                  <a:lnTo>
                    <a:pt x="2805595" y="2278303"/>
                  </a:lnTo>
                  <a:lnTo>
                    <a:pt x="2777540" y="2279345"/>
                  </a:lnTo>
                  <a:lnTo>
                    <a:pt x="2749397" y="2279866"/>
                  </a:lnTo>
                  <a:lnTo>
                    <a:pt x="2714929" y="2277580"/>
                  </a:lnTo>
                  <a:lnTo>
                    <a:pt x="2680982" y="2271941"/>
                  </a:lnTo>
                  <a:lnTo>
                    <a:pt x="2647581" y="2263521"/>
                  </a:lnTo>
                  <a:lnTo>
                    <a:pt x="2614765" y="2252878"/>
                  </a:lnTo>
                  <a:lnTo>
                    <a:pt x="2597785" y="2254097"/>
                  </a:lnTo>
                  <a:lnTo>
                    <a:pt x="2588793" y="2266950"/>
                  </a:lnTo>
                  <a:lnTo>
                    <a:pt x="2589847" y="2283434"/>
                  </a:lnTo>
                  <a:lnTo>
                    <a:pt x="2603004" y="2295614"/>
                  </a:lnTo>
                  <a:lnTo>
                    <a:pt x="2643213" y="2308974"/>
                  </a:lnTo>
                  <a:lnTo>
                    <a:pt x="2687701" y="2320239"/>
                  </a:lnTo>
                  <a:lnTo>
                    <a:pt x="2734284" y="2327491"/>
                  </a:lnTo>
                  <a:lnTo>
                    <a:pt x="2780741" y="2328799"/>
                  </a:lnTo>
                  <a:lnTo>
                    <a:pt x="2824848" y="2322220"/>
                  </a:lnTo>
                  <a:lnTo>
                    <a:pt x="2864408" y="2305837"/>
                  </a:lnTo>
                  <a:lnTo>
                    <a:pt x="2869336" y="2300211"/>
                  </a:lnTo>
                  <a:lnTo>
                    <a:pt x="2870479" y="2292985"/>
                  </a:lnTo>
                  <a:close/>
                </a:path>
                <a:path w="3331844" h="3348354">
                  <a:moveTo>
                    <a:pt x="2887535" y="1037209"/>
                  </a:moveTo>
                  <a:lnTo>
                    <a:pt x="2886087" y="1033970"/>
                  </a:lnTo>
                  <a:lnTo>
                    <a:pt x="2878518" y="1026375"/>
                  </a:lnTo>
                  <a:lnTo>
                    <a:pt x="2869514" y="1026375"/>
                  </a:lnTo>
                  <a:lnTo>
                    <a:pt x="2861945" y="1033970"/>
                  </a:lnTo>
                  <a:lnTo>
                    <a:pt x="2860471" y="1037209"/>
                  </a:lnTo>
                  <a:lnTo>
                    <a:pt x="2860471" y="1044803"/>
                  </a:lnTo>
                  <a:lnTo>
                    <a:pt x="2861945" y="1048042"/>
                  </a:lnTo>
                  <a:lnTo>
                    <a:pt x="2866974" y="1053071"/>
                  </a:lnTo>
                  <a:lnTo>
                    <a:pt x="2870250" y="1054519"/>
                  </a:lnTo>
                  <a:lnTo>
                    <a:pt x="2873845" y="1054519"/>
                  </a:lnTo>
                  <a:lnTo>
                    <a:pt x="2877464" y="1054519"/>
                  </a:lnTo>
                  <a:lnTo>
                    <a:pt x="2881058" y="1053109"/>
                  </a:lnTo>
                  <a:lnTo>
                    <a:pt x="2886087" y="1048042"/>
                  </a:lnTo>
                  <a:lnTo>
                    <a:pt x="2887535" y="1044803"/>
                  </a:lnTo>
                  <a:lnTo>
                    <a:pt x="2887535" y="1037209"/>
                  </a:lnTo>
                  <a:close/>
                </a:path>
                <a:path w="3331844" h="3348354">
                  <a:moveTo>
                    <a:pt x="2887916" y="1984209"/>
                  </a:moveTo>
                  <a:lnTo>
                    <a:pt x="2886595" y="1981250"/>
                  </a:lnTo>
                  <a:lnTo>
                    <a:pt x="2879674" y="1974329"/>
                  </a:lnTo>
                  <a:lnTo>
                    <a:pt x="2871470" y="1974329"/>
                  </a:lnTo>
                  <a:lnTo>
                    <a:pt x="2866885" y="1978952"/>
                  </a:lnTo>
                  <a:lnTo>
                    <a:pt x="2864574" y="1981250"/>
                  </a:lnTo>
                  <a:lnTo>
                    <a:pt x="2863265" y="1984209"/>
                  </a:lnTo>
                  <a:lnTo>
                    <a:pt x="2863265" y="1991131"/>
                  </a:lnTo>
                  <a:lnTo>
                    <a:pt x="2864574" y="1994077"/>
                  </a:lnTo>
                  <a:lnTo>
                    <a:pt x="2869196" y="1998700"/>
                  </a:lnTo>
                  <a:lnTo>
                    <a:pt x="2872143" y="1999983"/>
                  </a:lnTo>
                  <a:lnTo>
                    <a:pt x="2878747" y="1999983"/>
                  </a:lnTo>
                  <a:lnTo>
                    <a:pt x="2882011" y="1998700"/>
                  </a:lnTo>
                  <a:lnTo>
                    <a:pt x="2886595" y="1994077"/>
                  </a:lnTo>
                  <a:lnTo>
                    <a:pt x="2887916" y="1991131"/>
                  </a:lnTo>
                  <a:lnTo>
                    <a:pt x="2887916" y="1984209"/>
                  </a:lnTo>
                  <a:close/>
                </a:path>
                <a:path w="3331844" h="3348354">
                  <a:moveTo>
                    <a:pt x="2927007" y="1607794"/>
                  </a:moveTo>
                  <a:lnTo>
                    <a:pt x="2925432" y="1604264"/>
                  </a:lnTo>
                  <a:lnTo>
                    <a:pt x="2917152" y="1595996"/>
                  </a:lnTo>
                  <a:lnTo>
                    <a:pt x="2907347" y="1595996"/>
                  </a:lnTo>
                  <a:lnTo>
                    <a:pt x="2901861" y="1601508"/>
                  </a:lnTo>
                  <a:lnTo>
                    <a:pt x="2899079" y="1604264"/>
                  </a:lnTo>
                  <a:lnTo>
                    <a:pt x="2897505" y="1607794"/>
                  </a:lnTo>
                  <a:lnTo>
                    <a:pt x="2897505" y="1616100"/>
                  </a:lnTo>
                  <a:lnTo>
                    <a:pt x="2899079" y="1619618"/>
                  </a:lnTo>
                  <a:lnTo>
                    <a:pt x="2901861" y="1622348"/>
                  </a:lnTo>
                  <a:lnTo>
                    <a:pt x="2904617" y="1625130"/>
                  </a:lnTo>
                  <a:lnTo>
                    <a:pt x="2908147" y="1626666"/>
                  </a:lnTo>
                  <a:lnTo>
                    <a:pt x="2916034" y="1626666"/>
                  </a:lnTo>
                  <a:lnTo>
                    <a:pt x="2919946" y="1625130"/>
                  </a:lnTo>
                  <a:lnTo>
                    <a:pt x="2925432" y="1619618"/>
                  </a:lnTo>
                  <a:lnTo>
                    <a:pt x="2927007" y="1616100"/>
                  </a:lnTo>
                  <a:lnTo>
                    <a:pt x="2927007" y="1607794"/>
                  </a:lnTo>
                  <a:close/>
                </a:path>
                <a:path w="3331844" h="3348354">
                  <a:moveTo>
                    <a:pt x="3033966" y="2033739"/>
                  </a:moveTo>
                  <a:lnTo>
                    <a:pt x="3033293" y="2032292"/>
                  </a:lnTo>
                  <a:lnTo>
                    <a:pt x="3029928" y="2028888"/>
                  </a:lnTo>
                  <a:lnTo>
                    <a:pt x="3025889" y="2028888"/>
                  </a:lnTo>
                  <a:lnTo>
                    <a:pt x="3023641" y="2031174"/>
                  </a:lnTo>
                  <a:lnTo>
                    <a:pt x="3022485" y="2032292"/>
                  </a:lnTo>
                  <a:lnTo>
                    <a:pt x="3021850" y="2033739"/>
                  </a:lnTo>
                  <a:lnTo>
                    <a:pt x="3021850" y="2037130"/>
                  </a:lnTo>
                  <a:lnTo>
                    <a:pt x="3022485" y="2038604"/>
                  </a:lnTo>
                  <a:lnTo>
                    <a:pt x="3023641" y="2039696"/>
                  </a:lnTo>
                  <a:lnTo>
                    <a:pt x="3024759" y="2040851"/>
                  </a:lnTo>
                  <a:lnTo>
                    <a:pt x="3026206" y="2041486"/>
                  </a:lnTo>
                  <a:lnTo>
                    <a:pt x="3029445" y="2041486"/>
                  </a:lnTo>
                  <a:lnTo>
                    <a:pt x="3031045" y="2040851"/>
                  </a:lnTo>
                  <a:lnTo>
                    <a:pt x="3033293" y="2038578"/>
                  </a:lnTo>
                  <a:lnTo>
                    <a:pt x="3033966" y="2037130"/>
                  </a:lnTo>
                  <a:lnTo>
                    <a:pt x="3033966" y="2033739"/>
                  </a:lnTo>
                  <a:close/>
                </a:path>
                <a:path w="3331844" h="3348354">
                  <a:moveTo>
                    <a:pt x="3058528" y="1589709"/>
                  </a:moveTo>
                  <a:lnTo>
                    <a:pt x="3057855" y="1588236"/>
                  </a:lnTo>
                  <a:lnTo>
                    <a:pt x="3054426" y="1584807"/>
                  </a:lnTo>
                  <a:lnTo>
                    <a:pt x="3050349" y="1584807"/>
                  </a:lnTo>
                  <a:lnTo>
                    <a:pt x="3048076" y="1587119"/>
                  </a:lnTo>
                  <a:lnTo>
                    <a:pt x="3046920" y="1588236"/>
                  </a:lnTo>
                  <a:lnTo>
                    <a:pt x="3046272" y="1589709"/>
                  </a:lnTo>
                  <a:lnTo>
                    <a:pt x="3046272" y="1593176"/>
                  </a:lnTo>
                  <a:lnTo>
                    <a:pt x="3046920" y="1594650"/>
                  </a:lnTo>
                  <a:lnTo>
                    <a:pt x="3049232" y="1596923"/>
                  </a:lnTo>
                  <a:lnTo>
                    <a:pt x="3050667" y="1597596"/>
                  </a:lnTo>
                  <a:lnTo>
                    <a:pt x="3053969" y="1597596"/>
                  </a:lnTo>
                  <a:lnTo>
                    <a:pt x="3055569" y="1596923"/>
                  </a:lnTo>
                  <a:lnTo>
                    <a:pt x="3057855" y="1594650"/>
                  </a:lnTo>
                  <a:lnTo>
                    <a:pt x="3058528" y="1593176"/>
                  </a:lnTo>
                  <a:lnTo>
                    <a:pt x="3058528" y="1589709"/>
                  </a:lnTo>
                  <a:close/>
                </a:path>
                <a:path w="3331844" h="3348354">
                  <a:moveTo>
                    <a:pt x="3200184" y="1606219"/>
                  </a:moveTo>
                  <a:lnTo>
                    <a:pt x="3199180" y="1603971"/>
                  </a:lnTo>
                  <a:lnTo>
                    <a:pt x="3197453" y="1602219"/>
                  </a:lnTo>
                  <a:lnTo>
                    <a:pt x="3193923" y="1598714"/>
                  </a:lnTo>
                  <a:lnTo>
                    <a:pt x="3187674" y="1598714"/>
                  </a:lnTo>
                  <a:lnTo>
                    <a:pt x="3184207" y="1602219"/>
                  </a:lnTo>
                  <a:lnTo>
                    <a:pt x="3182455" y="1603971"/>
                  </a:lnTo>
                  <a:lnTo>
                    <a:pt x="3181451" y="1606219"/>
                  </a:lnTo>
                  <a:lnTo>
                    <a:pt x="3181451" y="1611477"/>
                  </a:lnTo>
                  <a:lnTo>
                    <a:pt x="3182455" y="1613725"/>
                  </a:lnTo>
                  <a:lnTo>
                    <a:pt x="3184207" y="1615452"/>
                  </a:lnTo>
                  <a:lnTo>
                    <a:pt x="3185947" y="1617218"/>
                  </a:lnTo>
                  <a:lnTo>
                    <a:pt x="3188182" y="1618208"/>
                  </a:lnTo>
                  <a:lnTo>
                    <a:pt x="3193186" y="1618208"/>
                  </a:lnTo>
                  <a:lnTo>
                    <a:pt x="3195688" y="1617218"/>
                  </a:lnTo>
                  <a:lnTo>
                    <a:pt x="3199180" y="1613725"/>
                  </a:lnTo>
                  <a:lnTo>
                    <a:pt x="3200184" y="1611477"/>
                  </a:lnTo>
                  <a:lnTo>
                    <a:pt x="3200184" y="1606219"/>
                  </a:lnTo>
                  <a:close/>
                </a:path>
                <a:path w="3331844" h="3348354">
                  <a:moveTo>
                    <a:pt x="3331578" y="1536496"/>
                  </a:moveTo>
                  <a:lnTo>
                    <a:pt x="3330321" y="1533677"/>
                  </a:lnTo>
                  <a:lnTo>
                    <a:pt x="3328149" y="1531493"/>
                  </a:lnTo>
                  <a:lnTo>
                    <a:pt x="3323755" y="1527098"/>
                  </a:lnTo>
                  <a:lnTo>
                    <a:pt x="3315957" y="1527098"/>
                  </a:lnTo>
                  <a:lnTo>
                    <a:pt x="3309391" y="1533677"/>
                  </a:lnTo>
                  <a:lnTo>
                    <a:pt x="3308134" y="1536496"/>
                  </a:lnTo>
                  <a:lnTo>
                    <a:pt x="3308134" y="1543062"/>
                  </a:lnTo>
                  <a:lnTo>
                    <a:pt x="3309391" y="1545894"/>
                  </a:lnTo>
                  <a:lnTo>
                    <a:pt x="3311601" y="1548041"/>
                  </a:lnTo>
                  <a:lnTo>
                    <a:pt x="3313785" y="1550250"/>
                  </a:lnTo>
                  <a:lnTo>
                    <a:pt x="3316605" y="1551495"/>
                  </a:lnTo>
                  <a:lnTo>
                    <a:pt x="3322853" y="1551495"/>
                  </a:lnTo>
                  <a:lnTo>
                    <a:pt x="3325965" y="1550250"/>
                  </a:lnTo>
                  <a:lnTo>
                    <a:pt x="3330321" y="1545856"/>
                  </a:lnTo>
                  <a:lnTo>
                    <a:pt x="3331578" y="1543062"/>
                  </a:lnTo>
                  <a:lnTo>
                    <a:pt x="3331578" y="1536496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974816" y="6052502"/>
              <a:ext cx="848994" cy="1109980"/>
            </a:xfrm>
            <a:custGeom>
              <a:avLst/>
              <a:gdLst/>
              <a:ahLst/>
              <a:cxnLst/>
              <a:rect l="l" t="t" r="r" b="b"/>
              <a:pathLst>
                <a:path w="848994" h="1109979">
                  <a:moveTo>
                    <a:pt x="13119" y="38506"/>
                  </a:moveTo>
                  <a:lnTo>
                    <a:pt x="12407" y="36931"/>
                  </a:lnTo>
                  <a:lnTo>
                    <a:pt x="11188" y="35712"/>
                  </a:lnTo>
                  <a:lnTo>
                    <a:pt x="8750" y="33274"/>
                  </a:lnTo>
                  <a:lnTo>
                    <a:pt x="4038" y="33464"/>
                  </a:lnTo>
                  <a:lnTo>
                    <a:pt x="1917" y="35712"/>
                  </a:lnTo>
                  <a:lnTo>
                    <a:pt x="698" y="36931"/>
                  </a:lnTo>
                  <a:lnTo>
                    <a:pt x="0" y="38658"/>
                  </a:lnTo>
                  <a:lnTo>
                    <a:pt x="0" y="42189"/>
                  </a:lnTo>
                  <a:lnTo>
                    <a:pt x="698" y="43954"/>
                  </a:lnTo>
                  <a:lnTo>
                    <a:pt x="1765" y="44818"/>
                  </a:lnTo>
                  <a:lnTo>
                    <a:pt x="2984" y="46189"/>
                  </a:lnTo>
                  <a:lnTo>
                    <a:pt x="4749" y="46901"/>
                  </a:lnTo>
                  <a:lnTo>
                    <a:pt x="8242" y="46901"/>
                  </a:lnTo>
                  <a:lnTo>
                    <a:pt x="9969" y="46189"/>
                  </a:lnTo>
                  <a:lnTo>
                    <a:pt x="11023" y="44970"/>
                  </a:lnTo>
                  <a:lnTo>
                    <a:pt x="12242" y="43954"/>
                  </a:lnTo>
                  <a:lnTo>
                    <a:pt x="13119" y="42189"/>
                  </a:lnTo>
                  <a:lnTo>
                    <a:pt x="13119" y="38506"/>
                  </a:lnTo>
                  <a:close/>
                </a:path>
                <a:path w="848994" h="1109979">
                  <a:moveTo>
                    <a:pt x="56845" y="38658"/>
                  </a:moveTo>
                  <a:lnTo>
                    <a:pt x="56146" y="36931"/>
                  </a:lnTo>
                  <a:lnTo>
                    <a:pt x="52451" y="33274"/>
                  </a:lnTo>
                  <a:lnTo>
                    <a:pt x="47929" y="33464"/>
                  </a:lnTo>
                  <a:lnTo>
                    <a:pt x="45656" y="35712"/>
                  </a:lnTo>
                  <a:lnTo>
                    <a:pt x="44411" y="36931"/>
                  </a:lnTo>
                  <a:lnTo>
                    <a:pt x="43738" y="38506"/>
                  </a:lnTo>
                  <a:lnTo>
                    <a:pt x="43738" y="41998"/>
                  </a:lnTo>
                  <a:lnTo>
                    <a:pt x="44411" y="43764"/>
                  </a:lnTo>
                  <a:lnTo>
                    <a:pt x="45466" y="44970"/>
                  </a:lnTo>
                  <a:lnTo>
                    <a:pt x="46685" y="46189"/>
                  </a:lnTo>
                  <a:lnTo>
                    <a:pt x="48450" y="46901"/>
                  </a:lnTo>
                  <a:lnTo>
                    <a:pt x="51943" y="46901"/>
                  </a:lnTo>
                  <a:lnTo>
                    <a:pt x="53708" y="46189"/>
                  </a:lnTo>
                  <a:lnTo>
                    <a:pt x="56146" y="43764"/>
                  </a:lnTo>
                  <a:lnTo>
                    <a:pt x="56845" y="41998"/>
                  </a:lnTo>
                  <a:lnTo>
                    <a:pt x="56845" y="38658"/>
                  </a:lnTo>
                  <a:close/>
                </a:path>
                <a:path w="848994" h="1109979">
                  <a:moveTo>
                    <a:pt x="100545" y="3530"/>
                  </a:moveTo>
                  <a:lnTo>
                    <a:pt x="99847" y="1955"/>
                  </a:lnTo>
                  <a:lnTo>
                    <a:pt x="98310" y="381"/>
                  </a:lnTo>
                  <a:lnTo>
                    <a:pt x="97853" y="228"/>
                  </a:lnTo>
                  <a:lnTo>
                    <a:pt x="97434" y="0"/>
                  </a:lnTo>
                  <a:lnTo>
                    <a:pt x="94742" y="228"/>
                  </a:lnTo>
                  <a:lnTo>
                    <a:pt x="89357" y="736"/>
                  </a:lnTo>
                  <a:lnTo>
                    <a:pt x="88138" y="1790"/>
                  </a:lnTo>
                  <a:lnTo>
                    <a:pt x="87439" y="3530"/>
                  </a:lnTo>
                  <a:lnTo>
                    <a:pt x="87439" y="7213"/>
                  </a:lnTo>
                  <a:lnTo>
                    <a:pt x="88138" y="8788"/>
                  </a:lnTo>
                  <a:lnTo>
                    <a:pt x="89204" y="10007"/>
                  </a:lnTo>
                  <a:lnTo>
                    <a:pt x="90411" y="11226"/>
                  </a:lnTo>
                  <a:lnTo>
                    <a:pt x="92176" y="11925"/>
                  </a:lnTo>
                  <a:lnTo>
                    <a:pt x="95681" y="11925"/>
                  </a:lnTo>
                  <a:lnTo>
                    <a:pt x="97409" y="11226"/>
                  </a:lnTo>
                  <a:lnTo>
                    <a:pt x="98653" y="10007"/>
                  </a:lnTo>
                  <a:lnTo>
                    <a:pt x="99847" y="8788"/>
                  </a:lnTo>
                  <a:lnTo>
                    <a:pt x="100545" y="7213"/>
                  </a:lnTo>
                  <a:lnTo>
                    <a:pt x="100545" y="3530"/>
                  </a:lnTo>
                  <a:close/>
                </a:path>
                <a:path w="848994" h="1109979">
                  <a:moveTo>
                    <a:pt x="187985" y="38506"/>
                  </a:moveTo>
                  <a:lnTo>
                    <a:pt x="187312" y="36931"/>
                  </a:lnTo>
                  <a:lnTo>
                    <a:pt x="183629" y="33274"/>
                  </a:lnTo>
                  <a:lnTo>
                    <a:pt x="179260" y="33274"/>
                  </a:lnTo>
                  <a:lnTo>
                    <a:pt x="176796" y="35712"/>
                  </a:lnTo>
                  <a:lnTo>
                    <a:pt x="175577" y="36766"/>
                  </a:lnTo>
                  <a:lnTo>
                    <a:pt x="174866" y="38506"/>
                  </a:lnTo>
                  <a:lnTo>
                    <a:pt x="174866" y="42189"/>
                  </a:lnTo>
                  <a:lnTo>
                    <a:pt x="175577" y="43764"/>
                  </a:lnTo>
                  <a:lnTo>
                    <a:pt x="178041" y="46189"/>
                  </a:lnTo>
                  <a:lnTo>
                    <a:pt x="179616" y="46901"/>
                  </a:lnTo>
                  <a:lnTo>
                    <a:pt x="181343" y="46901"/>
                  </a:lnTo>
                  <a:lnTo>
                    <a:pt x="183108" y="46901"/>
                  </a:lnTo>
                  <a:lnTo>
                    <a:pt x="184848" y="46189"/>
                  </a:lnTo>
                  <a:lnTo>
                    <a:pt x="187312" y="43764"/>
                  </a:lnTo>
                  <a:lnTo>
                    <a:pt x="187985" y="41998"/>
                  </a:lnTo>
                  <a:lnTo>
                    <a:pt x="187985" y="38506"/>
                  </a:lnTo>
                  <a:close/>
                </a:path>
                <a:path w="848994" h="1109979">
                  <a:moveTo>
                    <a:pt x="196735" y="12280"/>
                  </a:moveTo>
                  <a:lnTo>
                    <a:pt x="196037" y="10706"/>
                  </a:lnTo>
                  <a:lnTo>
                    <a:pt x="194843" y="9486"/>
                  </a:lnTo>
                  <a:lnTo>
                    <a:pt x="192379" y="7023"/>
                  </a:lnTo>
                  <a:lnTo>
                    <a:pt x="187985" y="7023"/>
                  </a:lnTo>
                  <a:lnTo>
                    <a:pt x="185547" y="9486"/>
                  </a:lnTo>
                  <a:lnTo>
                    <a:pt x="184327" y="10541"/>
                  </a:lnTo>
                  <a:lnTo>
                    <a:pt x="183629" y="12280"/>
                  </a:lnTo>
                  <a:lnTo>
                    <a:pt x="183629" y="14198"/>
                  </a:lnTo>
                  <a:lnTo>
                    <a:pt x="183629" y="15963"/>
                  </a:lnTo>
                  <a:lnTo>
                    <a:pt x="184327" y="17538"/>
                  </a:lnTo>
                  <a:lnTo>
                    <a:pt x="186804" y="19977"/>
                  </a:lnTo>
                  <a:lnTo>
                    <a:pt x="188366" y="20675"/>
                  </a:lnTo>
                  <a:lnTo>
                    <a:pt x="191858" y="20675"/>
                  </a:lnTo>
                  <a:lnTo>
                    <a:pt x="193598" y="19977"/>
                  </a:lnTo>
                  <a:lnTo>
                    <a:pt x="194843" y="18757"/>
                  </a:lnTo>
                  <a:lnTo>
                    <a:pt x="196037" y="17538"/>
                  </a:lnTo>
                  <a:lnTo>
                    <a:pt x="196735" y="15963"/>
                  </a:lnTo>
                  <a:lnTo>
                    <a:pt x="196735" y="12280"/>
                  </a:lnTo>
                  <a:close/>
                </a:path>
                <a:path w="848994" h="1109979">
                  <a:moveTo>
                    <a:pt x="222999" y="47256"/>
                  </a:moveTo>
                  <a:lnTo>
                    <a:pt x="222288" y="45643"/>
                  </a:lnTo>
                  <a:lnTo>
                    <a:pt x="221068" y="44462"/>
                  </a:lnTo>
                  <a:lnTo>
                    <a:pt x="218605" y="41998"/>
                  </a:lnTo>
                  <a:lnTo>
                    <a:pt x="214058" y="41998"/>
                  </a:lnTo>
                  <a:lnTo>
                    <a:pt x="211772" y="44462"/>
                  </a:lnTo>
                  <a:lnTo>
                    <a:pt x="210591" y="45516"/>
                  </a:lnTo>
                  <a:lnTo>
                    <a:pt x="209880" y="47256"/>
                  </a:lnTo>
                  <a:lnTo>
                    <a:pt x="209880" y="50939"/>
                  </a:lnTo>
                  <a:lnTo>
                    <a:pt x="210591" y="52666"/>
                  </a:lnTo>
                  <a:lnTo>
                    <a:pt x="211772" y="53733"/>
                  </a:lnTo>
                  <a:lnTo>
                    <a:pt x="213029" y="54940"/>
                  </a:lnTo>
                  <a:lnTo>
                    <a:pt x="214591" y="55651"/>
                  </a:lnTo>
                  <a:lnTo>
                    <a:pt x="218097" y="55651"/>
                  </a:lnTo>
                  <a:lnTo>
                    <a:pt x="219862" y="54940"/>
                  </a:lnTo>
                  <a:lnTo>
                    <a:pt x="220878" y="53733"/>
                  </a:lnTo>
                  <a:lnTo>
                    <a:pt x="222288" y="52666"/>
                  </a:lnTo>
                  <a:lnTo>
                    <a:pt x="222999" y="50939"/>
                  </a:lnTo>
                  <a:lnTo>
                    <a:pt x="222999" y="47256"/>
                  </a:lnTo>
                  <a:close/>
                </a:path>
                <a:path w="848994" h="1109979">
                  <a:moveTo>
                    <a:pt x="249224" y="12433"/>
                  </a:moveTo>
                  <a:lnTo>
                    <a:pt x="248526" y="10706"/>
                  </a:lnTo>
                  <a:lnTo>
                    <a:pt x="244830" y="7023"/>
                  </a:lnTo>
                  <a:lnTo>
                    <a:pt x="240474" y="7023"/>
                  </a:lnTo>
                  <a:lnTo>
                    <a:pt x="236816" y="10706"/>
                  </a:lnTo>
                  <a:lnTo>
                    <a:pt x="236080" y="12280"/>
                  </a:lnTo>
                  <a:lnTo>
                    <a:pt x="236080" y="15963"/>
                  </a:lnTo>
                  <a:lnTo>
                    <a:pt x="236816" y="17538"/>
                  </a:lnTo>
                  <a:lnTo>
                    <a:pt x="239255" y="19977"/>
                  </a:lnTo>
                  <a:lnTo>
                    <a:pt x="240830" y="20675"/>
                  </a:lnTo>
                  <a:lnTo>
                    <a:pt x="242557" y="20675"/>
                  </a:lnTo>
                  <a:lnTo>
                    <a:pt x="244348" y="20675"/>
                  </a:lnTo>
                  <a:lnTo>
                    <a:pt x="246087" y="19977"/>
                  </a:lnTo>
                  <a:lnTo>
                    <a:pt x="248526" y="17538"/>
                  </a:lnTo>
                  <a:lnTo>
                    <a:pt x="249224" y="15773"/>
                  </a:lnTo>
                  <a:lnTo>
                    <a:pt x="249224" y="12433"/>
                  </a:lnTo>
                  <a:close/>
                </a:path>
                <a:path w="848994" h="1109979">
                  <a:moveTo>
                    <a:pt x="327914" y="29946"/>
                  </a:moveTo>
                  <a:lnTo>
                    <a:pt x="327202" y="28181"/>
                  </a:lnTo>
                  <a:lnTo>
                    <a:pt x="323545" y="24523"/>
                  </a:lnTo>
                  <a:lnTo>
                    <a:pt x="319151" y="24523"/>
                  </a:lnTo>
                  <a:lnTo>
                    <a:pt x="315506" y="28181"/>
                  </a:lnTo>
                  <a:lnTo>
                    <a:pt x="314794" y="29781"/>
                  </a:lnTo>
                  <a:lnTo>
                    <a:pt x="314794" y="33464"/>
                  </a:lnTo>
                  <a:lnTo>
                    <a:pt x="315506" y="35001"/>
                  </a:lnTo>
                  <a:lnTo>
                    <a:pt x="317931" y="37477"/>
                  </a:lnTo>
                  <a:lnTo>
                    <a:pt x="319506" y="38150"/>
                  </a:lnTo>
                  <a:lnTo>
                    <a:pt x="321271" y="38150"/>
                  </a:lnTo>
                  <a:lnTo>
                    <a:pt x="323037" y="38150"/>
                  </a:lnTo>
                  <a:lnTo>
                    <a:pt x="324764" y="37477"/>
                  </a:lnTo>
                  <a:lnTo>
                    <a:pt x="325983" y="36220"/>
                  </a:lnTo>
                  <a:lnTo>
                    <a:pt x="327202" y="35039"/>
                  </a:lnTo>
                  <a:lnTo>
                    <a:pt x="327914" y="33274"/>
                  </a:lnTo>
                  <a:lnTo>
                    <a:pt x="327914" y="29946"/>
                  </a:lnTo>
                  <a:close/>
                </a:path>
                <a:path w="848994" h="1109979">
                  <a:moveTo>
                    <a:pt x="371640" y="169646"/>
                  </a:moveTo>
                  <a:lnTo>
                    <a:pt x="370941" y="168071"/>
                  </a:lnTo>
                  <a:lnTo>
                    <a:pt x="367284" y="164426"/>
                  </a:lnTo>
                  <a:lnTo>
                    <a:pt x="362889" y="164426"/>
                  </a:lnTo>
                  <a:lnTo>
                    <a:pt x="360451" y="166852"/>
                  </a:lnTo>
                  <a:lnTo>
                    <a:pt x="359232" y="167919"/>
                  </a:lnTo>
                  <a:lnTo>
                    <a:pt x="358533" y="169646"/>
                  </a:lnTo>
                  <a:lnTo>
                    <a:pt x="358533" y="173329"/>
                  </a:lnTo>
                  <a:lnTo>
                    <a:pt x="359232" y="175069"/>
                  </a:lnTo>
                  <a:lnTo>
                    <a:pt x="360451" y="176123"/>
                  </a:lnTo>
                  <a:lnTo>
                    <a:pt x="361670" y="177342"/>
                  </a:lnTo>
                  <a:lnTo>
                    <a:pt x="363245" y="178041"/>
                  </a:lnTo>
                  <a:lnTo>
                    <a:pt x="364972" y="178041"/>
                  </a:lnTo>
                  <a:lnTo>
                    <a:pt x="366776" y="178041"/>
                  </a:lnTo>
                  <a:lnTo>
                    <a:pt x="368503" y="177342"/>
                  </a:lnTo>
                  <a:lnTo>
                    <a:pt x="369531" y="176123"/>
                  </a:lnTo>
                  <a:lnTo>
                    <a:pt x="370941" y="175069"/>
                  </a:lnTo>
                  <a:lnTo>
                    <a:pt x="371640" y="173329"/>
                  </a:lnTo>
                  <a:lnTo>
                    <a:pt x="371640" y="169646"/>
                  </a:lnTo>
                  <a:close/>
                </a:path>
                <a:path w="848994" h="1109979">
                  <a:moveTo>
                    <a:pt x="389115" y="108610"/>
                  </a:moveTo>
                  <a:lnTo>
                    <a:pt x="388416" y="106883"/>
                  </a:lnTo>
                  <a:lnTo>
                    <a:pt x="384759" y="103187"/>
                  </a:lnTo>
                  <a:lnTo>
                    <a:pt x="380365" y="103187"/>
                  </a:lnTo>
                  <a:lnTo>
                    <a:pt x="376707" y="106883"/>
                  </a:lnTo>
                  <a:lnTo>
                    <a:pt x="376008" y="108445"/>
                  </a:lnTo>
                  <a:lnTo>
                    <a:pt x="376008" y="112141"/>
                  </a:lnTo>
                  <a:lnTo>
                    <a:pt x="376707" y="113703"/>
                  </a:lnTo>
                  <a:lnTo>
                    <a:pt x="379183" y="116141"/>
                  </a:lnTo>
                  <a:lnTo>
                    <a:pt x="380746" y="116852"/>
                  </a:lnTo>
                  <a:lnTo>
                    <a:pt x="384238" y="116852"/>
                  </a:lnTo>
                  <a:lnTo>
                    <a:pt x="385978" y="116141"/>
                  </a:lnTo>
                  <a:lnTo>
                    <a:pt x="388416" y="113703"/>
                  </a:lnTo>
                  <a:lnTo>
                    <a:pt x="389115" y="111937"/>
                  </a:lnTo>
                  <a:lnTo>
                    <a:pt x="389115" y="110185"/>
                  </a:lnTo>
                  <a:lnTo>
                    <a:pt x="389115" y="108610"/>
                  </a:lnTo>
                  <a:close/>
                </a:path>
                <a:path w="848994" h="1109979">
                  <a:moveTo>
                    <a:pt x="406590" y="178396"/>
                  </a:moveTo>
                  <a:lnTo>
                    <a:pt x="405917" y="176631"/>
                  </a:lnTo>
                  <a:lnTo>
                    <a:pt x="404698" y="175577"/>
                  </a:lnTo>
                  <a:lnTo>
                    <a:pt x="402234" y="173139"/>
                  </a:lnTo>
                  <a:lnTo>
                    <a:pt x="397865" y="173139"/>
                  </a:lnTo>
                  <a:lnTo>
                    <a:pt x="395439" y="175577"/>
                  </a:lnTo>
                  <a:lnTo>
                    <a:pt x="394182" y="176631"/>
                  </a:lnTo>
                  <a:lnTo>
                    <a:pt x="393484" y="178396"/>
                  </a:lnTo>
                  <a:lnTo>
                    <a:pt x="393484" y="180327"/>
                  </a:lnTo>
                  <a:lnTo>
                    <a:pt x="393484" y="182079"/>
                  </a:lnTo>
                  <a:lnTo>
                    <a:pt x="394182" y="183819"/>
                  </a:lnTo>
                  <a:lnTo>
                    <a:pt x="395401" y="184873"/>
                  </a:lnTo>
                  <a:lnTo>
                    <a:pt x="396646" y="186093"/>
                  </a:lnTo>
                  <a:lnTo>
                    <a:pt x="398221" y="186791"/>
                  </a:lnTo>
                  <a:lnTo>
                    <a:pt x="401713" y="186791"/>
                  </a:lnTo>
                  <a:lnTo>
                    <a:pt x="403453" y="186093"/>
                  </a:lnTo>
                  <a:lnTo>
                    <a:pt x="404507" y="184873"/>
                  </a:lnTo>
                  <a:lnTo>
                    <a:pt x="405917" y="183819"/>
                  </a:lnTo>
                  <a:lnTo>
                    <a:pt x="406590" y="182079"/>
                  </a:lnTo>
                  <a:lnTo>
                    <a:pt x="406590" y="178396"/>
                  </a:lnTo>
                  <a:close/>
                </a:path>
                <a:path w="848994" h="1109979">
                  <a:moveTo>
                    <a:pt x="415340" y="64922"/>
                  </a:moveTo>
                  <a:lnTo>
                    <a:pt x="414642" y="63157"/>
                  </a:lnTo>
                  <a:lnTo>
                    <a:pt x="413448" y="61937"/>
                  </a:lnTo>
                  <a:lnTo>
                    <a:pt x="410984" y="59499"/>
                  </a:lnTo>
                  <a:lnTo>
                    <a:pt x="406590" y="59499"/>
                  </a:lnTo>
                  <a:lnTo>
                    <a:pt x="402932" y="63157"/>
                  </a:lnTo>
                  <a:lnTo>
                    <a:pt x="402234" y="64719"/>
                  </a:lnTo>
                  <a:lnTo>
                    <a:pt x="402234" y="68414"/>
                  </a:lnTo>
                  <a:lnTo>
                    <a:pt x="402932" y="69977"/>
                  </a:lnTo>
                  <a:lnTo>
                    <a:pt x="405409" y="72453"/>
                  </a:lnTo>
                  <a:lnTo>
                    <a:pt x="406971" y="73126"/>
                  </a:lnTo>
                  <a:lnTo>
                    <a:pt x="408711" y="73126"/>
                  </a:lnTo>
                  <a:lnTo>
                    <a:pt x="410476" y="73126"/>
                  </a:lnTo>
                  <a:lnTo>
                    <a:pt x="412203" y="72453"/>
                  </a:lnTo>
                  <a:lnTo>
                    <a:pt x="414667" y="69977"/>
                  </a:lnTo>
                  <a:lnTo>
                    <a:pt x="415340" y="68211"/>
                  </a:lnTo>
                  <a:lnTo>
                    <a:pt x="415340" y="64922"/>
                  </a:lnTo>
                  <a:close/>
                </a:path>
                <a:path w="848994" h="1109979">
                  <a:moveTo>
                    <a:pt x="424103" y="274726"/>
                  </a:moveTo>
                  <a:lnTo>
                    <a:pt x="423392" y="272999"/>
                  </a:lnTo>
                  <a:lnTo>
                    <a:pt x="422173" y="271754"/>
                  </a:lnTo>
                  <a:lnTo>
                    <a:pt x="419709" y="269316"/>
                  </a:lnTo>
                  <a:lnTo>
                    <a:pt x="415340" y="269316"/>
                  </a:lnTo>
                  <a:lnTo>
                    <a:pt x="412902" y="271754"/>
                  </a:lnTo>
                  <a:lnTo>
                    <a:pt x="411695" y="272999"/>
                  </a:lnTo>
                  <a:lnTo>
                    <a:pt x="410984" y="274574"/>
                  </a:lnTo>
                  <a:lnTo>
                    <a:pt x="410984" y="276491"/>
                  </a:lnTo>
                  <a:lnTo>
                    <a:pt x="410984" y="278257"/>
                  </a:lnTo>
                  <a:lnTo>
                    <a:pt x="411695" y="279831"/>
                  </a:lnTo>
                  <a:lnTo>
                    <a:pt x="414121" y="282257"/>
                  </a:lnTo>
                  <a:lnTo>
                    <a:pt x="415696" y="282968"/>
                  </a:lnTo>
                  <a:lnTo>
                    <a:pt x="419227" y="282968"/>
                  </a:lnTo>
                  <a:lnTo>
                    <a:pt x="420954" y="282257"/>
                  </a:lnTo>
                  <a:lnTo>
                    <a:pt x="423392" y="279831"/>
                  </a:lnTo>
                  <a:lnTo>
                    <a:pt x="424103" y="278066"/>
                  </a:lnTo>
                  <a:lnTo>
                    <a:pt x="424103" y="274726"/>
                  </a:lnTo>
                  <a:close/>
                </a:path>
                <a:path w="848994" h="1109979">
                  <a:moveTo>
                    <a:pt x="432854" y="222288"/>
                  </a:moveTo>
                  <a:lnTo>
                    <a:pt x="432142" y="220522"/>
                  </a:lnTo>
                  <a:lnTo>
                    <a:pt x="428459" y="216865"/>
                  </a:lnTo>
                  <a:lnTo>
                    <a:pt x="424103" y="216865"/>
                  </a:lnTo>
                  <a:lnTo>
                    <a:pt x="421665" y="219303"/>
                  </a:lnTo>
                  <a:lnTo>
                    <a:pt x="420408" y="220522"/>
                  </a:lnTo>
                  <a:lnTo>
                    <a:pt x="419735" y="222097"/>
                  </a:lnTo>
                  <a:lnTo>
                    <a:pt x="419735" y="225780"/>
                  </a:lnTo>
                  <a:lnTo>
                    <a:pt x="420408" y="227355"/>
                  </a:lnTo>
                  <a:lnTo>
                    <a:pt x="422884" y="229781"/>
                  </a:lnTo>
                  <a:lnTo>
                    <a:pt x="424446" y="230492"/>
                  </a:lnTo>
                  <a:lnTo>
                    <a:pt x="426186" y="230492"/>
                  </a:lnTo>
                  <a:lnTo>
                    <a:pt x="427951" y="230492"/>
                  </a:lnTo>
                  <a:lnTo>
                    <a:pt x="429704" y="229781"/>
                  </a:lnTo>
                  <a:lnTo>
                    <a:pt x="432142" y="227355"/>
                  </a:lnTo>
                  <a:lnTo>
                    <a:pt x="432854" y="225615"/>
                  </a:lnTo>
                  <a:lnTo>
                    <a:pt x="432854" y="222288"/>
                  </a:lnTo>
                  <a:close/>
                </a:path>
                <a:path w="848994" h="1109979">
                  <a:moveTo>
                    <a:pt x="441579" y="143586"/>
                  </a:moveTo>
                  <a:lnTo>
                    <a:pt x="440867" y="141859"/>
                  </a:lnTo>
                  <a:lnTo>
                    <a:pt x="439686" y="140601"/>
                  </a:lnTo>
                  <a:lnTo>
                    <a:pt x="437210" y="138163"/>
                  </a:lnTo>
                  <a:lnTo>
                    <a:pt x="432854" y="138163"/>
                  </a:lnTo>
                  <a:lnTo>
                    <a:pt x="430377" y="140601"/>
                  </a:lnTo>
                  <a:lnTo>
                    <a:pt x="429158" y="141859"/>
                  </a:lnTo>
                  <a:lnTo>
                    <a:pt x="428459" y="143421"/>
                  </a:lnTo>
                  <a:lnTo>
                    <a:pt x="428459" y="147116"/>
                  </a:lnTo>
                  <a:lnTo>
                    <a:pt x="429158" y="148678"/>
                  </a:lnTo>
                  <a:lnTo>
                    <a:pt x="431634" y="151117"/>
                  </a:lnTo>
                  <a:lnTo>
                    <a:pt x="433209" y="151828"/>
                  </a:lnTo>
                  <a:lnTo>
                    <a:pt x="434936" y="151828"/>
                  </a:lnTo>
                  <a:lnTo>
                    <a:pt x="436702" y="151828"/>
                  </a:lnTo>
                  <a:lnTo>
                    <a:pt x="438429" y="151117"/>
                  </a:lnTo>
                  <a:lnTo>
                    <a:pt x="439686" y="149898"/>
                  </a:lnTo>
                  <a:lnTo>
                    <a:pt x="440867" y="148678"/>
                  </a:lnTo>
                  <a:lnTo>
                    <a:pt x="441579" y="146913"/>
                  </a:lnTo>
                  <a:lnTo>
                    <a:pt x="441579" y="143586"/>
                  </a:lnTo>
                  <a:close/>
                </a:path>
                <a:path w="848994" h="1109979">
                  <a:moveTo>
                    <a:pt x="441579" y="108445"/>
                  </a:moveTo>
                  <a:lnTo>
                    <a:pt x="440905" y="106883"/>
                  </a:lnTo>
                  <a:lnTo>
                    <a:pt x="437210" y="103225"/>
                  </a:lnTo>
                  <a:lnTo>
                    <a:pt x="432854" y="103225"/>
                  </a:lnTo>
                  <a:lnTo>
                    <a:pt x="430415" y="105664"/>
                  </a:lnTo>
                  <a:lnTo>
                    <a:pt x="429196" y="106718"/>
                  </a:lnTo>
                  <a:lnTo>
                    <a:pt x="428485" y="108445"/>
                  </a:lnTo>
                  <a:lnTo>
                    <a:pt x="428485" y="112141"/>
                  </a:lnTo>
                  <a:lnTo>
                    <a:pt x="429196" y="113868"/>
                  </a:lnTo>
                  <a:lnTo>
                    <a:pt x="430415" y="114922"/>
                  </a:lnTo>
                  <a:lnTo>
                    <a:pt x="431634" y="116141"/>
                  </a:lnTo>
                  <a:lnTo>
                    <a:pt x="433209" y="116852"/>
                  </a:lnTo>
                  <a:lnTo>
                    <a:pt x="434936" y="116852"/>
                  </a:lnTo>
                  <a:lnTo>
                    <a:pt x="436702" y="116852"/>
                  </a:lnTo>
                  <a:lnTo>
                    <a:pt x="438429" y="116141"/>
                  </a:lnTo>
                  <a:lnTo>
                    <a:pt x="439483" y="114922"/>
                  </a:lnTo>
                  <a:lnTo>
                    <a:pt x="440905" y="113868"/>
                  </a:lnTo>
                  <a:lnTo>
                    <a:pt x="441579" y="112141"/>
                  </a:lnTo>
                  <a:lnTo>
                    <a:pt x="441579" y="108445"/>
                  </a:lnTo>
                  <a:close/>
                </a:path>
                <a:path w="848994" h="1109979">
                  <a:moveTo>
                    <a:pt x="450329" y="507149"/>
                  </a:moveTo>
                  <a:lnTo>
                    <a:pt x="449618" y="505409"/>
                  </a:lnTo>
                  <a:lnTo>
                    <a:pt x="445960" y="501764"/>
                  </a:lnTo>
                  <a:lnTo>
                    <a:pt x="441579" y="501764"/>
                  </a:lnTo>
                  <a:lnTo>
                    <a:pt x="437921" y="505409"/>
                  </a:lnTo>
                  <a:lnTo>
                    <a:pt x="437210" y="506984"/>
                  </a:lnTo>
                  <a:lnTo>
                    <a:pt x="437210" y="508901"/>
                  </a:lnTo>
                  <a:lnTo>
                    <a:pt x="437210" y="509549"/>
                  </a:lnTo>
                  <a:lnTo>
                    <a:pt x="437883" y="511733"/>
                  </a:lnTo>
                  <a:lnTo>
                    <a:pt x="438340" y="512686"/>
                  </a:lnTo>
                  <a:lnTo>
                    <a:pt x="439140" y="513461"/>
                  </a:lnTo>
                  <a:lnTo>
                    <a:pt x="440359" y="514680"/>
                  </a:lnTo>
                  <a:lnTo>
                    <a:pt x="441921" y="515378"/>
                  </a:lnTo>
                  <a:lnTo>
                    <a:pt x="445452" y="515378"/>
                  </a:lnTo>
                  <a:lnTo>
                    <a:pt x="447179" y="514680"/>
                  </a:lnTo>
                  <a:lnTo>
                    <a:pt x="449173" y="512686"/>
                  </a:lnTo>
                  <a:lnTo>
                    <a:pt x="449656" y="511695"/>
                  </a:lnTo>
                  <a:lnTo>
                    <a:pt x="449935" y="510667"/>
                  </a:lnTo>
                  <a:lnTo>
                    <a:pt x="450329" y="509485"/>
                  </a:lnTo>
                  <a:lnTo>
                    <a:pt x="450329" y="507149"/>
                  </a:lnTo>
                  <a:close/>
                </a:path>
                <a:path w="848994" h="1109979">
                  <a:moveTo>
                    <a:pt x="459079" y="239750"/>
                  </a:moveTo>
                  <a:lnTo>
                    <a:pt x="458368" y="238023"/>
                  </a:lnTo>
                  <a:lnTo>
                    <a:pt x="457161" y="236778"/>
                  </a:lnTo>
                  <a:lnTo>
                    <a:pt x="454685" y="234340"/>
                  </a:lnTo>
                  <a:lnTo>
                    <a:pt x="450329" y="234340"/>
                  </a:lnTo>
                  <a:lnTo>
                    <a:pt x="447890" y="236778"/>
                  </a:lnTo>
                  <a:lnTo>
                    <a:pt x="446671" y="238023"/>
                  </a:lnTo>
                  <a:lnTo>
                    <a:pt x="445960" y="239598"/>
                  </a:lnTo>
                  <a:lnTo>
                    <a:pt x="445960" y="243281"/>
                  </a:lnTo>
                  <a:lnTo>
                    <a:pt x="446671" y="244856"/>
                  </a:lnTo>
                  <a:lnTo>
                    <a:pt x="449110" y="247294"/>
                  </a:lnTo>
                  <a:lnTo>
                    <a:pt x="450684" y="247992"/>
                  </a:lnTo>
                  <a:lnTo>
                    <a:pt x="452437" y="247992"/>
                  </a:lnTo>
                  <a:lnTo>
                    <a:pt x="454177" y="247992"/>
                  </a:lnTo>
                  <a:lnTo>
                    <a:pt x="455942" y="247294"/>
                  </a:lnTo>
                  <a:lnTo>
                    <a:pt x="458368" y="244856"/>
                  </a:lnTo>
                  <a:lnTo>
                    <a:pt x="459079" y="243090"/>
                  </a:lnTo>
                  <a:lnTo>
                    <a:pt x="459079" y="239750"/>
                  </a:lnTo>
                  <a:close/>
                </a:path>
                <a:path w="848994" h="1109979">
                  <a:moveTo>
                    <a:pt x="467804" y="73634"/>
                  </a:moveTo>
                  <a:lnTo>
                    <a:pt x="467131" y="71907"/>
                  </a:lnTo>
                  <a:lnTo>
                    <a:pt x="463435" y="68211"/>
                  </a:lnTo>
                  <a:lnTo>
                    <a:pt x="459079" y="68211"/>
                  </a:lnTo>
                  <a:lnTo>
                    <a:pt x="456641" y="70688"/>
                  </a:lnTo>
                  <a:lnTo>
                    <a:pt x="455396" y="71907"/>
                  </a:lnTo>
                  <a:lnTo>
                    <a:pt x="454685" y="73469"/>
                  </a:lnTo>
                  <a:lnTo>
                    <a:pt x="454685" y="77165"/>
                  </a:lnTo>
                  <a:lnTo>
                    <a:pt x="455396" y="78727"/>
                  </a:lnTo>
                  <a:lnTo>
                    <a:pt x="457860" y="81165"/>
                  </a:lnTo>
                  <a:lnTo>
                    <a:pt x="459435" y="81876"/>
                  </a:lnTo>
                  <a:lnTo>
                    <a:pt x="461162" y="81876"/>
                  </a:lnTo>
                  <a:lnTo>
                    <a:pt x="462927" y="81876"/>
                  </a:lnTo>
                  <a:lnTo>
                    <a:pt x="464693" y="81165"/>
                  </a:lnTo>
                  <a:lnTo>
                    <a:pt x="467131" y="78727"/>
                  </a:lnTo>
                  <a:lnTo>
                    <a:pt x="467804" y="76974"/>
                  </a:lnTo>
                  <a:lnTo>
                    <a:pt x="467804" y="73634"/>
                  </a:lnTo>
                  <a:close/>
                </a:path>
                <a:path w="848994" h="1109979">
                  <a:moveTo>
                    <a:pt x="476580" y="162852"/>
                  </a:moveTo>
                  <a:lnTo>
                    <a:pt x="476554" y="160896"/>
                  </a:lnTo>
                  <a:lnTo>
                    <a:pt x="475843" y="159321"/>
                  </a:lnTo>
                  <a:lnTo>
                    <a:pt x="474662" y="158102"/>
                  </a:lnTo>
                  <a:lnTo>
                    <a:pt x="472198" y="155663"/>
                  </a:lnTo>
                  <a:lnTo>
                    <a:pt x="467639" y="155867"/>
                  </a:lnTo>
                  <a:lnTo>
                    <a:pt x="465366" y="157949"/>
                  </a:lnTo>
                  <a:lnTo>
                    <a:pt x="464146" y="159169"/>
                  </a:lnTo>
                  <a:lnTo>
                    <a:pt x="463435" y="160896"/>
                  </a:lnTo>
                  <a:lnTo>
                    <a:pt x="463435" y="164579"/>
                  </a:lnTo>
                  <a:lnTo>
                    <a:pt x="464146" y="166344"/>
                  </a:lnTo>
                  <a:lnTo>
                    <a:pt x="465366" y="167373"/>
                  </a:lnTo>
                  <a:lnTo>
                    <a:pt x="466610" y="168617"/>
                  </a:lnTo>
                  <a:lnTo>
                    <a:pt x="468185" y="169291"/>
                  </a:lnTo>
                  <a:lnTo>
                    <a:pt x="471678" y="169291"/>
                  </a:lnTo>
                  <a:lnTo>
                    <a:pt x="473417" y="168617"/>
                  </a:lnTo>
                  <a:lnTo>
                    <a:pt x="474472" y="167373"/>
                  </a:lnTo>
                  <a:lnTo>
                    <a:pt x="475881" y="166344"/>
                  </a:lnTo>
                  <a:lnTo>
                    <a:pt x="476580" y="164579"/>
                  </a:lnTo>
                  <a:lnTo>
                    <a:pt x="476580" y="162852"/>
                  </a:lnTo>
                  <a:close/>
                </a:path>
                <a:path w="848994" h="1109979">
                  <a:moveTo>
                    <a:pt x="494055" y="117195"/>
                  </a:moveTo>
                  <a:lnTo>
                    <a:pt x="493356" y="115633"/>
                  </a:lnTo>
                  <a:lnTo>
                    <a:pt x="492137" y="114376"/>
                  </a:lnTo>
                  <a:lnTo>
                    <a:pt x="489673" y="111937"/>
                  </a:lnTo>
                  <a:lnTo>
                    <a:pt x="485305" y="111937"/>
                  </a:lnTo>
                  <a:lnTo>
                    <a:pt x="482866" y="114376"/>
                  </a:lnTo>
                  <a:lnTo>
                    <a:pt x="481622" y="115443"/>
                  </a:lnTo>
                  <a:lnTo>
                    <a:pt x="480949" y="117195"/>
                  </a:lnTo>
                  <a:lnTo>
                    <a:pt x="480949" y="120891"/>
                  </a:lnTo>
                  <a:lnTo>
                    <a:pt x="481622" y="122618"/>
                  </a:lnTo>
                  <a:lnTo>
                    <a:pt x="482866" y="123647"/>
                  </a:lnTo>
                  <a:lnTo>
                    <a:pt x="484085" y="124891"/>
                  </a:lnTo>
                  <a:lnTo>
                    <a:pt x="485660" y="125603"/>
                  </a:lnTo>
                  <a:lnTo>
                    <a:pt x="489153" y="125603"/>
                  </a:lnTo>
                  <a:lnTo>
                    <a:pt x="490918" y="124891"/>
                  </a:lnTo>
                  <a:lnTo>
                    <a:pt x="491972" y="123647"/>
                  </a:lnTo>
                  <a:lnTo>
                    <a:pt x="493356" y="122618"/>
                  </a:lnTo>
                  <a:lnTo>
                    <a:pt x="494055" y="120891"/>
                  </a:lnTo>
                  <a:lnTo>
                    <a:pt x="494055" y="117195"/>
                  </a:lnTo>
                  <a:close/>
                </a:path>
                <a:path w="848994" h="1109979">
                  <a:moveTo>
                    <a:pt x="520293" y="73469"/>
                  </a:moveTo>
                  <a:lnTo>
                    <a:pt x="519582" y="71907"/>
                  </a:lnTo>
                  <a:lnTo>
                    <a:pt x="518401" y="70688"/>
                  </a:lnTo>
                  <a:lnTo>
                    <a:pt x="515899" y="68211"/>
                  </a:lnTo>
                  <a:lnTo>
                    <a:pt x="511378" y="68211"/>
                  </a:lnTo>
                  <a:lnTo>
                    <a:pt x="509092" y="70688"/>
                  </a:lnTo>
                  <a:lnTo>
                    <a:pt x="507885" y="71907"/>
                  </a:lnTo>
                  <a:lnTo>
                    <a:pt x="507174" y="73469"/>
                  </a:lnTo>
                  <a:lnTo>
                    <a:pt x="507174" y="76974"/>
                  </a:lnTo>
                  <a:lnTo>
                    <a:pt x="507885" y="78727"/>
                  </a:lnTo>
                  <a:lnTo>
                    <a:pt x="510311" y="81165"/>
                  </a:lnTo>
                  <a:lnTo>
                    <a:pt x="511886" y="81876"/>
                  </a:lnTo>
                  <a:lnTo>
                    <a:pt x="515378" y="81876"/>
                  </a:lnTo>
                  <a:lnTo>
                    <a:pt x="517144" y="81165"/>
                  </a:lnTo>
                  <a:lnTo>
                    <a:pt x="518172" y="79946"/>
                  </a:lnTo>
                  <a:lnTo>
                    <a:pt x="519582" y="78930"/>
                  </a:lnTo>
                  <a:lnTo>
                    <a:pt x="520293" y="77165"/>
                  </a:lnTo>
                  <a:lnTo>
                    <a:pt x="520293" y="73469"/>
                  </a:lnTo>
                  <a:close/>
                </a:path>
                <a:path w="848994" h="1109979">
                  <a:moveTo>
                    <a:pt x="586625" y="812965"/>
                  </a:moveTo>
                  <a:lnTo>
                    <a:pt x="585927" y="811403"/>
                  </a:lnTo>
                  <a:lnTo>
                    <a:pt x="584708" y="810183"/>
                  </a:lnTo>
                  <a:lnTo>
                    <a:pt x="582079" y="807745"/>
                  </a:lnTo>
                  <a:lnTo>
                    <a:pt x="577519" y="807935"/>
                  </a:lnTo>
                  <a:lnTo>
                    <a:pt x="575437" y="810183"/>
                  </a:lnTo>
                  <a:lnTo>
                    <a:pt x="574192" y="811403"/>
                  </a:lnTo>
                  <a:lnTo>
                    <a:pt x="573506" y="812965"/>
                  </a:lnTo>
                  <a:lnTo>
                    <a:pt x="573506" y="816660"/>
                  </a:lnTo>
                  <a:lnTo>
                    <a:pt x="574192" y="818222"/>
                  </a:lnTo>
                  <a:lnTo>
                    <a:pt x="575246" y="819442"/>
                  </a:lnTo>
                  <a:lnTo>
                    <a:pt x="576465" y="820661"/>
                  </a:lnTo>
                  <a:lnTo>
                    <a:pt x="578231" y="821372"/>
                  </a:lnTo>
                  <a:lnTo>
                    <a:pt x="581723" y="821372"/>
                  </a:lnTo>
                  <a:lnTo>
                    <a:pt x="583488" y="820661"/>
                  </a:lnTo>
                  <a:lnTo>
                    <a:pt x="584708" y="819442"/>
                  </a:lnTo>
                  <a:lnTo>
                    <a:pt x="585927" y="818222"/>
                  </a:lnTo>
                  <a:lnTo>
                    <a:pt x="586625" y="816660"/>
                  </a:lnTo>
                  <a:lnTo>
                    <a:pt x="586625" y="812965"/>
                  </a:lnTo>
                  <a:close/>
                </a:path>
                <a:path w="848994" h="1109979">
                  <a:moveTo>
                    <a:pt x="590981" y="1102728"/>
                  </a:moveTo>
                  <a:lnTo>
                    <a:pt x="590791" y="1102156"/>
                  </a:lnTo>
                  <a:lnTo>
                    <a:pt x="590575" y="1101318"/>
                  </a:lnTo>
                  <a:lnTo>
                    <a:pt x="590575" y="1101001"/>
                  </a:lnTo>
                  <a:lnTo>
                    <a:pt x="590511" y="1100772"/>
                  </a:lnTo>
                  <a:lnTo>
                    <a:pt x="590156" y="1100010"/>
                  </a:lnTo>
                  <a:lnTo>
                    <a:pt x="589673" y="1099299"/>
                  </a:lnTo>
                  <a:lnTo>
                    <a:pt x="589089" y="1098689"/>
                  </a:lnTo>
                  <a:lnTo>
                    <a:pt x="586625" y="1096225"/>
                  </a:lnTo>
                  <a:lnTo>
                    <a:pt x="582079" y="1096225"/>
                  </a:lnTo>
                  <a:lnTo>
                    <a:pt x="579793" y="1098689"/>
                  </a:lnTo>
                  <a:lnTo>
                    <a:pt x="579183" y="1099210"/>
                  </a:lnTo>
                  <a:lnTo>
                    <a:pt x="578700" y="1099908"/>
                  </a:lnTo>
                  <a:lnTo>
                    <a:pt x="578383" y="1100709"/>
                  </a:lnTo>
                  <a:lnTo>
                    <a:pt x="578256" y="1100975"/>
                  </a:lnTo>
                  <a:lnTo>
                    <a:pt x="578294" y="1101293"/>
                  </a:lnTo>
                  <a:lnTo>
                    <a:pt x="578065" y="1102156"/>
                  </a:lnTo>
                  <a:lnTo>
                    <a:pt x="577875" y="1102766"/>
                  </a:lnTo>
                  <a:lnTo>
                    <a:pt x="577875" y="1105166"/>
                  </a:lnTo>
                  <a:lnTo>
                    <a:pt x="578573" y="1106741"/>
                  </a:lnTo>
                  <a:lnTo>
                    <a:pt x="581012" y="1109179"/>
                  </a:lnTo>
                  <a:lnTo>
                    <a:pt x="582587" y="1109878"/>
                  </a:lnTo>
                  <a:lnTo>
                    <a:pt x="586117" y="1109878"/>
                  </a:lnTo>
                  <a:lnTo>
                    <a:pt x="587844" y="1109179"/>
                  </a:lnTo>
                  <a:lnTo>
                    <a:pt x="590283" y="1106741"/>
                  </a:lnTo>
                  <a:lnTo>
                    <a:pt x="590981" y="1104976"/>
                  </a:lnTo>
                  <a:lnTo>
                    <a:pt x="590981" y="1102728"/>
                  </a:lnTo>
                  <a:close/>
                </a:path>
                <a:path w="848994" h="1109979">
                  <a:moveTo>
                    <a:pt x="590981" y="511860"/>
                  </a:moveTo>
                  <a:lnTo>
                    <a:pt x="590791" y="511276"/>
                  </a:lnTo>
                  <a:lnTo>
                    <a:pt x="590638" y="510667"/>
                  </a:lnTo>
                  <a:lnTo>
                    <a:pt x="590575" y="510451"/>
                  </a:lnTo>
                  <a:lnTo>
                    <a:pt x="586625" y="505345"/>
                  </a:lnTo>
                  <a:lnTo>
                    <a:pt x="582079" y="505345"/>
                  </a:lnTo>
                  <a:lnTo>
                    <a:pt x="579793" y="507822"/>
                  </a:lnTo>
                  <a:lnTo>
                    <a:pt x="578993" y="508495"/>
                  </a:lnTo>
                  <a:lnTo>
                    <a:pt x="578510" y="509549"/>
                  </a:lnTo>
                  <a:lnTo>
                    <a:pt x="578065" y="511276"/>
                  </a:lnTo>
                  <a:lnTo>
                    <a:pt x="577875" y="511886"/>
                  </a:lnTo>
                  <a:lnTo>
                    <a:pt x="577875" y="514286"/>
                  </a:lnTo>
                  <a:lnTo>
                    <a:pt x="578573" y="515861"/>
                  </a:lnTo>
                  <a:lnTo>
                    <a:pt x="581012" y="518299"/>
                  </a:lnTo>
                  <a:lnTo>
                    <a:pt x="582587" y="519010"/>
                  </a:lnTo>
                  <a:lnTo>
                    <a:pt x="586117" y="519010"/>
                  </a:lnTo>
                  <a:lnTo>
                    <a:pt x="587844" y="518299"/>
                  </a:lnTo>
                  <a:lnTo>
                    <a:pt x="590283" y="515861"/>
                  </a:lnTo>
                  <a:lnTo>
                    <a:pt x="590981" y="514096"/>
                  </a:lnTo>
                  <a:lnTo>
                    <a:pt x="590981" y="511860"/>
                  </a:lnTo>
                  <a:close/>
                </a:path>
                <a:path w="848994" h="1109979">
                  <a:moveTo>
                    <a:pt x="595376" y="935367"/>
                  </a:moveTo>
                  <a:lnTo>
                    <a:pt x="594677" y="933792"/>
                  </a:lnTo>
                  <a:lnTo>
                    <a:pt x="590981" y="930135"/>
                  </a:lnTo>
                  <a:lnTo>
                    <a:pt x="586270" y="930325"/>
                  </a:lnTo>
                  <a:lnTo>
                    <a:pt x="584161" y="932573"/>
                  </a:lnTo>
                  <a:lnTo>
                    <a:pt x="582968" y="933792"/>
                  </a:lnTo>
                  <a:lnTo>
                    <a:pt x="582269" y="935367"/>
                  </a:lnTo>
                  <a:lnTo>
                    <a:pt x="582269" y="939050"/>
                  </a:lnTo>
                  <a:lnTo>
                    <a:pt x="582968" y="940816"/>
                  </a:lnTo>
                  <a:lnTo>
                    <a:pt x="584034" y="941844"/>
                  </a:lnTo>
                  <a:lnTo>
                    <a:pt x="585216" y="943089"/>
                  </a:lnTo>
                  <a:lnTo>
                    <a:pt x="586981" y="943762"/>
                  </a:lnTo>
                  <a:lnTo>
                    <a:pt x="590473" y="943762"/>
                  </a:lnTo>
                  <a:lnTo>
                    <a:pt x="592239" y="943089"/>
                  </a:lnTo>
                  <a:lnTo>
                    <a:pt x="593267" y="941844"/>
                  </a:lnTo>
                  <a:lnTo>
                    <a:pt x="594677" y="940816"/>
                  </a:lnTo>
                  <a:lnTo>
                    <a:pt x="595376" y="939050"/>
                  </a:lnTo>
                  <a:lnTo>
                    <a:pt x="595376" y="935367"/>
                  </a:lnTo>
                  <a:close/>
                </a:path>
                <a:path w="848994" h="1109979">
                  <a:moveTo>
                    <a:pt x="595376" y="736028"/>
                  </a:moveTo>
                  <a:lnTo>
                    <a:pt x="595350" y="734301"/>
                  </a:lnTo>
                  <a:lnTo>
                    <a:pt x="594677" y="732726"/>
                  </a:lnTo>
                  <a:lnTo>
                    <a:pt x="593458" y="731481"/>
                  </a:lnTo>
                  <a:lnTo>
                    <a:pt x="590981" y="729043"/>
                  </a:lnTo>
                  <a:lnTo>
                    <a:pt x="586270" y="729234"/>
                  </a:lnTo>
                  <a:lnTo>
                    <a:pt x="582968" y="732726"/>
                  </a:lnTo>
                  <a:lnTo>
                    <a:pt x="582269" y="734301"/>
                  </a:lnTo>
                  <a:lnTo>
                    <a:pt x="582269" y="737984"/>
                  </a:lnTo>
                  <a:lnTo>
                    <a:pt x="582968" y="739559"/>
                  </a:lnTo>
                  <a:lnTo>
                    <a:pt x="584034" y="740778"/>
                  </a:lnTo>
                  <a:lnTo>
                    <a:pt x="585216" y="741997"/>
                  </a:lnTo>
                  <a:lnTo>
                    <a:pt x="586981" y="742696"/>
                  </a:lnTo>
                  <a:lnTo>
                    <a:pt x="590473" y="742696"/>
                  </a:lnTo>
                  <a:lnTo>
                    <a:pt x="592239" y="741997"/>
                  </a:lnTo>
                  <a:lnTo>
                    <a:pt x="593267" y="740778"/>
                  </a:lnTo>
                  <a:lnTo>
                    <a:pt x="594677" y="739559"/>
                  </a:lnTo>
                  <a:lnTo>
                    <a:pt x="595376" y="737984"/>
                  </a:lnTo>
                  <a:lnTo>
                    <a:pt x="595376" y="736028"/>
                  </a:lnTo>
                  <a:close/>
                </a:path>
                <a:path w="848994" h="1109979">
                  <a:moveTo>
                    <a:pt x="604100" y="987996"/>
                  </a:moveTo>
                  <a:lnTo>
                    <a:pt x="603389" y="986269"/>
                  </a:lnTo>
                  <a:lnTo>
                    <a:pt x="602183" y="985024"/>
                  </a:lnTo>
                  <a:lnTo>
                    <a:pt x="599554" y="982586"/>
                  </a:lnTo>
                  <a:lnTo>
                    <a:pt x="595185" y="982776"/>
                  </a:lnTo>
                  <a:lnTo>
                    <a:pt x="592912" y="985024"/>
                  </a:lnTo>
                  <a:lnTo>
                    <a:pt x="591693" y="986269"/>
                  </a:lnTo>
                  <a:lnTo>
                    <a:pt x="590981" y="987996"/>
                  </a:lnTo>
                  <a:lnTo>
                    <a:pt x="590981" y="991336"/>
                  </a:lnTo>
                  <a:lnTo>
                    <a:pt x="591693" y="993101"/>
                  </a:lnTo>
                  <a:lnTo>
                    <a:pt x="592747" y="994321"/>
                  </a:lnTo>
                  <a:lnTo>
                    <a:pt x="593966" y="995540"/>
                  </a:lnTo>
                  <a:lnTo>
                    <a:pt x="595731" y="996238"/>
                  </a:lnTo>
                  <a:lnTo>
                    <a:pt x="599224" y="996238"/>
                  </a:lnTo>
                  <a:lnTo>
                    <a:pt x="600964" y="995540"/>
                  </a:lnTo>
                  <a:lnTo>
                    <a:pt x="603389" y="993101"/>
                  </a:lnTo>
                  <a:lnTo>
                    <a:pt x="604100" y="991527"/>
                  </a:lnTo>
                  <a:lnTo>
                    <a:pt x="604100" y="987996"/>
                  </a:lnTo>
                  <a:close/>
                </a:path>
                <a:path w="848994" h="1109979">
                  <a:moveTo>
                    <a:pt x="604100" y="699325"/>
                  </a:moveTo>
                  <a:lnTo>
                    <a:pt x="603389" y="697750"/>
                  </a:lnTo>
                  <a:lnTo>
                    <a:pt x="602183" y="696531"/>
                  </a:lnTo>
                  <a:lnTo>
                    <a:pt x="599554" y="694067"/>
                  </a:lnTo>
                  <a:lnTo>
                    <a:pt x="595185" y="694258"/>
                  </a:lnTo>
                  <a:lnTo>
                    <a:pt x="592912" y="696531"/>
                  </a:lnTo>
                  <a:lnTo>
                    <a:pt x="591693" y="697750"/>
                  </a:lnTo>
                  <a:lnTo>
                    <a:pt x="590981" y="699490"/>
                  </a:lnTo>
                  <a:lnTo>
                    <a:pt x="590981" y="702818"/>
                  </a:lnTo>
                  <a:lnTo>
                    <a:pt x="591693" y="704583"/>
                  </a:lnTo>
                  <a:lnTo>
                    <a:pt x="592747" y="705802"/>
                  </a:lnTo>
                  <a:lnTo>
                    <a:pt x="593966" y="707021"/>
                  </a:lnTo>
                  <a:lnTo>
                    <a:pt x="595731" y="707720"/>
                  </a:lnTo>
                  <a:lnTo>
                    <a:pt x="599224" y="707720"/>
                  </a:lnTo>
                  <a:lnTo>
                    <a:pt x="600964" y="707021"/>
                  </a:lnTo>
                  <a:lnTo>
                    <a:pt x="603389" y="704583"/>
                  </a:lnTo>
                  <a:lnTo>
                    <a:pt x="604100" y="702818"/>
                  </a:lnTo>
                  <a:lnTo>
                    <a:pt x="604100" y="699325"/>
                  </a:lnTo>
                  <a:close/>
                </a:path>
                <a:path w="848994" h="1109979">
                  <a:moveTo>
                    <a:pt x="604100" y="629373"/>
                  </a:moveTo>
                  <a:lnTo>
                    <a:pt x="603389" y="627811"/>
                  </a:lnTo>
                  <a:lnTo>
                    <a:pt x="602208" y="626592"/>
                  </a:lnTo>
                  <a:lnTo>
                    <a:pt x="599744" y="624154"/>
                  </a:lnTo>
                  <a:lnTo>
                    <a:pt x="595033" y="624306"/>
                  </a:lnTo>
                  <a:lnTo>
                    <a:pt x="592912" y="626592"/>
                  </a:lnTo>
                  <a:lnTo>
                    <a:pt x="591693" y="627811"/>
                  </a:lnTo>
                  <a:lnTo>
                    <a:pt x="590981" y="629539"/>
                  </a:lnTo>
                  <a:lnTo>
                    <a:pt x="590981" y="633069"/>
                  </a:lnTo>
                  <a:lnTo>
                    <a:pt x="591693" y="634822"/>
                  </a:lnTo>
                  <a:lnTo>
                    <a:pt x="592747" y="635698"/>
                  </a:lnTo>
                  <a:lnTo>
                    <a:pt x="593966" y="637070"/>
                  </a:lnTo>
                  <a:lnTo>
                    <a:pt x="595731" y="637781"/>
                  </a:lnTo>
                  <a:lnTo>
                    <a:pt x="599224" y="637781"/>
                  </a:lnTo>
                  <a:lnTo>
                    <a:pt x="600964" y="637070"/>
                  </a:lnTo>
                  <a:lnTo>
                    <a:pt x="602018" y="635850"/>
                  </a:lnTo>
                  <a:lnTo>
                    <a:pt x="603237" y="634822"/>
                  </a:lnTo>
                  <a:lnTo>
                    <a:pt x="604100" y="633069"/>
                  </a:lnTo>
                  <a:lnTo>
                    <a:pt x="604100" y="629373"/>
                  </a:lnTo>
                  <a:close/>
                </a:path>
                <a:path w="848994" h="1109979">
                  <a:moveTo>
                    <a:pt x="621601" y="1057757"/>
                  </a:moveTo>
                  <a:lnTo>
                    <a:pt x="620903" y="1056182"/>
                  </a:lnTo>
                  <a:lnTo>
                    <a:pt x="617220" y="1052537"/>
                  </a:lnTo>
                  <a:lnTo>
                    <a:pt x="612495" y="1052728"/>
                  </a:lnTo>
                  <a:lnTo>
                    <a:pt x="610412" y="1054963"/>
                  </a:lnTo>
                  <a:lnTo>
                    <a:pt x="609168" y="1056182"/>
                  </a:lnTo>
                  <a:lnTo>
                    <a:pt x="608457" y="1057922"/>
                  </a:lnTo>
                  <a:lnTo>
                    <a:pt x="608457" y="1061288"/>
                  </a:lnTo>
                  <a:lnTo>
                    <a:pt x="609168" y="1063015"/>
                  </a:lnTo>
                  <a:lnTo>
                    <a:pt x="610222" y="1064234"/>
                  </a:lnTo>
                  <a:lnTo>
                    <a:pt x="611441" y="1065479"/>
                  </a:lnTo>
                  <a:lnTo>
                    <a:pt x="613206" y="1066152"/>
                  </a:lnTo>
                  <a:lnTo>
                    <a:pt x="616699" y="1066152"/>
                  </a:lnTo>
                  <a:lnTo>
                    <a:pt x="618464" y="1065479"/>
                  </a:lnTo>
                  <a:lnTo>
                    <a:pt x="620903" y="1063015"/>
                  </a:lnTo>
                  <a:lnTo>
                    <a:pt x="621601" y="1061440"/>
                  </a:lnTo>
                  <a:lnTo>
                    <a:pt x="621601" y="1057757"/>
                  </a:lnTo>
                  <a:close/>
                </a:path>
                <a:path w="848994" h="1109979">
                  <a:moveTo>
                    <a:pt x="621601" y="900391"/>
                  </a:moveTo>
                  <a:lnTo>
                    <a:pt x="620903" y="898652"/>
                  </a:lnTo>
                  <a:lnTo>
                    <a:pt x="619683" y="897597"/>
                  </a:lnTo>
                  <a:lnTo>
                    <a:pt x="617054" y="895159"/>
                  </a:lnTo>
                  <a:lnTo>
                    <a:pt x="612495" y="895350"/>
                  </a:lnTo>
                  <a:lnTo>
                    <a:pt x="610412" y="897597"/>
                  </a:lnTo>
                  <a:lnTo>
                    <a:pt x="609168" y="898817"/>
                  </a:lnTo>
                  <a:lnTo>
                    <a:pt x="608457" y="900391"/>
                  </a:lnTo>
                  <a:lnTo>
                    <a:pt x="608457" y="903884"/>
                  </a:lnTo>
                  <a:lnTo>
                    <a:pt x="609168" y="905649"/>
                  </a:lnTo>
                  <a:lnTo>
                    <a:pt x="610222" y="906868"/>
                  </a:lnTo>
                  <a:lnTo>
                    <a:pt x="611441" y="908088"/>
                  </a:lnTo>
                  <a:lnTo>
                    <a:pt x="613206" y="908824"/>
                  </a:lnTo>
                  <a:lnTo>
                    <a:pt x="616699" y="908824"/>
                  </a:lnTo>
                  <a:lnTo>
                    <a:pt x="618464" y="908088"/>
                  </a:lnTo>
                  <a:lnTo>
                    <a:pt x="620903" y="905649"/>
                  </a:lnTo>
                  <a:lnTo>
                    <a:pt x="621601" y="904113"/>
                  </a:lnTo>
                  <a:lnTo>
                    <a:pt x="621601" y="900391"/>
                  </a:lnTo>
                  <a:close/>
                </a:path>
                <a:path w="848994" h="1109979">
                  <a:moveTo>
                    <a:pt x="630326" y="664349"/>
                  </a:moveTo>
                  <a:lnTo>
                    <a:pt x="629627" y="662787"/>
                  </a:lnTo>
                  <a:lnTo>
                    <a:pt x="628434" y="661568"/>
                  </a:lnTo>
                  <a:lnTo>
                    <a:pt x="625805" y="659091"/>
                  </a:lnTo>
                  <a:lnTo>
                    <a:pt x="621258" y="659282"/>
                  </a:lnTo>
                  <a:lnTo>
                    <a:pt x="619175" y="661568"/>
                  </a:lnTo>
                  <a:lnTo>
                    <a:pt x="617918" y="662787"/>
                  </a:lnTo>
                  <a:lnTo>
                    <a:pt x="617245" y="664349"/>
                  </a:lnTo>
                  <a:lnTo>
                    <a:pt x="617245" y="668032"/>
                  </a:lnTo>
                  <a:lnTo>
                    <a:pt x="617918" y="669607"/>
                  </a:lnTo>
                  <a:lnTo>
                    <a:pt x="618972" y="670826"/>
                  </a:lnTo>
                  <a:lnTo>
                    <a:pt x="620191" y="672045"/>
                  </a:lnTo>
                  <a:lnTo>
                    <a:pt x="621957" y="672757"/>
                  </a:lnTo>
                  <a:lnTo>
                    <a:pt x="625449" y="672757"/>
                  </a:lnTo>
                  <a:lnTo>
                    <a:pt x="627214" y="672045"/>
                  </a:lnTo>
                  <a:lnTo>
                    <a:pt x="629627" y="669607"/>
                  </a:lnTo>
                  <a:lnTo>
                    <a:pt x="630326" y="668032"/>
                  </a:lnTo>
                  <a:lnTo>
                    <a:pt x="630326" y="666280"/>
                  </a:lnTo>
                  <a:lnTo>
                    <a:pt x="630326" y="664349"/>
                  </a:lnTo>
                  <a:close/>
                </a:path>
                <a:path w="848994" h="1109979">
                  <a:moveTo>
                    <a:pt x="630326" y="585685"/>
                  </a:moveTo>
                  <a:lnTo>
                    <a:pt x="629627" y="584111"/>
                  </a:lnTo>
                  <a:lnTo>
                    <a:pt x="628434" y="582866"/>
                  </a:lnTo>
                  <a:lnTo>
                    <a:pt x="625970" y="580428"/>
                  </a:lnTo>
                  <a:lnTo>
                    <a:pt x="621258" y="580618"/>
                  </a:lnTo>
                  <a:lnTo>
                    <a:pt x="619137" y="582866"/>
                  </a:lnTo>
                  <a:lnTo>
                    <a:pt x="617918" y="584111"/>
                  </a:lnTo>
                  <a:lnTo>
                    <a:pt x="617220" y="585685"/>
                  </a:lnTo>
                  <a:lnTo>
                    <a:pt x="617220" y="589178"/>
                  </a:lnTo>
                  <a:lnTo>
                    <a:pt x="617918" y="590943"/>
                  </a:lnTo>
                  <a:lnTo>
                    <a:pt x="618972" y="592124"/>
                  </a:lnTo>
                  <a:lnTo>
                    <a:pt x="620191" y="593382"/>
                  </a:lnTo>
                  <a:lnTo>
                    <a:pt x="621957" y="594080"/>
                  </a:lnTo>
                  <a:lnTo>
                    <a:pt x="623697" y="594080"/>
                  </a:lnTo>
                  <a:lnTo>
                    <a:pt x="625449" y="594080"/>
                  </a:lnTo>
                  <a:lnTo>
                    <a:pt x="627189" y="593382"/>
                  </a:lnTo>
                  <a:lnTo>
                    <a:pt x="629627" y="590943"/>
                  </a:lnTo>
                  <a:lnTo>
                    <a:pt x="630326" y="589178"/>
                  </a:lnTo>
                  <a:lnTo>
                    <a:pt x="630326" y="585685"/>
                  </a:lnTo>
                  <a:close/>
                </a:path>
                <a:path w="848994" h="1109979">
                  <a:moveTo>
                    <a:pt x="639076" y="751776"/>
                  </a:moveTo>
                  <a:lnTo>
                    <a:pt x="638378" y="750036"/>
                  </a:lnTo>
                  <a:lnTo>
                    <a:pt x="637159" y="748982"/>
                  </a:lnTo>
                  <a:lnTo>
                    <a:pt x="634555" y="746544"/>
                  </a:lnTo>
                  <a:lnTo>
                    <a:pt x="630008" y="746734"/>
                  </a:lnTo>
                  <a:lnTo>
                    <a:pt x="627888" y="748982"/>
                  </a:lnTo>
                  <a:lnTo>
                    <a:pt x="626668" y="750036"/>
                  </a:lnTo>
                  <a:lnTo>
                    <a:pt x="625970" y="751776"/>
                  </a:lnTo>
                  <a:lnTo>
                    <a:pt x="625970" y="755269"/>
                  </a:lnTo>
                  <a:lnTo>
                    <a:pt x="626668" y="757034"/>
                  </a:lnTo>
                  <a:lnTo>
                    <a:pt x="627735" y="758253"/>
                  </a:lnTo>
                  <a:lnTo>
                    <a:pt x="628954" y="759498"/>
                  </a:lnTo>
                  <a:lnTo>
                    <a:pt x="630682" y="760171"/>
                  </a:lnTo>
                  <a:lnTo>
                    <a:pt x="634212" y="760171"/>
                  </a:lnTo>
                  <a:lnTo>
                    <a:pt x="635939" y="759460"/>
                  </a:lnTo>
                  <a:lnTo>
                    <a:pt x="638378" y="757034"/>
                  </a:lnTo>
                  <a:lnTo>
                    <a:pt x="639076" y="755459"/>
                  </a:lnTo>
                  <a:lnTo>
                    <a:pt x="639076" y="753694"/>
                  </a:lnTo>
                  <a:lnTo>
                    <a:pt x="639076" y="751776"/>
                  </a:lnTo>
                  <a:close/>
                </a:path>
                <a:path w="848994" h="1109979">
                  <a:moveTo>
                    <a:pt x="647839" y="1084173"/>
                  </a:moveTo>
                  <a:lnTo>
                    <a:pt x="647128" y="1082408"/>
                  </a:lnTo>
                  <a:lnTo>
                    <a:pt x="643445" y="1078750"/>
                  </a:lnTo>
                  <a:lnTo>
                    <a:pt x="638924" y="1078750"/>
                  </a:lnTo>
                  <a:lnTo>
                    <a:pt x="636651" y="1081189"/>
                  </a:lnTo>
                  <a:lnTo>
                    <a:pt x="635393" y="1082408"/>
                  </a:lnTo>
                  <a:lnTo>
                    <a:pt x="634720" y="1084173"/>
                  </a:lnTo>
                  <a:lnTo>
                    <a:pt x="634720" y="1087666"/>
                  </a:lnTo>
                  <a:lnTo>
                    <a:pt x="635393" y="1089240"/>
                  </a:lnTo>
                  <a:lnTo>
                    <a:pt x="636447" y="1090460"/>
                  </a:lnTo>
                  <a:lnTo>
                    <a:pt x="637667" y="1091679"/>
                  </a:lnTo>
                  <a:lnTo>
                    <a:pt x="639432" y="1092377"/>
                  </a:lnTo>
                  <a:lnTo>
                    <a:pt x="641235" y="1092377"/>
                  </a:lnTo>
                  <a:lnTo>
                    <a:pt x="643407" y="1090460"/>
                  </a:lnTo>
                  <a:lnTo>
                    <a:pt x="645553" y="1088440"/>
                  </a:lnTo>
                  <a:lnTo>
                    <a:pt x="647712" y="1086485"/>
                  </a:lnTo>
                  <a:lnTo>
                    <a:pt x="647738" y="1086281"/>
                  </a:lnTo>
                  <a:lnTo>
                    <a:pt x="647839" y="1084173"/>
                  </a:lnTo>
                  <a:close/>
                </a:path>
                <a:path w="848994" h="1109979">
                  <a:moveTo>
                    <a:pt x="647839" y="629539"/>
                  </a:moveTo>
                  <a:lnTo>
                    <a:pt x="647128" y="627811"/>
                  </a:lnTo>
                  <a:lnTo>
                    <a:pt x="643470" y="624154"/>
                  </a:lnTo>
                  <a:lnTo>
                    <a:pt x="638924" y="624344"/>
                  </a:lnTo>
                  <a:lnTo>
                    <a:pt x="635431" y="627811"/>
                  </a:lnTo>
                  <a:lnTo>
                    <a:pt x="634720" y="629373"/>
                  </a:lnTo>
                  <a:lnTo>
                    <a:pt x="634720" y="632866"/>
                  </a:lnTo>
                  <a:lnTo>
                    <a:pt x="635431" y="634631"/>
                  </a:lnTo>
                  <a:lnTo>
                    <a:pt x="636485" y="635850"/>
                  </a:lnTo>
                  <a:lnTo>
                    <a:pt x="637705" y="637070"/>
                  </a:lnTo>
                  <a:lnTo>
                    <a:pt x="639470" y="637781"/>
                  </a:lnTo>
                  <a:lnTo>
                    <a:pt x="642962" y="637781"/>
                  </a:lnTo>
                  <a:lnTo>
                    <a:pt x="644690" y="637070"/>
                  </a:lnTo>
                  <a:lnTo>
                    <a:pt x="647128" y="634631"/>
                  </a:lnTo>
                  <a:lnTo>
                    <a:pt x="647839" y="632866"/>
                  </a:lnTo>
                  <a:lnTo>
                    <a:pt x="647839" y="631304"/>
                  </a:lnTo>
                  <a:lnTo>
                    <a:pt x="647839" y="629539"/>
                  </a:lnTo>
                  <a:close/>
                </a:path>
                <a:path w="848994" h="1109979">
                  <a:moveTo>
                    <a:pt x="656551" y="1040447"/>
                  </a:moveTo>
                  <a:lnTo>
                    <a:pt x="655878" y="1038720"/>
                  </a:lnTo>
                  <a:lnTo>
                    <a:pt x="654659" y="1037501"/>
                  </a:lnTo>
                  <a:lnTo>
                    <a:pt x="652030" y="1035024"/>
                  </a:lnTo>
                  <a:lnTo>
                    <a:pt x="647649" y="1035215"/>
                  </a:lnTo>
                  <a:lnTo>
                    <a:pt x="645401" y="1037501"/>
                  </a:lnTo>
                  <a:lnTo>
                    <a:pt x="644182" y="1038720"/>
                  </a:lnTo>
                  <a:lnTo>
                    <a:pt x="643470" y="1040447"/>
                  </a:lnTo>
                  <a:lnTo>
                    <a:pt x="643470" y="1043978"/>
                  </a:lnTo>
                  <a:lnTo>
                    <a:pt x="644182" y="1045540"/>
                  </a:lnTo>
                  <a:lnTo>
                    <a:pt x="645236" y="1046759"/>
                  </a:lnTo>
                  <a:lnTo>
                    <a:pt x="646430" y="1047978"/>
                  </a:lnTo>
                  <a:lnTo>
                    <a:pt x="648182" y="1048689"/>
                  </a:lnTo>
                  <a:lnTo>
                    <a:pt x="651687" y="1048689"/>
                  </a:lnTo>
                  <a:lnTo>
                    <a:pt x="653440" y="1047978"/>
                  </a:lnTo>
                  <a:lnTo>
                    <a:pt x="655878" y="1045540"/>
                  </a:lnTo>
                  <a:lnTo>
                    <a:pt x="656551" y="1043774"/>
                  </a:lnTo>
                  <a:lnTo>
                    <a:pt x="656551" y="1040447"/>
                  </a:lnTo>
                  <a:close/>
                </a:path>
                <a:path w="848994" h="1109979">
                  <a:moveTo>
                    <a:pt x="656551" y="699490"/>
                  </a:moveTo>
                  <a:lnTo>
                    <a:pt x="655878" y="697750"/>
                  </a:lnTo>
                  <a:lnTo>
                    <a:pt x="652195" y="694067"/>
                  </a:lnTo>
                  <a:lnTo>
                    <a:pt x="647649" y="694258"/>
                  </a:lnTo>
                  <a:lnTo>
                    <a:pt x="645401" y="696531"/>
                  </a:lnTo>
                  <a:lnTo>
                    <a:pt x="644182" y="697750"/>
                  </a:lnTo>
                  <a:lnTo>
                    <a:pt x="643470" y="699325"/>
                  </a:lnTo>
                  <a:lnTo>
                    <a:pt x="643470" y="703008"/>
                  </a:lnTo>
                  <a:lnTo>
                    <a:pt x="644182" y="704583"/>
                  </a:lnTo>
                  <a:lnTo>
                    <a:pt x="645236" y="705802"/>
                  </a:lnTo>
                  <a:lnTo>
                    <a:pt x="646430" y="707021"/>
                  </a:lnTo>
                  <a:lnTo>
                    <a:pt x="648182" y="707720"/>
                  </a:lnTo>
                  <a:lnTo>
                    <a:pt x="651687" y="707720"/>
                  </a:lnTo>
                  <a:lnTo>
                    <a:pt x="653440" y="707021"/>
                  </a:lnTo>
                  <a:lnTo>
                    <a:pt x="655878" y="704583"/>
                  </a:lnTo>
                  <a:lnTo>
                    <a:pt x="656551" y="702818"/>
                  </a:lnTo>
                  <a:lnTo>
                    <a:pt x="656551" y="699490"/>
                  </a:lnTo>
                  <a:close/>
                </a:path>
                <a:path w="848994" h="1109979">
                  <a:moveTo>
                    <a:pt x="660946" y="865441"/>
                  </a:moveTo>
                  <a:lnTo>
                    <a:pt x="660247" y="863879"/>
                  </a:lnTo>
                  <a:lnTo>
                    <a:pt x="659028" y="862622"/>
                  </a:lnTo>
                  <a:lnTo>
                    <a:pt x="656551" y="860183"/>
                  </a:lnTo>
                  <a:lnTo>
                    <a:pt x="652195" y="860183"/>
                  </a:lnTo>
                  <a:lnTo>
                    <a:pt x="649757" y="862622"/>
                  </a:lnTo>
                  <a:lnTo>
                    <a:pt x="648538" y="863688"/>
                  </a:lnTo>
                  <a:lnTo>
                    <a:pt x="647839" y="865441"/>
                  </a:lnTo>
                  <a:lnTo>
                    <a:pt x="647839" y="869137"/>
                  </a:lnTo>
                  <a:lnTo>
                    <a:pt x="648538" y="870699"/>
                  </a:lnTo>
                  <a:lnTo>
                    <a:pt x="650976" y="873137"/>
                  </a:lnTo>
                  <a:lnTo>
                    <a:pt x="652551" y="873848"/>
                  </a:lnTo>
                  <a:lnTo>
                    <a:pt x="656043" y="873848"/>
                  </a:lnTo>
                  <a:lnTo>
                    <a:pt x="657809" y="873137"/>
                  </a:lnTo>
                  <a:lnTo>
                    <a:pt x="660247" y="870699"/>
                  </a:lnTo>
                  <a:lnTo>
                    <a:pt x="660946" y="868946"/>
                  </a:lnTo>
                  <a:lnTo>
                    <a:pt x="660946" y="865441"/>
                  </a:lnTo>
                  <a:close/>
                </a:path>
                <a:path w="848994" h="1109979">
                  <a:moveTo>
                    <a:pt x="665314" y="987844"/>
                  </a:moveTo>
                  <a:lnTo>
                    <a:pt x="664603" y="986269"/>
                  </a:lnTo>
                  <a:lnTo>
                    <a:pt x="663384" y="985024"/>
                  </a:lnTo>
                  <a:lnTo>
                    <a:pt x="660755" y="982586"/>
                  </a:lnTo>
                  <a:lnTo>
                    <a:pt x="656234" y="982776"/>
                  </a:lnTo>
                  <a:lnTo>
                    <a:pt x="654113" y="985024"/>
                  </a:lnTo>
                  <a:lnTo>
                    <a:pt x="652907" y="986078"/>
                  </a:lnTo>
                  <a:lnTo>
                    <a:pt x="652195" y="987844"/>
                  </a:lnTo>
                  <a:lnTo>
                    <a:pt x="652195" y="991527"/>
                  </a:lnTo>
                  <a:lnTo>
                    <a:pt x="652907" y="993101"/>
                  </a:lnTo>
                  <a:lnTo>
                    <a:pt x="653961" y="994321"/>
                  </a:lnTo>
                  <a:lnTo>
                    <a:pt x="655180" y="995540"/>
                  </a:lnTo>
                  <a:lnTo>
                    <a:pt x="656945" y="996238"/>
                  </a:lnTo>
                  <a:lnTo>
                    <a:pt x="660438" y="996238"/>
                  </a:lnTo>
                  <a:lnTo>
                    <a:pt x="662165" y="995540"/>
                  </a:lnTo>
                  <a:lnTo>
                    <a:pt x="664603" y="993101"/>
                  </a:lnTo>
                  <a:lnTo>
                    <a:pt x="665314" y="991336"/>
                  </a:lnTo>
                  <a:lnTo>
                    <a:pt x="665314" y="987844"/>
                  </a:lnTo>
                  <a:close/>
                </a:path>
                <a:path w="848994" h="1109979">
                  <a:moveTo>
                    <a:pt x="665314" y="673100"/>
                  </a:moveTo>
                  <a:lnTo>
                    <a:pt x="664603" y="671537"/>
                  </a:lnTo>
                  <a:lnTo>
                    <a:pt x="663384" y="670280"/>
                  </a:lnTo>
                  <a:lnTo>
                    <a:pt x="660946" y="667842"/>
                  </a:lnTo>
                  <a:lnTo>
                    <a:pt x="656234" y="668032"/>
                  </a:lnTo>
                  <a:lnTo>
                    <a:pt x="654113" y="670280"/>
                  </a:lnTo>
                  <a:lnTo>
                    <a:pt x="652907" y="671334"/>
                  </a:lnTo>
                  <a:lnTo>
                    <a:pt x="652195" y="673100"/>
                  </a:lnTo>
                  <a:lnTo>
                    <a:pt x="652195" y="676795"/>
                  </a:lnTo>
                  <a:lnTo>
                    <a:pt x="652907" y="678357"/>
                  </a:lnTo>
                  <a:lnTo>
                    <a:pt x="653961" y="679577"/>
                  </a:lnTo>
                  <a:lnTo>
                    <a:pt x="655180" y="680796"/>
                  </a:lnTo>
                  <a:lnTo>
                    <a:pt x="656945" y="681507"/>
                  </a:lnTo>
                  <a:lnTo>
                    <a:pt x="660438" y="681507"/>
                  </a:lnTo>
                  <a:lnTo>
                    <a:pt x="662165" y="680796"/>
                  </a:lnTo>
                  <a:lnTo>
                    <a:pt x="664603" y="678357"/>
                  </a:lnTo>
                  <a:lnTo>
                    <a:pt x="665314" y="676592"/>
                  </a:lnTo>
                  <a:lnTo>
                    <a:pt x="665314" y="673100"/>
                  </a:lnTo>
                  <a:close/>
                </a:path>
                <a:path w="848994" h="1109979">
                  <a:moveTo>
                    <a:pt x="665314" y="559587"/>
                  </a:moveTo>
                  <a:lnTo>
                    <a:pt x="664603" y="557860"/>
                  </a:lnTo>
                  <a:lnTo>
                    <a:pt x="660946" y="554202"/>
                  </a:lnTo>
                  <a:lnTo>
                    <a:pt x="656399" y="554202"/>
                  </a:lnTo>
                  <a:lnTo>
                    <a:pt x="654113" y="556641"/>
                  </a:lnTo>
                  <a:lnTo>
                    <a:pt x="652907" y="557860"/>
                  </a:lnTo>
                  <a:lnTo>
                    <a:pt x="652195" y="559435"/>
                  </a:lnTo>
                  <a:lnTo>
                    <a:pt x="652195" y="563118"/>
                  </a:lnTo>
                  <a:lnTo>
                    <a:pt x="652907" y="564692"/>
                  </a:lnTo>
                  <a:lnTo>
                    <a:pt x="653961" y="565899"/>
                  </a:lnTo>
                  <a:lnTo>
                    <a:pt x="655180" y="567118"/>
                  </a:lnTo>
                  <a:lnTo>
                    <a:pt x="656945" y="567829"/>
                  </a:lnTo>
                  <a:lnTo>
                    <a:pt x="660438" y="567829"/>
                  </a:lnTo>
                  <a:lnTo>
                    <a:pt x="662165" y="567118"/>
                  </a:lnTo>
                  <a:lnTo>
                    <a:pt x="664603" y="564692"/>
                  </a:lnTo>
                  <a:lnTo>
                    <a:pt x="665314" y="562952"/>
                  </a:lnTo>
                  <a:lnTo>
                    <a:pt x="665314" y="559587"/>
                  </a:lnTo>
                  <a:close/>
                </a:path>
                <a:path w="848994" h="1109979">
                  <a:moveTo>
                    <a:pt x="682815" y="935367"/>
                  </a:moveTo>
                  <a:lnTo>
                    <a:pt x="682117" y="933792"/>
                  </a:lnTo>
                  <a:lnTo>
                    <a:pt x="678421" y="930135"/>
                  </a:lnTo>
                  <a:lnTo>
                    <a:pt x="673900" y="930135"/>
                  </a:lnTo>
                  <a:lnTo>
                    <a:pt x="671626" y="932573"/>
                  </a:lnTo>
                  <a:lnTo>
                    <a:pt x="670369" y="933627"/>
                  </a:lnTo>
                  <a:lnTo>
                    <a:pt x="669671" y="935367"/>
                  </a:lnTo>
                  <a:lnTo>
                    <a:pt x="669671" y="939050"/>
                  </a:lnTo>
                  <a:lnTo>
                    <a:pt x="670369" y="940625"/>
                  </a:lnTo>
                  <a:lnTo>
                    <a:pt x="671626" y="941844"/>
                  </a:lnTo>
                  <a:lnTo>
                    <a:pt x="672846" y="943089"/>
                  </a:lnTo>
                  <a:lnTo>
                    <a:pt x="674420" y="943762"/>
                  </a:lnTo>
                  <a:lnTo>
                    <a:pt x="677913" y="943762"/>
                  </a:lnTo>
                  <a:lnTo>
                    <a:pt x="679678" y="943089"/>
                  </a:lnTo>
                  <a:lnTo>
                    <a:pt x="680897" y="941844"/>
                  </a:lnTo>
                  <a:lnTo>
                    <a:pt x="682117" y="940650"/>
                  </a:lnTo>
                  <a:lnTo>
                    <a:pt x="682815" y="938885"/>
                  </a:lnTo>
                  <a:lnTo>
                    <a:pt x="682815" y="935367"/>
                  </a:lnTo>
                  <a:close/>
                </a:path>
                <a:path w="848994" h="1109979">
                  <a:moveTo>
                    <a:pt x="691540" y="812965"/>
                  </a:moveTo>
                  <a:lnTo>
                    <a:pt x="690829" y="811403"/>
                  </a:lnTo>
                  <a:lnTo>
                    <a:pt x="689648" y="810183"/>
                  </a:lnTo>
                  <a:lnTo>
                    <a:pt x="687019" y="807745"/>
                  </a:lnTo>
                  <a:lnTo>
                    <a:pt x="682459" y="807935"/>
                  </a:lnTo>
                  <a:lnTo>
                    <a:pt x="680351" y="810183"/>
                  </a:lnTo>
                  <a:lnTo>
                    <a:pt x="679132" y="811237"/>
                  </a:lnTo>
                  <a:lnTo>
                    <a:pt x="678459" y="812965"/>
                  </a:lnTo>
                  <a:lnTo>
                    <a:pt x="678459" y="816457"/>
                  </a:lnTo>
                  <a:lnTo>
                    <a:pt x="679132" y="818222"/>
                  </a:lnTo>
                  <a:lnTo>
                    <a:pt x="680186" y="819442"/>
                  </a:lnTo>
                  <a:lnTo>
                    <a:pt x="681405" y="820661"/>
                  </a:lnTo>
                  <a:lnTo>
                    <a:pt x="683171" y="821372"/>
                  </a:lnTo>
                  <a:lnTo>
                    <a:pt x="686663" y="821372"/>
                  </a:lnTo>
                  <a:lnTo>
                    <a:pt x="688428" y="820661"/>
                  </a:lnTo>
                  <a:lnTo>
                    <a:pt x="690829" y="818222"/>
                  </a:lnTo>
                  <a:lnTo>
                    <a:pt x="691540" y="816495"/>
                  </a:lnTo>
                  <a:lnTo>
                    <a:pt x="691540" y="814895"/>
                  </a:lnTo>
                  <a:lnTo>
                    <a:pt x="691540" y="812965"/>
                  </a:lnTo>
                  <a:close/>
                </a:path>
                <a:path w="848994" h="1109979">
                  <a:moveTo>
                    <a:pt x="691540" y="594398"/>
                  </a:moveTo>
                  <a:lnTo>
                    <a:pt x="690829" y="592836"/>
                  </a:lnTo>
                  <a:lnTo>
                    <a:pt x="689648" y="591616"/>
                  </a:lnTo>
                  <a:lnTo>
                    <a:pt x="687171" y="589178"/>
                  </a:lnTo>
                  <a:lnTo>
                    <a:pt x="682459" y="589368"/>
                  </a:lnTo>
                  <a:lnTo>
                    <a:pt x="680351" y="591616"/>
                  </a:lnTo>
                  <a:lnTo>
                    <a:pt x="679132" y="592670"/>
                  </a:lnTo>
                  <a:lnTo>
                    <a:pt x="678459" y="594398"/>
                  </a:lnTo>
                  <a:lnTo>
                    <a:pt x="678459" y="598093"/>
                  </a:lnTo>
                  <a:lnTo>
                    <a:pt x="679132" y="599655"/>
                  </a:lnTo>
                  <a:lnTo>
                    <a:pt x="680186" y="600875"/>
                  </a:lnTo>
                  <a:lnTo>
                    <a:pt x="681405" y="602094"/>
                  </a:lnTo>
                  <a:lnTo>
                    <a:pt x="683171" y="602805"/>
                  </a:lnTo>
                  <a:lnTo>
                    <a:pt x="686663" y="602805"/>
                  </a:lnTo>
                  <a:lnTo>
                    <a:pt x="688428" y="602094"/>
                  </a:lnTo>
                  <a:lnTo>
                    <a:pt x="690829" y="599655"/>
                  </a:lnTo>
                  <a:lnTo>
                    <a:pt x="691540" y="598093"/>
                  </a:lnTo>
                  <a:lnTo>
                    <a:pt x="691540" y="594398"/>
                  </a:lnTo>
                  <a:close/>
                </a:path>
                <a:path w="848994" h="1109979">
                  <a:moveTo>
                    <a:pt x="691540" y="541959"/>
                  </a:moveTo>
                  <a:lnTo>
                    <a:pt x="690829" y="540385"/>
                  </a:lnTo>
                  <a:lnTo>
                    <a:pt x="689648" y="539165"/>
                  </a:lnTo>
                  <a:lnTo>
                    <a:pt x="687171" y="536702"/>
                  </a:lnTo>
                  <a:lnTo>
                    <a:pt x="682625" y="536892"/>
                  </a:lnTo>
                  <a:lnTo>
                    <a:pt x="679132" y="540385"/>
                  </a:lnTo>
                  <a:lnTo>
                    <a:pt x="678421" y="541959"/>
                  </a:lnTo>
                  <a:lnTo>
                    <a:pt x="678421" y="545642"/>
                  </a:lnTo>
                  <a:lnTo>
                    <a:pt x="679132" y="547217"/>
                  </a:lnTo>
                  <a:lnTo>
                    <a:pt x="680186" y="548436"/>
                  </a:lnTo>
                  <a:lnTo>
                    <a:pt x="681405" y="549656"/>
                  </a:lnTo>
                  <a:lnTo>
                    <a:pt x="683171" y="550354"/>
                  </a:lnTo>
                  <a:lnTo>
                    <a:pt x="686663" y="550354"/>
                  </a:lnTo>
                  <a:lnTo>
                    <a:pt x="688390" y="549656"/>
                  </a:lnTo>
                  <a:lnTo>
                    <a:pt x="689648" y="548436"/>
                  </a:lnTo>
                  <a:lnTo>
                    <a:pt x="690829" y="547217"/>
                  </a:lnTo>
                  <a:lnTo>
                    <a:pt x="691540" y="545452"/>
                  </a:lnTo>
                  <a:lnTo>
                    <a:pt x="691540" y="541959"/>
                  </a:lnTo>
                  <a:close/>
                </a:path>
                <a:path w="848994" h="1109979">
                  <a:moveTo>
                    <a:pt x="700290" y="883081"/>
                  </a:moveTo>
                  <a:lnTo>
                    <a:pt x="699579" y="881341"/>
                  </a:lnTo>
                  <a:lnTo>
                    <a:pt x="695934" y="877697"/>
                  </a:lnTo>
                  <a:lnTo>
                    <a:pt x="691540" y="877697"/>
                  </a:lnTo>
                  <a:lnTo>
                    <a:pt x="687882" y="881341"/>
                  </a:lnTo>
                  <a:lnTo>
                    <a:pt x="687171" y="882916"/>
                  </a:lnTo>
                  <a:lnTo>
                    <a:pt x="687171" y="886599"/>
                  </a:lnTo>
                  <a:lnTo>
                    <a:pt x="687882" y="888174"/>
                  </a:lnTo>
                  <a:lnTo>
                    <a:pt x="690321" y="890612"/>
                  </a:lnTo>
                  <a:lnTo>
                    <a:pt x="691896" y="891311"/>
                  </a:lnTo>
                  <a:lnTo>
                    <a:pt x="695413" y="891311"/>
                  </a:lnTo>
                  <a:lnTo>
                    <a:pt x="697153" y="890612"/>
                  </a:lnTo>
                  <a:lnTo>
                    <a:pt x="699579" y="888174"/>
                  </a:lnTo>
                  <a:lnTo>
                    <a:pt x="700290" y="886409"/>
                  </a:lnTo>
                  <a:lnTo>
                    <a:pt x="700290" y="884847"/>
                  </a:lnTo>
                  <a:lnTo>
                    <a:pt x="700290" y="883081"/>
                  </a:lnTo>
                  <a:close/>
                </a:path>
                <a:path w="848994" h="1109979">
                  <a:moveTo>
                    <a:pt x="709041" y="961783"/>
                  </a:moveTo>
                  <a:lnTo>
                    <a:pt x="708342" y="960018"/>
                  </a:lnTo>
                  <a:lnTo>
                    <a:pt x="704646" y="956360"/>
                  </a:lnTo>
                  <a:lnTo>
                    <a:pt x="699935" y="956551"/>
                  </a:lnTo>
                  <a:lnTo>
                    <a:pt x="697852" y="958799"/>
                  </a:lnTo>
                  <a:lnTo>
                    <a:pt x="696607" y="960018"/>
                  </a:lnTo>
                  <a:lnTo>
                    <a:pt x="695934" y="961783"/>
                  </a:lnTo>
                  <a:lnTo>
                    <a:pt x="695934" y="965085"/>
                  </a:lnTo>
                  <a:lnTo>
                    <a:pt x="696607" y="966838"/>
                  </a:lnTo>
                  <a:lnTo>
                    <a:pt x="697687" y="968057"/>
                  </a:lnTo>
                  <a:lnTo>
                    <a:pt x="698906" y="969276"/>
                  </a:lnTo>
                  <a:lnTo>
                    <a:pt x="700646" y="970013"/>
                  </a:lnTo>
                  <a:lnTo>
                    <a:pt x="704138" y="970013"/>
                  </a:lnTo>
                  <a:lnTo>
                    <a:pt x="705904" y="969276"/>
                  </a:lnTo>
                  <a:lnTo>
                    <a:pt x="708342" y="966876"/>
                  </a:lnTo>
                  <a:lnTo>
                    <a:pt x="709041" y="965111"/>
                  </a:lnTo>
                  <a:lnTo>
                    <a:pt x="709041" y="961783"/>
                  </a:lnTo>
                  <a:close/>
                </a:path>
                <a:path w="848994" h="1109979">
                  <a:moveTo>
                    <a:pt x="717765" y="909142"/>
                  </a:moveTo>
                  <a:lnTo>
                    <a:pt x="717092" y="907567"/>
                  </a:lnTo>
                  <a:lnTo>
                    <a:pt x="715873" y="906348"/>
                  </a:lnTo>
                  <a:lnTo>
                    <a:pt x="713244" y="903909"/>
                  </a:lnTo>
                  <a:lnTo>
                    <a:pt x="708685" y="904113"/>
                  </a:lnTo>
                  <a:lnTo>
                    <a:pt x="706602" y="906348"/>
                  </a:lnTo>
                  <a:lnTo>
                    <a:pt x="705383" y="907415"/>
                  </a:lnTo>
                  <a:lnTo>
                    <a:pt x="704684" y="909142"/>
                  </a:lnTo>
                  <a:lnTo>
                    <a:pt x="704684" y="912825"/>
                  </a:lnTo>
                  <a:lnTo>
                    <a:pt x="705383" y="914400"/>
                  </a:lnTo>
                  <a:lnTo>
                    <a:pt x="706450" y="915619"/>
                  </a:lnTo>
                  <a:lnTo>
                    <a:pt x="707631" y="916838"/>
                  </a:lnTo>
                  <a:lnTo>
                    <a:pt x="709396" y="917536"/>
                  </a:lnTo>
                  <a:lnTo>
                    <a:pt x="712889" y="917536"/>
                  </a:lnTo>
                  <a:lnTo>
                    <a:pt x="714654" y="916838"/>
                  </a:lnTo>
                  <a:lnTo>
                    <a:pt x="717092" y="914400"/>
                  </a:lnTo>
                  <a:lnTo>
                    <a:pt x="717765" y="912634"/>
                  </a:lnTo>
                  <a:lnTo>
                    <a:pt x="717765" y="911059"/>
                  </a:lnTo>
                  <a:lnTo>
                    <a:pt x="717765" y="909142"/>
                  </a:lnTo>
                  <a:close/>
                </a:path>
                <a:path w="848994" h="1109979">
                  <a:moveTo>
                    <a:pt x="717765" y="856691"/>
                  </a:moveTo>
                  <a:lnTo>
                    <a:pt x="717092" y="855129"/>
                  </a:lnTo>
                  <a:lnTo>
                    <a:pt x="713409" y="851433"/>
                  </a:lnTo>
                  <a:lnTo>
                    <a:pt x="708685" y="851623"/>
                  </a:lnTo>
                  <a:lnTo>
                    <a:pt x="706602" y="853909"/>
                  </a:lnTo>
                  <a:lnTo>
                    <a:pt x="705383" y="854964"/>
                  </a:lnTo>
                  <a:lnTo>
                    <a:pt x="704684" y="856691"/>
                  </a:lnTo>
                  <a:lnTo>
                    <a:pt x="704684" y="858621"/>
                  </a:lnTo>
                  <a:lnTo>
                    <a:pt x="704646" y="860183"/>
                  </a:lnTo>
                  <a:lnTo>
                    <a:pt x="705358" y="861949"/>
                  </a:lnTo>
                  <a:lnTo>
                    <a:pt x="706602" y="863168"/>
                  </a:lnTo>
                  <a:lnTo>
                    <a:pt x="707821" y="864387"/>
                  </a:lnTo>
                  <a:lnTo>
                    <a:pt x="709396" y="865098"/>
                  </a:lnTo>
                  <a:lnTo>
                    <a:pt x="712889" y="865098"/>
                  </a:lnTo>
                  <a:lnTo>
                    <a:pt x="714463" y="864387"/>
                  </a:lnTo>
                  <a:lnTo>
                    <a:pt x="715873" y="863168"/>
                  </a:lnTo>
                  <a:lnTo>
                    <a:pt x="717092" y="861949"/>
                  </a:lnTo>
                  <a:lnTo>
                    <a:pt x="717765" y="860183"/>
                  </a:lnTo>
                  <a:lnTo>
                    <a:pt x="717765" y="856691"/>
                  </a:lnTo>
                  <a:close/>
                </a:path>
                <a:path w="848994" h="1109979">
                  <a:moveTo>
                    <a:pt x="717765" y="550875"/>
                  </a:moveTo>
                  <a:lnTo>
                    <a:pt x="717092" y="549135"/>
                  </a:lnTo>
                  <a:lnTo>
                    <a:pt x="715873" y="547890"/>
                  </a:lnTo>
                  <a:lnTo>
                    <a:pt x="713409" y="545452"/>
                  </a:lnTo>
                  <a:lnTo>
                    <a:pt x="708685" y="545642"/>
                  </a:lnTo>
                  <a:lnTo>
                    <a:pt x="706602" y="547890"/>
                  </a:lnTo>
                  <a:lnTo>
                    <a:pt x="705383" y="549135"/>
                  </a:lnTo>
                  <a:lnTo>
                    <a:pt x="704684" y="550710"/>
                  </a:lnTo>
                  <a:lnTo>
                    <a:pt x="704684" y="554177"/>
                  </a:lnTo>
                  <a:lnTo>
                    <a:pt x="705383" y="555967"/>
                  </a:lnTo>
                  <a:lnTo>
                    <a:pt x="706450" y="557187"/>
                  </a:lnTo>
                  <a:lnTo>
                    <a:pt x="707631" y="558406"/>
                  </a:lnTo>
                  <a:lnTo>
                    <a:pt x="709396" y="559104"/>
                  </a:lnTo>
                  <a:lnTo>
                    <a:pt x="712889" y="559104"/>
                  </a:lnTo>
                  <a:lnTo>
                    <a:pt x="714629" y="558406"/>
                  </a:lnTo>
                  <a:lnTo>
                    <a:pt x="715873" y="557187"/>
                  </a:lnTo>
                  <a:lnTo>
                    <a:pt x="717092" y="555967"/>
                  </a:lnTo>
                  <a:lnTo>
                    <a:pt x="717765" y="554202"/>
                  </a:lnTo>
                  <a:lnTo>
                    <a:pt x="717765" y="550875"/>
                  </a:lnTo>
                  <a:close/>
                </a:path>
                <a:path w="848994" h="1109979">
                  <a:moveTo>
                    <a:pt x="725398" y="1003706"/>
                  </a:moveTo>
                  <a:lnTo>
                    <a:pt x="725144" y="1003287"/>
                  </a:lnTo>
                  <a:lnTo>
                    <a:pt x="724941" y="1002842"/>
                  </a:lnTo>
                  <a:lnTo>
                    <a:pt x="724623" y="1002487"/>
                  </a:lnTo>
                  <a:lnTo>
                    <a:pt x="722160" y="1000086"/>
                  </a:lnTo>
                  <a:lnTo>
                    <a:pt x="717600" y="1000086"/>
                  </a:lnTo>
                  <a:lnTo>
                    <a:pt x="715327" y="1002487"/>
                  </a:lnTo>
                  <a:lnTo>
                    <a:pt x="714108" y="1003744"/>
                  </a:lnTo>
                  <a:lnTo>
                    <a:pt x="713409" y="1005306"/>
                  </a:lnTo>
                  <a:lnTo>
                    <a:pt x="713409" y="1009002"/>
                  </a:lnTo>
                  <a:lnTo>
                    <a:pt x="714108" y="1010729"/>
                  </a:lnTo>
                  <a:lnTo>
                    <a:pt x="715162" y="1011783"/>
                  </a:lnTo>
                  <a:lnTo>
                    <a:pt x="715873" y="1012520"/>
                  </a:lnTo>
                  <a:lnTo>
                    <a:pt x="716838" y="1012977"/>
                  </a:lnTo>
                  <a:lnTo>
                    <a:pt x="717829" y="1013294"/>
                  </a:lnTo>
                  <a:lnTo>
                    <a:pt x="720394" y="1010158"/>
                  </a:lnTo>
                  <a:lnTo>
                    <a:pt x="725398" y="1003706"/>
                  </a:lnTo>
                  <a:close/>
                </a:path>
                <a:path w="848994" h="1109979">
                  <a:moveTo>
                    <a:pt x="726516" y="751967"/>
                  </a:moveTo>
                  <a:lnTo>
                    <a:pt x="725817" y="750201"/>
                  </a:lnTo>
                  <a:lnTo>
                    <a:pt x="724623" y="748982"/>
                  </a:lnTo>
                  <a:lnTo>
                    <a:pt x="722160" y="746544"/>
                  </a:lnTo>
                  <a:lnTo>
                    <a:pt x="717448" y="746544"/>
                  </a:lnTo>
                  <a:lnTo>
                    <a:pt x="715365" y="748982"/>
                  </a:lnTo>
                  <a:lnTo>
                    <a:pt x="714108" y="750201"/>
                  </a:lnTo>
                  <a:lnTo>
                    <a:pt x="713409" y="751967"/>
                  </a:lnTo>
                  <a:lnTo>
                    <a:pt x="713409" y="755459"/>
                  </a:lnTo>
                  <a:lnTo>
                    <a:pt x="714108" y="757224"/>
                  </a:lnTo>
                  <a:lnTo>
                    <a:pt x="715162" y="758253"/>
                  </a:lnTo>
                  <a:lnTo>
                    <a:pt x="716381" y="759498"/>
                  </a:lnTo>
                  <a:lnTo>
                    <a:pt x="718146" y="760171"/>
                  </a:lnTo>
                  <a:lnTo>
                    <a:pt x="721639" y="760171"/>
                  </a:lnTo>
                  <a:lnTo>
                    <a:pt x="723379" y="759460"/>
                  </a:lnTo>
                  <a:lnTo>
                    <a:pt x="724433" y="758253"/>
                  </a:lnTo>
                  <a:lnTo>
                    <a:pt x="725817" y="757224"/>
                  </a:lnTo>
                  <a:lnTo>
                    <a:pt x="726516" y="755459"/>
                  </a:lnTo>
                  <a:lnTo>
                    <a:pt x="726516" y="751967"/>
                  </a:lnTo>
                  <a:close/>
                </a:path>
                <a:path w="848994" h="1109979">
                  <a:moveTo>
                    <a:pt x="735266" y="804252"/>
                  </a:moveTo>
                  <a:lnTo>
                    <a:pt x="734568" y="802678"/>
                  </a:lnTo>
                  <a:lnTo>
                    <a:pt x="733348" y="801433"/>
                  </a:lnTo>
                  <a:lnTo>
                    <a:pt x="730745" y="798995"/>
                  </a:lnTo>
                  <a:lnTo>
                    <a:pt x="726198" y="799185"/>
                  </a:lnTo>
                  <a:lnTo>
                    <a:pt x="724077" y="801433"/>
                  </a:lnTo>
                  <a:lnTo>
                    <a:pt x="722858" y="802487"/>
                  </a:lnTo>
                  <a:lnTo>
                    <a:pt x="722160" y="804252"/>
                  </a:lnTo>
                  <a:lnTo>
                    <a:pt x="722160" y="807745"/>
                  </a:lnTo>
                  <a:lnTo>
                    <a:pt x="722858" y="809510"/>
                  </a:lnTo>
                  <a:lnTo>
                    <a:pt x="723925" y="810729"/>
                  </a:lnTo>
                  <a:lnTo>
                    <a:pt x="725106" y="811949"/>
                  </a:lnTo>
                  <a:lnTo>
                    <a:pt x="726897" y="812647"/>
                  </a:lnTo>
                  <a:lnTo>
                    <a:pt x="730402" y="812647"/>
                  </a:lnTo>
                  <a:lnTo>
                    <a:pt x="732129" y="811949"/>
                  </a:lnTo>
                  <a:lnTo>
                    <a:pt x="734568" y="809510"/>
                  </a:lnTo>
                  <a:lnTo>
                    <a:pt x="735266" y="807745"/>
                  </a:lnTo>
                  <a:lnTo>
                    <a:pt x="735266" y="806170"/>
                  </a:lnTo>
                  <a:lnTo>
                    <a:pt x="735266" y="804252"/>
                  </a:lnTo>
                  <a:close/>
                </a:path>
                <a:path w="848994" h="1109979">
                  <a:moveTo>
                    <a:pt x="744029" y="944270"/>
                  </a:moveTo>
                  <a:lnTo>
                    <a:pt x="743318" y="942543"/>
                  </a:lnTo>
                  <a:lnTo>
                    <a:pt x="739635" y="938885"/>
                  </a:lnTo>
                  <a:lnTo>
                    <a:pt x="735266" y="938885"/>
                  </a:lnTo>
                  <a:lnTo>
                    <a:pt x="732840" y="941324"/>
                  </a:lnTo>
                  <a:lnTo>
                    <a:pt x="731583" y="942543"/>
                  </a:lnTo>
                  <a:lnTo>
                    <a:pt x="730910" y="944118"/>
                  </a:lnTo>
                  <a:lnTo>
                    <a:pt x="730910" y="947801"/>
                  </a:lnTo>
                  <a:lnTo>
                    <a:pt x="731583" y="949375"/>
                  </a:lnTo>
                  <a:lnTo>
                    <a:pt x="734047" y="951814"/>
                  </a:lnTo>
                  <a:lnTo>
                    <a:pt x="735622" y="952512"/>
                  </a:lnTo>
                  <a:lnTo>
                    <a:pt x="739114" y="952512"/>
                  </a:lnTo>
                  <a:lnTo>
                    <a:pt x="740879" y="951814"/>
                  </a:lnTo>
                  <a:lnTo>
                    <a:pt x="743318" y="949375"/>
                  </a:lnTo>
                  <a:lnTo>
                    <a:pt x="744029" y="947610"/>
                  </a:lnTo>
                  <a:lnTo>
                    <a:pt x="744029" y="946035"/>
                  </a:lnTo>
                  <a:lnTo>
                    <a:pt x="744029" y="944270"/>
                  </a:lnTo>
                  <a:close/>
                </a:path>
                <a:path w="848994" h="1109979">
                  <a:moveTo>
                    <a:pt x="751522" y="968514"/>
                  </a:moveTo>
                  <a:lnTo>
                    <a:pt x="751306" y="968184"/>
                  </a:lnTo>
                  <a:lnTo>
                    <a:pt x="751141" y="967803"/>
                  </a:lnTo>
                  <a:lnTo>
                    <a:pt x="748220" y="965111"/>
                  </a:lnTo>
                  <a:lnTo>
                    <a:pt x="743673" y="965301"/>
                  </a:lnTo>
                  <a:lnTo>
                    <a:pt x="741553" y="967549"/>
                  </a:lnTo>
                  <a:lnTo>
                    <a:pt x="740333" y="968768"/>
                  </a:lnTo>
                  <a:lnTo>
                    <a:pt x="739635" y="970343"/>
                  </a:lnTo>
                  <a:lnTo>
                    <a:pt x="739635" y="973861"/>
                  </a:lnTo>
                  <a:lnTo>
                    <a:pt x="744474" y="978420"/>
                  </a:lnTo>
                  <a:lnTo>
                    <a:pt x="746810" y="975144"/>
                  </a:lnTo>
                  <a:lnTo>
                    <a:pt x="749223" y="971842"/>
                  </a:lnTo>
                  <a:lnTo>
                    <a:pt x="751522" y="968514"/>
                  </a:lnTo>
                  <a:close/>
                </a:path>
                <a:path w="848994" h="1109979">
                  <a:moveTo>
                    <a:pt x="752741" y="760526"/>
                  </a:moveTo>
                  <a:lnTo>
                    <a:pt x="752043" y="758952"/>
                  </a:lnTo>
                  <a:lnTo>
                    <a:pt x="750849" y="757732"/>
                  </a:lnTo>
                  <a:lnTo>
                    <a:pt x="748385" y="755269"/>
                  </a:lnTo>
                  <a:lnTo>
                    <a:pt x="743673" y="755459"/>
                  </a:lnTo>
                  <a:lnTo>
                    <a:pt x="741553" y="757732"/>
                  </a:lnTo>
                  <a:lnTo>
                    <a:pt x="740333" y="758952"/>
                  </a:lnTo>
                  <a:lnTo>
                    <a:pt x="739635" y="760679"/>
                  </a:lnTo>
                  <a:lnTo>
                    <a:pt x="739635" y="764209"/>
                  </a:lnTo>
                  <a:lnTo>
                    <a:pt x="740333" y="765784"/>
                  </a:lnTo>
                  <a:lnTo>
                    <a:pt x="741400" y="767003"/>
                  </a:lnTo>
                  <a:lnTo>
                    <a:pt x="742619" y="768223"/>
                  </a:lnTo>
                  <a:lnTo>
                    <a:pt x="744372" y="768921"/>
                  </a:lnTo>
                  <a:lnTo>
                    <a:pt x="747877" y="768921"/>
                  </a:lnTo>
                  <a:lnTo>
                    <a:pt x="749604" y="768223"/>
                  </a:lnTo>
                  <a:lnTo>
                    <a:pt x="750658" y="767003"/>
                  </a:lnTo>
                  <a:lnTo>
                    <a:pt x="752043" y="765937"/>
                  </a:lnTo>
                  <a:lnTo>
                    <a:pt x="752741" y="764209"/>
                  </a:lnTo>
                  <a:lnTo>
                    <a:pt x="752741" y="760526"/>
                  </a:lnTo>
                  <a:close/>
                </a:path>
                <a:path w="848994" h="1109979">
                  <a:moveTo>
                    <a:pt x="752741" y="708075"/>
                  </a:moveTo>
                  <a:lnTo>
                    <a:pt x="752043" y="706310"/>
                  </a:lnTo>
                  <a:lnTo>
                    <a:pt x="750849" y="705256"/>
                  </a:lnTo>
                  <a:lnTo>
                    <a:pt x="748220" y="702818"/>
                  </a:lnTo>
                  <a:lnTo>
                    <a:pt x="743673" y="703008"/>
                  </a:lnTo>
                  <a:lnTo>
                    <a:pt x="741553" y="705256"/>
                  </a:lnTo>
                  <a:lnTo>
                    <a:pt x="740333" y="706501"/>
                  </a:lnTo>
                  <a:lnTo>
                    <a:pt x="739635" y="708075"/>
                  </a:lnTo>
                  <a:lnTo>
                    <a:pt x="739635" y="711568"/>
                  </a:lnTo>
                  <a:lnTo>
                    <a:pt x="740333" y="713333"/>
                  </a:lnTo>
                  <a:lnTo>
                    <a:pt x="741400" y="714527"/>
                  </a:lnTo>
                  <a:lnTo>
                    <a:pt x="742619" y="715772"/>
                  </a:lnTo>
                  <a:lnTo>
                    <a:pt x="744372" y="716483"/>
                  </a:lnTo>
                  <a:lnTo>
                    <a:pt x="747877" y="716483"/>
                  </a:lnTo>
                  <a:lnTo>
                    <a:pt x="749604" y="715772"/>
                  </a:lnTo>
                  <a:lnTo>
                    <a:pt x="752043" y="713333"/>
                  </a:lnTo>
                  <a:lnTo>
                    <a:pt x="752741" y="711758"/>
                  </a:lnTo>
                  <a:lnTo>
                    <a:pt x="752741" y="708075"/>
                  </a:lnTo>
                  <a:close/>
                </a:path>
                <a:path w="848994" h="1109979">
                  <a:moveTo>
                    <a:pt x="757135" y="839190"/>
                  </a:moveTo>
                  <a:lnTo>
                    <a:pt x="756437" y="837615"/>
                  </a:lnTo>
                  <a:lnTo>
                    <a:pt x="752741" y="833970"/>
                  </a:lnTo>
                  <a:lnTo>
                    <a:pt x="748030" y="834161"/>
                  </a:lnTo>
                  <a:lnTo>
                    <a:pt x="745947" y="836396"/>
                  </a:lnTo>
                  <a:lnTo>
                    <a:pt x="744728" y="837615"/>
                  </a:lnTo>
                  <a:lnTo>
                    <a:pt x="744029" y="839355"/>
                  </a:lnTo>
                  <a:lnTo>
                    <a:pt x="744029" y="842721"/>
                  </a:lnTo>
                  <a:lnTo>
                    <a:pt x="744728" y="844448"/>
                  </a:lnTo>
                  <a:lnTo>
                    <a:pt x="745782" y="845667"/>
                  </a:lnTo>
                  <a:lnTo>
                    <a:pt x="746975" y="846912"/>
                  </a:lnTo>
                  <a:lnTo>
                    <a:pt x="748741" y="847585"/>
                  </a:lnTo>
                  <a:lnTo>
                    <a:pt x="752259" y="847585"/>
                  </a:lnTo>
                  <a:lnTo>
                    <a:pt x="753999" y="846912"/>
                  </a:lnTo>
                  <a:lnTo>
                    <a:pt x="756437" y="844448"/>
                  </a:lnTo>
                  <a:lnTo>
                    <a:pt x="757135" y="842873"/>
                  </a:lnTo>
                  <a:lnTo>
                    <a:pt x="757135" y="839190"/>
                  </a:lnTo>
                  <a:close/>
                </a:path>
                <a:path w="848994" h="1109979">
                  <a:moveTo>
                    <a:pt x="778979" y="743178"/>
                  </a:moveTo>
                  <a:lnTo>
                    <a:pt x="778294" y="741451"/>
                  </a:lnTo>
                  <a:lnTo>
                    <a:pt x="774611" y="737793"/>
                  </a:lnTo>
                  <a:lnTo>
                    <a:pt x="770255" y="737793"/>
                  </a:lnTo>
                  <a:lnTo>
                    <a:pt x="767816" y="740232"/>
                  </a:lnTo>
                  <a:lnTo>
                    <a:pt x="766597" y="741451"/>
                  </a:lnTo>
                  <a:lnTo>
                    <a:pt x="765886" y="743051"/>
                  </a:lnTo>
                  <a:lnTo>
                    <a:pt x="765886" y="746734"/>
                  </a:lnTo>
                  <a:lnTo>
                    <a:pt x="766597" y="748284"/>
                  </a:lnTo>
                  <a:lnTo>
                    <a:pt x="769035" y="750709"/>
                  </a:lnTo>
                  <a:lnTo>
                    <a:pt x="770610" y="751420"/>
                  </a:lnTo>
                  <a:lnTo>
                    <a:pt x="774128" y="751420"/>
                  </a:lnTo>
                  <a:lnTo>
                    <a:pt x="775868" y="750709"/>
                  </a:lnTo>
                  <a:lnTo>
                    <a:pt x="778294" y="748309"/>
                  </a:lnTo>
                  <a:lnTo>
                    <a:pt x="778979" y="746544"/>
                  </a:lnTo>
                  <a:lnTo>
                    <a:pt x="778979" y="743178"/>
                  </a:lnTo>
                  <a:close/>
                </a:path>
                <a:path w="848994" h="1109979">
                  <a:moveTo>
                    <a:pt x="778979" y="629373"/>
                  </a:moveTo>
                  <a:lnTo>
                    <a:pt x="778294" y="627811"/>
                  </a:lnTo>
                  <a:lnTo>
                    <a:pt x="774611" y="624154"/>
                  </a:lnTo>
                  <a:lnTo>
                    <a:pt x="770255" y="624154"/>
                  </a:lnTo>
                  <a:lnTo>
                    <a:pt x="767816" y="626592"/>
                  </a:lnTo>
                  <a:lnTo>
                    <a:pt x="766597" y="627646"/>
                  </a:lnTo>
                  <a:lnTo>
                    <a:pt x="765886" y="629373"/>
                  </a:lnTo>
                  <a:lnTo>
                    <a:pt x="765886" y="633069"/>
                  </a:lnTo>
                  <a:lnTo>
                    <a:pt x="766597" y="634631"/>
                  </a:lnTo>
                  <a:lnTo>
                    <a:pt x="769035" y="637070"/>
                  </a:lnTo>
                  <a:lnTo>
                    <a:pt x="770610" y="637781"/>
                  </a:lnTo>
                  <a:lnTo>
                    <a:pt x="774128" y="637781"/>
                  </a:lnTo>
                  <a:lnTo>
                    <a:pt x="775868" y="637070"/>
                  </a:lnTo>
                  <a:lnTo>
                    <a:pt x="778294" y="634631"/>
                  </a:lnTo>
                  <a:lnTo>
                    <a:pt x="778979" y="632866"/>
                  </a:lnTo>
                  <a:lnTo>
                    <a:pt x="778979" y="629373"/>
                  </a:lnTo>
                  <a:close/>
                </a:path>
                <a:path w="848994" h="1109979">
                  <a:moveTo>
                    <a:pt x="787730" y="603161"/>
                  </a:moveTo>
                  <a:lnTo>
                    <a:pt x="787019" y="601586"/>
                  </a:lnTo>
                  <a:lnTo>
                    <a:pt x="785837" y="600367"/>
                  </a:lnTo>
                  <a:lnTo>
                    <a:pt x="783361" y="597903"/>
                  </a:lnTo>
                  <a:lnTo>
                    <a:pt x="778979" y="597903"/>
                  </a:lnTo>
                  <a:lnTo>
                    <a:pt x="776541" y="600367"/>
                  </a:lnTo>
                  <a:lnTo>
                    <a:pt x="775322" y="601421"/>
                  </a:lnTo>
                  <a:lnTo>
                    <a:pt x="774611" y="603161"/>
                  </a:lnTo>
                  <a:lnTo>
                    <a:pt x="774611" y="606844"/>
                  </a:lnTo>
                  <a:lnTo>
                    <a:pt x="775322" y="608406"/>
                  </a:lnTo>
                  <a:lnTo>
                    <a:pt x="777786" y="610844"/>
                  </a:lnTo>
                  <a:lnTo>
                    <a:pt x="779360" y="611555"/>
                  </a:lnTo>
                  <a:lnTo>
                    <a:pt x="782853" y="611555"/>
                  </a:lnTo>
                  <a:lnTo>
                    <a:pt x="784580" y="610844"/>
                  </a:lnTo>
                  <a:lnTo>
                    <a:pt x="785837" y="609625"/>
                  </a:lnTo>
                  <a:lnTo>
                    <a:pt x="787019" y="608406"/>
                  </a:lnTo>
                  <a:lnTo>
                    <a:pt x="787730" y="606844"/>
                  </a:lnTo>
                  <a:lnTo>
                    <a:pt x="787730" y="605078"/>
                  </a:lnTo>
                  <a:lnTo>
                    <a:pt x="787730" y="603161"/>
                  </a:lnTo>
                  <a:close/>
                </a:path>
                <a:path w="848994" h="1109979">
                  <a:moveTo>
                    <a:pt x="796480" y="673265"/>
                  </a:moveTo>
                  <a:lnTo>
                    <a:pt x="795769" y="671537"/>
                  </a:lnTo>
                  <a:lnTo>
                    <a:pt x="794550" y="670280"/>
                  </a:lnTo>
                  <a:lnTo>
                    <a:pt x="792124" y="667842"/>
                  </a:lnTo>
                  <a:lnTo>
                    <a:pt x="787730" y="667842"/>
                  </a:lnTo>
                  <a:lnTo>
                    <a:pt x="785291" y="670280"/>
                  </a:lnTo>
                  <a:lnTo>
                    <a:pt x="784072" y="671537"/>
                  </a:lnTo>
                  <a:lnTo>
                    <a:pt x="783361" y="673100"/>
                  </a:lnTo>
                  <a:lnTo>
                    <a:pt x="783361" y="676795"/>
                  </a:lnTo>
                  <a:lnTo>
                    <a:pt x="784072" y="678357"/>
                  </a:lnTo>
                  <a:lnTo>
                    <a:pt x="786511" y="680796"/>
                  </a:lnTo>
                  <a:lnTo>
                    <a:pt x="788085" y="681507"/>
                  </a:lnTo>
                  <a:lnTo>
                    <a:pt x="791603" y="681507"/>
                  </a:lnTo>
                  <a:lnTo>
                    <a:pt x="793343" y="680796"/>
                  </a:lnTo>
                  <a:lnTo>
                    <a:pt x="795769" y="678357"/>
                  </a:lnTo>
                  <a:lnTo>
                    <a:pt x="796480" y="676592"/>
                  </a:lnTo>
                  <a:lnTo>
                    <a:pt x="796480" y="673265"/>
                  </a:lnTo>
                  <a:close/>
                </a:path>
                <a:path w="848994" h="1109979">
                  <a:moveTo>
                    <a:pt x="805230" y="550710"/>
                  </a:moveTo>
                  <a:lnTo>
                    <a:pt x="804532" y="548944"/>
                  </a:lnTo>
                  <a:lnTo>
                    <a:pt x="803313" y="547890"/>
                  </a:lnTo>
                  <a:lnTo>
                    <a:pt x="800684" y="545452"/>
                  </a:lnTo>
                  <a:lnTo>
                    <a:pt x="796124" y="545642"/>
                  </a:lnTo>
                  <a:lnTo>
                    <a:pt x="794042" y="547890"/>
                  </a:lnTo>
                  <a:lnTo>
                    <a:pt x="792797" y="548944"/>
                  </a:lnTo>
                  <a:lnTo>
                    <a:pt x="792124" y="550710"/>
                  </a:lnTo>
                  <a:lnTo>
                    <a:pt x="792124" y="554393"/>
                  </a:lnTo>
                  <a:lnTo>
                    <a:pt x="792797" y="556133"/>
                  </a:lnTo>
                  <a:lnTo>
                    <a:pt x="795070" y="558406"/>
                  </a:lnTo>
                  <a:lnTo>
                    <a:pt x="796836" y="559104"/>
                  </a:lnTo>
                  <a:lnTo>
                    <a:pt x="800328" y="559104"/>
                  </a:lnTo>
                  <a:lnTo>
                    <a:pt x="802093" y="558406"/>
                  </a:lnTo>
                  <a:lnTo>
                    <a:pt x="803122" y="557339"/>
                  </a:lnTo>
                  <a:lnTo>
                    <a:pt x="804532" y="556133"/>
                  </a:lnTo>
                  <a:lnTo>
                    <a:pt x="805230" y="554393"/>
                  </a:lnTo>
                  <a:lnTo>
                    <a:pt x="805230" y="552627"/>
                  </a:lnTo>
                  <a:lnTo>
                    <a:pt x="805230" y="550710"/>
                  </a:lnTo>
                  <a:close/>
                </a:path>
                <a:path w="848994" h="1109979">
                  <a:moveTo>
                    <a:pt x="813981" y="716991"/>
                  </a:moveTo>
                  <a:lnTo>
                    <a:pt x="813282" y="715225"/>
                  </a:lnTo>
                  <a:lnTo>
                    <a:pt x="809599" y="711568"/>
                  </a:lnTo>
                  <a:lnTo>
                    <a:pt x="805230" y="711568"/>
                  </a:lnTo>
                  <a:lnTo>
                    <a:pt x="802767" y="714006"/>
                  </a:lnTo>
                  <a:lnTo>
                    <a:pt x="801573" y="715225"/>
                  </a:lnTo>
                  <a:lnTo>
                    <a:pt x="800874" y="716800"/>
                  </a:lnTo>
                  <a:lnTo>
                    <a:pt x="800874" y="720483"/>
                  </a:lnTo>
                  <a:lnTo>
                    <a:pt x="801573" y="722249"/>
                  </a:lnTo>
                  <a:lnTo>
                    <a:pt x="802767" y="723277"/>
                  </a:lnTo>
                  <a:lnTo>
                    <a:pt x="804011" y="724522"/>
                  </a:lnTo>
                  <a:lnTo>
                    <a:pt x="805586" y="725195"/>
                  </a:lnTo>
                  <a:lnTo>
                    <a:pt x="809078" y="725195"/>
                  </a:lnTo>
                  <a:lnTo>
                    <a:pt x="810844" y="724522"/>
                  </a:lnTo>
                  <a:lnTo>
                    <a:pt x="811872" y="723277"/>
                  </a:lnTo>
                  <a:lnTo>
                    <a:pt x="813282" y="722249"/>
                  </a:lnTo>
                  <a:lnTo>
                    <a:pt x="813981" y="720483"/>
                  </a:lnTo>
                  <a:lnTo>
                    <a:pt x="813981" y="716991"/>
                  </a:lnTo>
                  <a:close/>
                </a:path>
                <a:path w="848994" h="1109979">
                  <a:moveTo>
                    <a:pt x="813981" y="638124"/>
                  </a:moveTo>
                  <a:lnTo>
                    <a:pt x="813282" y="636524"/>
                  </a:lnTo>
                  <a:lnTo>
                    <a:pt x="812063" y="635342"/>
                  </a:lnTo>
                  <a:lnTo>
                    <a:pt x="809599" y="632866"/>
                  </a:lnTo>
                  <a:lnTo>
                    <a:pt x="805040" y="632866"/>
                  </a:lnTo>
                  <a:lnTo>
                    <a:pt x="802767" y="635342"/>
                  </a:lnTo>
                  <a:lnTo>
                    <a:pt x="801573" y="636397"/>
                  </a:lnTo>
                  <a:lnTo>
                    <a:pt x="800874" y="638124"/>
                  </a:lnTo>
                  <a:lnTo>
                    <a:pt x="800874" y="641819"/>
                  </a:lnTo>
                  <a:lnTo>
                    <a:pt x="801573" y="643547"/>
                  </a:lnTo>
                  <a:lnTo>
                    <a:pt x="802767" y="644601"/>
                  </a:lnTo>
                  <a:lnTo>
                    <a:pt x="804011" y="645820"/>
                  </a:lnTo>
                  <a:lnTo>
                    <a:pt x="805586" y="646531"/>
                  </a:lnTo>
                  <a:lnTo>
                    <a:pt x="809078" y="646531"/>
                  </a:lnTo>
                  <a:lnTo>
                    <a:pt x="810844" y="645820"/>
                  </a:lnTo>
                  <a:lnTo>
                    <a:pt x="811872" y="644601"/>
                  </a:lnTo>
                  <a:lnTo>
                    <a:pt x="813282" y="643547"/>
                  </a:lnTo>
                  <a:lnTo>
                    <a:pt x="813981" y="641819"/>
                  </a:lnTo>
                  <a:lnTo>
                    <a:pt x="813981" y="638124"/>
                  </a:lnTo>
                  <a:close/>
                </a:path>
                <a:path w="848994" h="1109979">
                  <a:moveTo>
                    <a:pt x="831456" y="511886"/>
                  </a:moveTo>
                  <a:lnTo>
                    <a:pt x="831265" y="511276"/>
                  </a:lnTo>
                  <a:lnTo>
                    <a:pt x="831113" y="510667"/>
                  </a:lnTo>
                  <a:lnTo>
                    <a:pt x="830783" y="509612"/>
                  </a:lnTo>
                  <a:lnTo>
                    <a:pt x="830300" y="508584"/>
                  </a:lnTo>
                  <a:lnTo>
                    <a:pt x="829564" y="507822"/>
                  </a:lnTo>
                  <a:lnTo>
                    <a:pt x="827062" y="505345"/>
                  </a:lnTo>
                  <a:lnTo>
                    <a:pt x="822896" y="505345"/>
                  </a:lnTo>
                  <a:lnTo>
                    <a:pt x="820267" y="507822"/>
                  </a:lnTo>
                  <a:lnTo>
                    <a:pt x="819658" y="508431"/>
                  </a:lnTo>
                  <a:lnTo>
                    <a:pt x="819175" y="509130"/>
                  </a:lnTo>
                  <a:lnTo>
                    <a:pt x="818769" y="510159"/>
                  </a:lnTo>
                  <a:lnTo>
                    <a:pt x="818769" y="510451"/>
                  </a:lnTo>
                  <a:lnTo>
                    <a:pt x="818540" y="511276"/>
                  </a:lnTo>
                  <a:lnTo>
                    <a:pt x="818349" y="511860"/>
                  </a:lnTo>
                  <a:lnTo>
                    <a:pt x="818349" y="514286"/>
                  </a:lnTo>
                  <a:lnTo>
                    <a:pt x="819048" y="515861"/>
                  </a:lnTo>
                  <a:lnTo>
                    <a:pt x="821486" y="518299"/>
                  </a:lnTo>
                  <a:lnTo>
                    <a:pt x="823087" y="519010"/>
                  </a:lnTo>
                  <a:lnTo>
                    <a:pt x="826592" y="519010"/>
                  </a:lnTo>
                  <a:lnTo>
                    <a:pt x="828319" y="518299"/>
                  </a:lnTo>
                  <a:lnTo>
                    <a:pt x="829564" y="517080"/>
                  </a:lnTo>
                  <a:lnTo>
                    <a:pt x="830757" y="515861"/>
                  </a:lnTo>
                  <a:lnTo>
                    <a:pt x="831456" y="514096"/>
                  </a:lnTo>
                  <a:lnTo>
                    <a:pt x="831456" y="512533"/>
                  </a:lnTo>
                  <a:lnTo>
                    <a:pt x="831456" y="511886"/>
                  </a:lnTo>
                  <a:close/>
                </a:path>
                <a:path w="848994" h="1109979">
                  <a:moveTo>
                    <a:pt x="840219" y="673265"/>
                  </a:moveTo>
                  <a:lnTo>
                    <a:pt x="839508" y="671537"/>
                  </a:lnTo>
                  <a:lnTo>
                    <a:pt x="838288" y="670280"/>
                  </a:lnTo>
                  <a:lnTo>
                    <a:pt x="835825" y="667842"/>
                  </a:lnTo>
                  <a:lnTo>
                    <a:pt x="831456" y="667842"/>
                  </a:lnTo>
                  <a:lnTo>
                    <a:pt x="829017" y="670280"/>
                  </a:lnTo>
                  <a:lnTo>
                    <a:pt x="827811" y="671537"/>
                  </a:lnTo>
                  <a:lnTo>
                    <a:pt x="827062" y="673100"/>
                  </a:lnTo>
                  <a:lnTo>
                    <a:pt x="827062" y="676795"/>
                  </a:lnTo>
                  <a:lnTo>
                    <a:pt x="827811" y="678522"/>
                  </a:lnTo>
                  <a:lnTo>
                    <a:pt x="829017" y="679577"/>
                  </a:lnTo>
                  <a:lnTo>
                    <a:pt x="830237" y="680796"/>
                  </a:lnTo>
                  <a:lnTo>
                    <a:pt x="831811" y="681507"/>
                  </a:lnTo>
                  <a:lnTo>
                    <a:pt x="835342" y="681507"/>
                  </a:lnTo>
                  <a:lnTo>
                    <a:pt x="837069" y="680796"/>
                  </a:lnTo>
                  <a:lnTo>
                    <a:pt x="838098" y="679577"/>
                  </a:lnTo>
                  <a:lnTo>
                    <a:pt x="839508" y="678357"/>
                  </a:lnTo>
                  <a:lnTo>
                    <a:pt x="840219" y="676795"/>
                  </a:lnTo>
                  <a:lnTo>
                    <a:pt x="840219" y="673265"/>
                  </a:lnTo>
                  <a:close/>
                </a:path>
                <a:path w="848994" h="1109979">
                  <a:moveTo>
                    <a:pt x="840219" y="603313"/>
                  </a:moveTo>
                  <a:lnTo>
                    <a:pt x="839508" y="601586"/>
                  </a:lnTo>
                  <a:lnTo>
                    <a:pt x="835825" y="597903"/>
                  </a:lnTo>
                  <a:lnTo>
                    <a:pt x="831456" y="597903"/>
                  </a:lnTo>
                  <a:lnTo>
                    <a:pt x="829017" y="600367"/>
                  </a:lnTo>
                  <a:lnTo>
                    <a:pt x="827811" y="601586"/>
                  </a:lnTo>
                  <a:lnTo>
                    <a:pt x="827062" y="603161"/>
                  </a:lnTo>
                  <a:lnTo>
                    <a:pt x="827062" y="606844"/>
                  </a:lnTo>
                  <a:lnTo>
                    <a:pt x="827811" y="608406"/>
                  </a:lnTo>
                  <a:lnTo>
                    <a:pt x="830237" y="610844"/>
                  </a:lnTo>
                  <a:lnTo>
                    <a:pt x="831811" y="611555"/>
                  </a:lnTo>
                  <a:lnTo>
                    <a:pt x="835342" y="611555"/>
                  </a:lnTo>
                  <a:lnTo>
                    <a:pt x="837069" y="610844"/>
                  </a:lnTo>
                  <a:lnTo>
                    <a:pt x="839508" y="608406"/>
                  </a:lnTo>
                  <a:lnTo>
                    <a:pt x="840219" y="606653"/>
                  </a:lnTo>
                  <a:lnTo>
                    <a:pt x="840219" y="603313"/>
                  </a:lnTo>
                  <a:close/>
                </a:path>
                <a:path w="848994" h="1109979">
                  <a:moveTo>
                    <a:pt x="848931" y="568375"/>
                  </a:moveTo>
                  <a:lnTo>
                    <a:pt x="848233" y="566610"/>
                  </a:lnTo>
                  <a:lnTo>
                    <a:pt x="847039" y="565391"/>
                  </a:lnTo>
                  <a:lnTo>
                    <a:pt x="844575" y="562952"/>
                  </a:lnTo>
                  <a:lnTo>
                    <a:pt x="840219" y="562952"/>
                  </a:lnTo>
                  <a:lnTo>
                    <a:pt x="837742" y="565391"/>
                  </a:lnTo>
                  <a:lnTo>
                    <a:pt x="836523" y="566610"/>
                  </a:lnTo>
                  <a:lnTo>
                    <a:pt x="835825" y="568185"/>
                  </a:lnTo>
                  <a:lnTo>
                    <a:pt x="835825" y="571677"/>
                  </a:lnTo>
                  <a:lnTo>
                    <a:pt x="836523" y="573443"/>
                  </a:lnTo>
                  <a:lnTo>
                    <a:pt x="839000" y="575868"/>
                  </a:lnTo>
                  <a:lnTo>
                    <a:pt x="840562" y="576580"/>
                  </a:lnTo>
                  <a:lnTo>
                    <a:pt x="844067" y="576580"/>
                  </a:lnTo>
                  <a:lnTo>
                    <a:pt x="845794" y="575868"/>
                  </a:lnTo>
                  <a:lnTo>
                    <a:pt x="847039" y="574662"/>
                  </a:lnTo>
                  <a:lnTo>
                    <a:pt x="848233" y="573443"/>
                  </a:lnTo>
                  <a:lnTo>
                    <a:pt x="848931" y="571677"/>
                  </a:lnTo>
                  <a:lnTo>
                    <a:pt x="848931" y="568375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957340" y="6120713"/>
              <a:ext cx="590550" cy="442595"/>
            </a:xfrm>
            <a:custGeom>
              <a:avLst/>
              <a:gdLst/>
              <a:ahLst/>
              <a:cxnLst/>
              <a:rect l="l" t="t" r="r" b="b"/>
              <a:pathLst>
                <a:path w="590550" h="442595">
                  <a:moveTo>
                    <a:pt x="13119" y="153885"/>
                  </a:moveTo>
                  <a:lnTo>
                    <a:pt x="12407" y="152311"/>
                  </a:lnTo>
                  <a:lnTo>
                    <a:pt x="11188" y="151091"/>
                  </a:lnTo>
                  <a:lnTo>
                    <a:pt x="8559" y="148653"/>
                  </a:lnTo>
                  <a:lnTo>
                    <a:pt x="4013" y="148844"/>
                  </a:lnTo>
                  <a:lnTo>
                    <a:pt x="1917" y="151091"/>
                  </a:lnTo>
                  <a:lnTo>
                    <a:pt x="673" y="152311"/>
                  </a:lnTo>
                  <a:lnTo>
                    <a:pt x="0" y="153885"/>
                  </a:lnTo>
                  <a:lnTo>
                    <a:pt x="0" y="157568"/>
                  </a:lnTo>
                  <a:lnTo>
                    <a:pt x="673" y="159143"/>
                  </a:lnTo>
                  <a:lnTo>
                    <a:pt x="1727" y="160350"/>
                  </a:lnTo>
                  <a:lnTo>
                    <a:pt x="2946" y="161569"/>
                  </a:lnTo>
                  <a:lnTo>
                    <a:pt x="4711" y="162280"/>
                  </a:lnTo>
                  <a:lnTo>
                    <a:pt x="8204" y="162280"/>
                  </a:lnTo>
                  <a:lnTo>
                    <a:pt x="9969" y="161569"/>
                  </a:lnTo>
                  <a:lnTo>
                    <a:pt x="12407" y="159143"/>
                  </a:lnTo>
                  <a:lnTo>
                    <a:pt x="13119" y="157568"/>
                  </a:lnTo>
                  <a:lnTo>
                    <a:pt x="13119" y="153885"/>
                  </a:lnTo>
                  <a:close/>
                </a:path>
                <a:path w="590550" h="442595">
                  <a:moveTo>
                    <a:pt x="21831" y="276275"/>
                  </a:moveTo>
                  <a:lnTo>
                    <a:pt x="21158" y="274701"/>
                  </a:lnTo>
                  <a:lnTo>
                    <a:pt x="17475" y="271043"/>
                  </a:lnTo>
                  <a:lnTo>
                    <a:pt x="12763" y="271208"/>
                  </a:lnTo>
                  <a:lnTo>
                    <a:pt x="10642" y="273481"/>
                  </a:lnTo>
                  <a:lnTo>
                    <a:pt x="9461" y="274701"/>
                  </a:lnTo>
                  <a:lnTo>
                    <a:pt x="8750" y="276275"/>
                  </a:lnTo>
                  <a:lnTo>
                    <a:pt x="8750" y="279958"/>
                  </a:lnTo>
                  <a:lnTo>
                    <a:pt x="9461" y="281724"/>
                  </a:lnTo>
                  <a:lnTo>
                    <a:pt x="10515" y="282752"/>
                  </a:lnTo>
                  <a:lnTo>
                    <a:pt x="11696" y="283997"/>
                  </a:lnTo>
                  <a:lnTo>
                    <a:pt x="13462" y="284670"/>
                  </a:lnTo>
                  <a:lnTo>
                    <a:pt x="16967" y="284670"/>
                  </a:lnTo>
                  <a:lnTo>
                    <a:pt x="18719" y="283997"/>
                  </a:lnTo>
                  <a:lnTo>
                    <a:pt x="19748" y="282752"/>
                  </a:lnTo>
                  <a:lnTo>
                    <a:pt x="21158" y="281724"/>
                  </a:lnTo>
                  <a:lnTo>
                    <a:pt x="21831" y="279958"/>
                  </a:lnTo>
                  <a:lnTo>
                    <a:pt x="21831" y="278041"/>
                  </a:lnTo>
                  <a:lnTo>
                    <a:pt x="21831" y="276275"/>
                  </a:lnTo>
                  <a:close/>
                </a:path>
                <a:path w="590550" h="442595">
                  <a:moveTo>
                    <a:pt x="21869" y="76949"/>
                  </a:moveTo>
                  <a:lnTo>
                    <a:pt x="21831" y="75209"/>
                  </a:lnTo>
                  <a:lnTo>
                    <a:pt x="21158" y="73647"/>
                  </a:lnTo>
                  <a:lnTo>
                    <a:pt x="19939" y="72390"/>
                  </a:lnTo>
                  <a:lnTo>
                    <a:pt x="17475" y="69951"/>
                  </a:lnTo>
                  <a:lnTo>
                    <a:pt x="12763" y="70142"/>
                  </a:lnTo>
                  <a:lnTo>
                    <a:pt x="9461" y="73647"/>
                  </a:lnTo>
                  <a:lnTo>
                    <a:pt x="8750" y="75209"/>
                  </a:lnTo>
                  <a:lnTo>
                    <a:pt x="8750" y="78905"/>
                  </a:lnTo>
                  <a:lnTo>
                    <a:pt x="9461" y="80467"/>
                  </a:lnTo>
                  <a:lnTo>
                    <a:pt x="10515" y="81686"/>
                  </a:lnTo>
                  <a:lnTo>
                    <a:pt x="11696" y="82905"/>
                  </a:lnTo>
                  <a:lnTo>
                    <a:pt x="13462" y="83616"/>
                  </a:lnTo>
                  <a:lnTo>
                    <a:pt x="16967" y="83616"/>
                  </a:lnTo>
                  <a:lnTo>
                    <a:pt x="18719" y="82905"/>
                  </a:lnTo>
                  <a:lnTo>
                    <a:pt x="19748" y="81686"/>
                  </a:lnTo>
                  <a:lnTo>
                    <a:pt x="21158" y="80467"/>
                  </a:lnTo>
                  <a:lnTo>
                    <a:pt x="21869" y="78905"/>
                  </a:lnTo>
                  <a:lnTo>
                    <a:pt x="21869" y="76949"/>
                  </a:lnTo>
                  <a:close/>
                </a:path>
                <a:path w="590550" h="442595">
                  <a:moveTo>
                    <a:pt x="30594" y="328917"/>
                  </a:moveTo>
                  <a:lnTo>
                    <a:pt x="29883" y="327177"/>
                  </a:lnTo>
                  <a:lnTo>
                    <a:pt x="28663" y="325932"/>
                  </a:lnTo>
                  <a:lnTo>
                    <a:pt x="26035" y="323494"/>
                  </a:lnTo>
                  <a:lnTo>
                    <a:pt x="21678" y="323684"/>
                  </a:lnTo>
                  <a:lnTo>
                    <a:pt x="19392" y="325932"/>
                  </a:lnTo>
                  <a:lnTo>
                    <a:pt x="18173" y="327177"/>
                  </a:lnTo>
                  <a:lnTo>
                    <a:pt x="17475" y="328917"/>
                  </a:lnTo>
                  <a:lnTo>
                    <a:pt x="17475" y="332244"/>
                  </a:lnTo>
                  <a:lnTo>
                    <a:pt x="18173" y="334010"/>
                  </a:lnTo>
                  <a:lnTo>
                    <a:pt x="19240" y="335229"/>
                  </a:lnTo>
                  <a:lnTo>
                    <a:pt x="20459" y="336448"/>
                  </a:lnTo>
                  <a:lnTo>
                    <a:pt x="22225" y="337146"/>
                  </a:lnTo>
                  <a:lnTo>
                    <a:pt x="25717" y="337146"/>
                  </a:lnTo>
                  <a:lnTo>
                    <a:pt x="27444" y="336448"/>
                  </a:lnTo>
                  <a:lnTo>
                    <a:pt x="29883" y="334010"/>
                  </a:lnTo>
                  <a:lnTo>
                    <a:pt x="30594" y="332435"/>
                  </a:lnTo>
                  <a:lnTo>
                    <a:pt x="30594" y="328917"/>
                  </a:lnTo>
                  <a:close/>
                </a:path>
                <a:path w="590550" h="442595">
                  <a:moveTo>
                    <a:pt x="30594" y="40233"/>
                  </a:moveTo>
                  <a:lnTo>
                    <a:pt x="29883" y="38671"/>
                  </a:lnTo>
                  <a:lnTo>
                    <a:pt x="28663" y="37452"/>
                  </a:lnTo>
                  <a:lnTo>
                    <a:pt x="26035" y="34975"/>
                  </a:lnTo>
                  <a:lnTo>
                    <a:pt x="21678" y="35179"/>
                  </a:lnTo>
                  <a:lnTo>
                    <a:pt x="18173" y="38671"/>
                  </a:lnTo>
                  <a:lnTo>
                    <a:pt x="17475" y="40398"/>
                  </a:lnTo>
                  <a:lnTo>
                    <a:pt x="17475" y="43726"/>
                  </a:lnTo>
                  <a:lnTo>
                    <a:pt x="18173" y="45491"/>
                  </a:lnTo>
                  <a:lnTo>
                    <a:pt x="19240" y="46710"/>
                  </a:lnTo>
                  <a:lnTo>
                    <a:pt x="20459" y="47929"/>
                  </a:lnTo>
                  <a:lnTo>
                    <a:pt x="22225" y="48641"/>
                  </a:lnTo>
                  <a:lnTo>
                    <a:pt x="25717" y="48641"/>
                  </a:lnTo>
                  <a:lnTo>
                    <a:pt x="27444" y="47929"/>
                  </a:lnTo>
                  <a:lnTo>
                    <a:pt x="29883" y="45491"/>
                  </a:lnTo>
                  <a:lnTo>
                    <a:pt x="30594" y="43726"/>
                  </a:lnTo>
                  <a:lnTo>
                    <a:pt x="30594" y="40233"/>
                  </a:lnTo>
                  <a:close/>
                </a:path>
                <a:path w="590550" h="442595">
                  <a:moveTo>
                    <a:pt x="48056" y="398665"/>
                  </a:moveTo>
                  <a:lnTo>
                    <a:pt x="47383" y="397103"/>
                  </a:lnTo>
                  <a:lnTo>
                    <a:pt x="43700" y="393446"/>
                  </a:lnTo>
                  <a:lnTo>
                    <a:pt x="38989" y="393636"/>
                  </a:lnTo>
                  <a:lnTo>
                    <a:pt x="36906" y="395884"/>
                  </a:lnTo>
                  <a:lnTo>
                    <a:pt x="35648" y="397103"/>
                  </a:lnTo>
                  <a:lnTo>
                    <a:pt x="34950" y="398856"/>
                  </a:lnTo>
                  <a:lnTo>
                    <a:pt x="34950" y="402196"/>
                  </a:lnTo>
                  <a:lnTo>
                    <a:pt x="35648" y="403961"/>
                  </a:lnTo>
                  <a:lnTo>
                    <a:pt x="36715" y="405142"/>
                  </a:lnTo>
                  <a:lnTo>
                    <a:pt x="37934" y="406400"/>
                  </a:lnTo>
                  <a:lnTo>
                    <a:pt x="39700" y="407073"/>
                  </a:lnTo>
                  <a:lnTo>
                    <a:pt x="43192" y="407073"/>
                  </a:lnTo>
                  <a:lnTo>
                    <a:pt x="44919" y="406400"/>
                  </a:lnTo>
                  <a:lnTo>
                    <a:pt x="47383" y="403961"/>
                  </a:lnTo>
                  <a:lnTo>
                    <a:pt x="48056" y="402361"/>
                  </a:lnTo>
                  <a:lnTo>
                    <a:pt x="48056" y="398665"/>
                  </a:lnTo>
                  <a:close/>
                </a:path>
                <a:path w="590550" h="442595">
                  <a:moveTo>
                    <a:pt x="48094" y="241300"/>
                  </a:moveTo>
                  <a:lnTo>
                    <a:pt x="47383" y="239572"/>
                  </a:lnTo>
                  <a:lnTo>
                    <a:pt x="46177" y="238506"/>
                  </a:lnTo>
                  <a:lnTo>
                    <a:pt x="43535" y="236080"/>
                  </a:lnTo>
                  <a:lnTo>
                    <a:pt x="38989" y="236270"/>
                  </a:lnTo>
                  <a:lnTo>
                    <a:pt x="36906" y="238506"/>
                  </a:lnTo>
                  <a:lnTo>
                    <a:pt x="35648" y="239725"/>
                  </a:lnTo>
                  <a:lnTo>
                    <a:pt x="34950" y="241300"/>
                  </a:lnTo>
                  <a:lnTo>
                    <a:pt x="34950" y="244792"/>
                  </a:lnTo>
                  <a:lnTo>
                    <a:pt x="35648" y="246557"/>
                  </a:lnTo>
                  <a:lnTo>
                    <a:pt x="36715" y="247777"/>
                  </a:lnTo>
                  <a:lnTo>
                    <a:pt x="37934" y="248996"/>
                  </a:lnTo>
                  <a:lnTo>
                    <a:pt x="39700" y="249732"/>
                  </a:lnTo>
                  <a:lnTo>
                    <a:pt x="43192" y="249732"/>
                  </a:lnTo>
                  <a:lnTo>
                    <a:pt x="44958" y="248996"/>
                  </a:lnTo>
                  <a:lnTo>
                    <a:pt x="47383" y="246595"/>
                  </a:lnTo>
                  <a:lnTo>
                    <a:pt x="48094" y="245021"/>
                  </a:lnTo>
                  <a:lnTo>
                    <a:pt x="48094" y="241300"/>
                  </a:lnTo>
                  <a:close/>
                </a:path>
                <a:path w="590550" h="442595">
                  <a:moveTo>
                    <a:pt x="56819" y="5257"/>
                  </a:moveTo>
                  <a:lnTo>
                    <a:pt x="56108" y="3695"/>
                  </a:lnTo>
                  <a:lnTo>
                    <a:pt x="54927" y="2476"/>
                  </a:lnTo>
                  <a:lnTo>
                    <a:pt x="52298" y="0"/>
                  </a:lnTo>
                  <a:lnTo>
                    <a:pt x="47739" y="203"/>
                  </a:lnTo>
                  <a:lnTo>
                    <a:pt x="45631" y="2476"/>
                  </a:lnTo>
                  <a:lnTo>
                    <a:pt x="44411" y="3695"/>
                  </a:lnTo>
                  <a:lnTo>
                    <a:pt x="43700" y="5257"/>
                  </a:lnTo>
                  <a:lnTo>
                    <a:pt x="43700" y="8953"/>
                  </a:lnTo>
                  <a:lnTo>
                    <a:pt x="44411" y="10515"/>
                  </a:lnTo>
                  <a:lnTo>
                    <a:pt x="45466" y="11734"/>
                  </a:lnTo>
                  <a:lnTo>
                    <a:pt x="46685" y="12954"/>
                  </a:lnTo>
                  <a:lnTo>
                    <a:pt x="48450" y="13665"/>
                  </a:lnTo>
                  <a:lnTo>
                    <a:pt x="51943" y="13665"/>
                  </a:lnTo>
                  <a:lnTo>
                    <a:pt x="53670" y="12954"/>
                  </a:lnTo>
                  <a:lnTo>
                    <a:pt x="54927" y="11734"/>
                  </a:lnTo>
                  <a:lnTo>
                    <a:pt x="56108" y="10515"/>
                  </a:lnTo>
                  <a:lnTo>
                    <a:pt x="56819" y="8953"/>
                  </a:lnTo>
                  <a:lnTo>
                    <a:pt x="56819" y="5257"/>
                  </a:lnTo>
                  <a:close/>
                </a:path>
                <a:path w="590550" h="442595">
                  <a:moveTo>
                    <a:pt x="65570" y="92684"/>
                  </a:moveTo>
                  <a:lnTo>
                    <a:pt x="64858" y="90957"/>
                  </a:lnTo>
                  <a:lnTo>
                    <a:pt x="63639" y="89890"/>
                  </a:lnTo>
                  <a:lnTo>
                    <a:pt x="61010" y="87452"/>
                  </a:lnTo>
                  <a:lnTo>
                    <a:pt x="56489" y="87655"/>
                  </a:lnTo>
                  <a:lnTo>
                    <a:pt x="54381" y="89890"/>
                  </a:lnTo>
                  <a:lnTo>
                    <a:pt x="53162" y="90957"/>
                  </a:lnTo>
                  <a:lnTo>
                    <a:pt x="52451" y="92684"/>
                  </a:lnTo>
                  <a:lnTo>
                    <a:pt x="52451" y="96177"/>
                  </a:lnTo>
                  <a:lnTo>
                    <a:pt x="53162" y="97942"/>
                  </a:lnTo>
                  <a:lnTo>
                    <a:pt x="54216" y="99161"/>
                  </a:lnTo>
                  <a:lnTo>
                    <a:pt x="55435" y="100380"/>
                  </a:lnTo>
                  <a:lnTo>
                    <a:pt x="57162" y="101079"/>
                  </a:lnTo>
                  <a:lnTo>
                    <a:pt x="60693" y="101079"/>
                  </a:lnTo>
                  <a:lnTo>
                    <a:pt x="62433" y="100380"/>
                  </a:lnTo>
                  <a:lnTo>
                    <a:pt x="64858" y="97942"/>
                  </a:lnTo>
                  <a:lnTo>
                    <a:pt x="65570" y="96367"/>
                  </a:lnTo>
                  <a:lnTo>
                    <a:pt x="65570" y="92684"/>
                  </a:lnTo>
                  <a:close/>
                </a:path>
                <a:path w="590550" h="442595">
                  <a:moveTo>
                    <a:pt x="74320" y="425081"/>
                  </a:moveTo>
                  <a:lnTo>
                    <a:pt x="73621" y="423316"/>
                  </a:lnTo>
                  <a:lnTo>
                    <a:pt x="69926" y="419671"/>
                  </a:lnTo>
                  <a:lnTo>
                    <a:pt x="65405" y="419671"/>
                  </a:lnTo>
                  <a:lnTo>
                    <a:pt x="63131" y="422097"/>
                  </a:lnTo>
                  <a:lnTo>
                    <a:pt x="61887" y="423316"/>
                  </a:lnTo>
                  <a:lnTo>
                    <a:pt x="61214" y="425081"/>
                  </a:lnTo>
                  <a:lnTo>
                    <a:pt x="61214" y="428612"/>
                  </a:lnTo>
                  <a:lnTo>
                    <a:pt x="61887" y="430149"/>
                  </a:lnTo>
                  <a:lnTo>
                    <a:pt x="62941" y="431368"/>
                  </a:lnTo>
                  <a:lnTo>
                    <a:pt x="64160" y="432587"/>
                  </a:lnTo>
                  <a:lnTo>
                    <a:pt x="65925" y="433285"/>
                  </a:lnTo>
                  <a:lnTo>
                    <a:pt x="67652" y="433285"/>
                  </a:lnTo>
                  <a:lnTo>
                    <a:pt x="69418" y="433324"/>
                  </a:lnTo>
                  <a:lnTo>
                    <a:pt x="71183" y="432612"/>
                  </a:lnTo>
                  <a:lnTo>
                    <a:pt x="72402" y="431368"/>
                  </a:lnTo>
                  <a:lnTo>
                    <a:pt x="73621" y="430174"/>
                  </a:lnTo>
                  <a:lnTo>
                    <a:pt x="74320" y="428612"/>
                  </a:lnTo>
                  <a:lnTo>
                    <a:pt x="74320" y="425081"/>
                  </a:lnTo>
                  <a:close/>
                </a:path>
                <a:path w="590550" h="442595">
                  <a:moveTo>
                    <a:pt x="83045" y="381355"/>
                  </a:moveTo>
                  <a:lnTo>
                    <a:pt x="82372" y="379628"/>
                  </a:lnTo>
                  <a:lnTo>
                    <a:pt x="81153" y="378409"/>
                  </a:lnTo>
                  <a:lnTo>
                    <a:pt x="78524" y="375945"/>
                  </a:lnTo>
                  <a:lnTo>
                    <a:pt x="74129" y="376135"/>
                  </a:lnTo>
                  <a:lnTo>
                    <a:pt x="70662" y="379628"/>
                  </a:lnTo>
                  <a:lnTo>
                    <a:pt x="69964" y="381355"/>
                  </a:lnTo>
                  <a:lnTo>
                    <a:pt x="69964" y="384886"/>
                  </a:lnTo>
                  <a:lnTo>
                    <a:pt x="70662" y="386461"/>
                  </a:lnTo>
                  <a:lnTo>
                    <a:pt x="71729" y="387667"/>
                  </a:lnTo>
                  <a:lnTo>
                    <a:pt x="72910" y="388886"/>
                  </a:lnTo>
                  <a:lnTo>
                    <a:pt x="74676" y="389597"/>
                  </a:lnTo>
                  <a:lnTo>
                    <a:pt x="78168" y="389597"/>
                  </a:lnTo>
                  <a:lnTo>
                    <a:pt x="79933" y="388886"/>
                  </a:lnTo>
                  <a:lnTo>
                    <a:pt x="82372" y="386461"/>
                  </a:lnTo>
                  <a:lnTo>
                    <a:pt x="83045" y="384695"/>
                  </a:lnTo>
                  <a:lnTo>
                    <a:pt x="83045" y="383120"/>
                  </a:lnTo>
                  <a:lnTo>
                    <a:pt x="83045" y="381355"/>
                  </a:lnTo>
                  <a:close/>
                </a:path>
                <a:path w="590550" h="442595">
                  <a:moveTo>
                    <a:pt x="83045" y="40398"/>
                  </a:moveTo>
                  <a:lnTo>
                    <a:pt x="82372" y="38671"/>
                  </a:lnTo>
                  <a:lnTo>
                    <a:pt x="78689" y="35013"/>
                  </a:lnTo>
                  <a:lnTo>
                    <a:pt x="74129" y="35179"/>
                  </a:lnTo>
                  <a:lnTo>
                    <a:pt x="71882" y="37452"/>
                  </a:lnTo>
                  <a:lnTo>
                    <a:pt x="70662" y="38671"/>
                  </a:lnTo>
                  <a:lnTo>
                    <a:pt x="69964" y="40233"/>
                  </a:lnTo>
                  <a:lnTo>
                    <a:pt x="69964" y="43929"/>
                  </a:lnTo>
                  <a:lnTo>
                    <a:pt x="70662" y="45491"/>
                  </a:lnTo>
                  <a:lnTo>
                    <a:pt x="71729" y="46710"/>
                  </a:lnTo>
                  <a:lnTo>
                    <a:pt x="72910" y="47929"/>
                  </a:lnTo>
                  <a:lnTo>
                    <a:pt x="74676" y="48641"/>
                  </a:lnTo>
                  <a:lnTo>
                    <a:pt x="78168" y="48641"/>
                  </a:lnTo>
                  <a:lnTo>
                    <a:pt x="79933" y="47929"/>
                  </a:lnTo>
                  <a:lnTo>
                    <a:pt x="82372" y="45491"/>
                  </a:lnTo>
                  <a:lnTo>
                    <a:pt x="83045" y="43726"/>
                  </a:lnTo>
                  <a:lnTo>
                    <a:pt x="83045" y="40398"/>
                  </a:lnTo>
                  <a:close/>
                </a:path>
                <a:path w="590550" h="442595">
                  <a:moveTo>
                    <a:pt x="87439" y="206362"/>
                  </a:moveTo>
                  <a:lnTo>
                    <a:pt x="86728" y="204749"/>
                  </a:lnTo>
                  <a:lnTo>
                    <a:pt x="83045" y="201104"/>
                  </a:lnTo>
                  <a:lnTo>
                    <a:pt x="78689" y="201104"/>
                  </a:lnTo>
                  <a:lnTo>
                    <a:pt x="76250" y="203542"/>
                  </a:lnTo>
                  <a:lnTo>
                    <a:pt x="75031" y="204597"/>
                  </a:lnTo>
                  <a:lnTo>
                    <a:pt x="74320" y="206362"/>
                  </a:lnTo>
                  <a:lnTo>
                    <a:pt x="74320" y="210007"/>
                  </a:lnTo>
                  <a:lnTo>
                    <a:pt x="75031" y="211582"/>
                  </a:lnTo>
                  <a:lnTo>
                    <a:pt x="77470" y="214020"/>
                  </a:lnTo>
                  <a:lnTo>
                    <a:pt x="79032" y="214718"/>
                  </a:lnTo>
                  <a:lnTo>
                    <a:pt x="80797" y="214718"/>
                  </a:lnTo>
                  <a:lnTo>
                    <a:pt x="82524" y="214757"/>
                  </a:lnTo>
                  <a:lnTo>
                    <a:pt x="84289" y="214045"/>
                  </a:lnTo>
                  <a:lnTo>
                    <a:pt x="85509" y="212801"/>
                  </a:lnTo>
                  <a:lnTo>
                    <a:pt x="86728" y="211620"/>
                  </a:lnTo>
                  <a:lnTo>
                    <a:pt x="87439" y="209854"/>
                  </a:lnTo>
                  <a:lnTo>
                    <a:pt x="87439" y="206362"/>
                  </a:lnTo>
                  <a:close/>
                </a:path>
                <a:path w="590550" h="442595">
                  <a:moveTo>
                    <a:pt x="91795" y="328752"/>
                  </a:moveTo>
                  <a:lnTo>
                    <a:pt x="91097" y="327177"/>
                  </a:lnTo>
                  <a:lnTo>
                    <a:pt x="89877" y="325932"/>
                  </a:lnTo>
                  <a:lnTo>
                    <a:pt x="87249" y="323494"/>
                  </a:lnTo>
                  <a:lnTo>
                    <a:pt x="82727" y="323684"/>
                  </a:lnTo>
                  <a:lnTo>
                    <a:pt x="80606" y="325932"/>
                  </a:lnTo>
                  <a:lnTo>
                    <a:pt x="79387" y="326986"/>
                  </a:lnTo>
                  <a:lnTo>
                    <a:pt x="78689" y="328752"/>
                  </a:lnTo>
                  <a:lnTo>
                    <a:pt x="78689" y="332435"/>
                  </a:lnTo>
                  <a:lnTo>
                    <a:pt x="79387" y="334010"/>
                  </a:lnTo>
                  <a:lnTo>
                    <a:pt x="80441" y="335229"/>
                  </a:lnTo>
                  <a:lnTo>
                    <a:pt x="81661" y="336448"/>
                  </a:lnTo>
                  <a:lnTo>
                    <a:pt x="83426" y="337146"/>
                  </a:lnTo>
                  <a:lnTo>
                    <a:pt x="86918" y="337146"/>
                  </a:lnTo>
                  <a:lnTo>
                    <a:pt x="88658" y="336448"/>
                  </a:lnTo>
                  <a:lnTo>
                    <a:pt x="91097" y="334010"/>
                  </a:lnTo>
                  <a:lnTo>
                    <a:pt x="91795" y="332244"/>
                  </a:lnTo>
                  <a:lnTo>
                    <a:pt x="91795" y="328752"/>
                  </a:lnTo>
                  <a:close/>
                </a:path>
                <a:path w="590550" h="442595">
                  <a:moveTo>
                    <a:pt x="91795" y="14020"/>
                  </a:moveTo>
                  <a:lnTo>
                    <a:pt x="91097" y="12446"/>
                  </a:lnTo>
                  <a:lnTo>
                    <a:pt x="89877" y="11188"/>
                  </a:lnTo>
                  <a:lnTo>
                    <a:pt x="87439" y="8763"/>
                  </a:lnTo>
                  <a:lnTo>
                    <a:pt x="82727" y="8953"/>
                  </a:lnTo>
                  <a:lnTo>
                    <a:pt x="80606" y="11188"/>
                  </a:lnTo>
                  <a:lnTo>
                    <a:pt x="79387" y="12255"/>
                  </a:lnTo>
                  <a:lnTo>
                    <a:pt x="78689" y="14020"/>
                  </a:lnTo>
                  <a:lnTo>
                    <a:pt x="78689" y="17703"/>
                  </a:lnTo>
                  <a:lnTo>
                    <a:pt x="79387" y="19278"/>
                  </a:lnTo>
                  <a:lnTo>
                    <a:pt x="80441" y="20485"/>
                  </a:lnTo>
                  <a:lnTo>
                    <a:pt x="81661" y="21704"/>
                  </a:lnTo>
                  <a:lnTo>
                    <a:pt x="83426" y="22415"/>
                  </a:lnTo>
                  <a:lnTo>
                    <a:pt x="86918" y="22415"/>
                  </a:lnTo>
                  <a:lnTo>
                    <a:pt x="88658" y="21704"/>
                  </a:lnTo>
                  <a:lnTo>
                    <a:pt x="91097" y="19278"/>
                  </a:lnTo>
                  <a:lnTo>
                    <a:pt x="91795" y="17513"/>
                  </a:lnTo>
                  <a:lnTo>
                    <a:pt x="91795" y="14020"/>
                  </a:lnTo>
                  <a:close/>
                </a:path>
                <a:path w="590550" h="442595">
                  <a:moveTo>
                    <a:pt x="109308" y="276275"/>
                  </a:moveTo>
                  <a:lnTo>
                    <a:pt x="108597" y="274701"/>
                  </a:lnTo>
                  <a:lnTo>
                    <a:pt x="104914" y="271043"/>
                  </a:lnTo>
                  <a:lnTo>
                    <a:pt x="100393" y="271043"/>
                  </a:lnTo>
                  <a:lnTo>
                    <a:pt x="98107" y="273481"/>
                  </a:lnTo>
                  <a:lnTo>
                    <a:pt x="96862" y="274548"/>
                  </a:lnTo>
                  <a:lnTo>
                    <a:pt x="96151" y="276275"/>
                  </a:lnTo>
                  <a:lnTo>
                    <a:pt x="96151" y="279958"/>
                  </a:lnTo>
                  <a:lnTo>
                    <a:pt x="96862" y="281533"/>
                  </a:lnTo>
                  <a:lnTo>
                    <a:pt x="98107" y="282752"/>
                  </a:lnTo>
                  <a:lnTo>
                    <a:pt x="99326" y="283997"/>
                  </a:lnTo>
                  <a:lnTo>
                    <a:pt x="100901" y="284670"/>
                  </a:lnTo>
                  <a:lnTo>
                    <a:pt x="104394" y="284670"/>
                  </a:lnTo>
                  <a:lnTo>
                    <a:pt x="106159" y="283997"/>
                  </a:lnTo>
                  <a:lnTo>
                    <a:pt x="107378" y="282752"/>
                  </a:lnTo>
                  <a:lnTo>
                    <a:pt x="108597" y="281559"/>
                  </a:lnTo>
                  <a:lnTo>
                    <a:pt x="109308" y="279806"/>
                  </a:lnTo>
                  <a:lnTo>
                    <a:pt x="109308" y="276275"/>
                  </a:lnTo>
                  <a:close/>
                </a:path>
                <a:path w="590550" h="442595">
                  <a:moveTo>
                    <a:pt x="118021" y="153885"/>
                  </a:moveTo>
                  <a:lnTo>
                    <a:pt x="117322" y="152311"/>
                  </a:lnTo>
                  <a:lnTo>
                    <a:pt x="116128" y="151091"/>
                  </a:lnTo>
                  <a:lnTo>
                    <a:pt x="113499" y="148653"/>
                  </a:lnTo>
                  <a:lnTo>
                    <a:pt x="108953" y="148844"/>
                  </a:lnTo>
                  <a:lnTo>
                    <a:pt x="106832" y="151091"/>
                  </a:lnTo>
                  <a:lnTo>
                    <a:pt x="105613" y="152146"/>
                  </a:lnTo>
                  <a:lnTo>
                    <a:pt x="104914" y="153885"/>
                  </a:lnTo>
                  <a:lnTo>
                    <a:pt x="104914" y="157403"/>
                  </a:lnTo>
                  <a:lnTo>
                    <a:pt x="105613" y="159143"/>
                  </a:lnTo>
                  <a:lnTo>
                    <a:pt x="106680" y="160350"/>
                  </a:lnTo>
                  <a:lnTo>
                    <a:pt x="107886" y="161569"/>
                  </a:lnTo>
                  <a:lnTo>
                    <a:pt x="109651" y="162280"/>
                  </a:lnTo>
                  <a:lnTo>
                    <a:pt x="113157" y="162280"/>
                  </a:lnTo>
                  <a:lnTo>
                    <a:pt x="114884" y="161569"/>
                  </a:lnTo>
                  <a:lnTo>
                    <a:pt x="116128" y="160350"/>
                  </a:lnTo>
                  <a:lnTo>
                    <a:pt x="117322" y="159143"/>
                  </a:lnTo>
                  <a:lnTo>
                    <a:pt x="118021" y="157403"/>
                  </a:lnTo>
                  <a:lnTo>
                    <a:pt x="118021" y="153885"/>
                  </a:lnTo>
                  <a:close/>
                </a:path>
                <a:path w="590550" h="442595">
                  <a:moveTo>
                    <a:pt x="126771" y="223989"/>
                  </a:moveTo>
                  <a:lnTo>
                    <a:pt x="126072" y="222262"/>
                  </a:lnTo>
                  <a:lnTo>
                    <a:pt x="122415" y="218567"/>
                  </a:lnTo>
                  <a:lnTo>
                    <a:pt x="118021" y="218567"/>
                  </a:lnTo>
                  <a:lnTo>
                    <a:pt x="114363" y="222262"/>
                  </a:lnTo>
                  <a:lnTo>
                    <a:pt x="113665" y="223824"/>
                  </a:lnTo>
                  <a:lnTo>
                    <a:pt x="113665" y="227520"/>
                  </a:lnTo>
                  <a:lnTo>
                    <a:pt x="114363" y="229082"/>
                  </a:lnTo>
                  <a:lnTo>
                    <a:pt x="116801" y="231521"/>
                  </a:lnTo>
                  <a:lnTo>
                    <a:pt x="118376" y="232232"/>
                  </a:lnTo>
                  <a:lnTo>
                    <a:pt x="121907" y="232232"/>
                  </a:lnTo>
                  <a:lnTo>
                    <a:pt x="123634" y="231521"/>
                  </a:lnTo>
                  <a:lnTo>
                    <a:pt x="124853" y="230301"/>
                  </a:lnTo>
                  <a:lnTo>
                    <a:pt x="126072" y="229082"/>
                  </a:lnTo>
                  <a:lnTo>
                    <a:pt x="126771" y="227317"/>
                  </a:lnTo>
                  <a:lnTo>
                    <a:pt x="126771" y="223989"/>
                  </a:lnTo>
                  <a:close/>
                </a:path>
                <a:path w="590550" h="442595">
                  <a:moveTo>
                    <a:pt x="135534" y="302691"/>
                  </a:moveTo>
                  <a:lnTo>
                    <a:pt x="134823" y="300926"/>
                  </a:lnTo>
                  <a:lnTo>
                    <a:pt x="131140" y="297268"/>
                  </a:lnTo>
                  <a:lnTo>
                    <a:pt x="126428" y="297459"/>
                  </a:lnTo>
                  <a:lnTo>
                    <a:pt x="124345" y="299707"/>
                  </a:lnTo>
                  <a:lnTo>
                    <a:pt x="123088" y="300926"/>
                  </a:lnTo>
                  <a:lnTo>
                    <a:pt x="122415" y="302691"/>
                  </a:lnTo>
                  <a:lnTo>
                    <a:pt x="122415" y="306019"/>
                  </a:lnTo>
                  <a:lnTo>
                    <a:pt x="123088" y="307784"/>
                  </a:lnTo>
                  <a:lnTo>
                    <a:pt x="124180" y="309003"/>
                  </a:lnTo>
                  <a:lnTo>
                    <a:pt x="125361" y="310222"/>
                  </a:lnTo>
                  <a:lnTo>
                    <a:pt x="127127" y="310934"/>
                  </a:lnTo>
                  <a:lnTo>
                    <a:pt x="128892" y="310934"/>
                  </a:lnTo>
                  <a:lnTo>
                    <a:pt x="130619" y="310934"/>
                  </a:lnTo>
                  <a:lnTo>
                    <a:pt x="132384" y="310222"/>
                  </a:lnTo>
                  <a:lnTo>
                    <a:pt x="134823" y="307784"/>
                  </a:lnTo>
                  <a:lnTo>
                    <a:pt x="135534" y="306019"/>
                  </a:lnTo>
                  <a:lnTo>
                    <a:pt x="135534" y="302691"/>
                  </a:lnTo>
                  <a:close/>
                </a:path>
                <a:path w="590550" h="442595">
                  <a:moveTo>
                    <a:pt x="144246" y="250050"/>
                  </a:moveTo>
                  <a:lnTo>
                    <a:pt x="143573" y="248475"/>
                  </a:lnTo>
                  <a:lnTo>
                    <a:pt x="142354" y="247269"/>
                  </a:lnTo>
                  <a:lnTo>
                    <a:pt x="139725" y="244830"/>
                  </a:lnTo>
                  <a:lnTo>
                    <a:pt x="135178" y="245021"/>
                  </a:lnTo>
                  <a:lnTo>
                    <a:pt x="133096" y="247269"/>
                  </a:lnTo>
                  <a:lnTo>
                    <a:pt x="131876" y="248323"/>
                  </a:lnTo>
                  <a:lnTo>
                    <a:pt x="131165" y="250050"/>
                  </a:lnTo>
                  <a:lnTo>
                    <a:pt x="131165" y="253733"/>
                  </a:lnTo>
                  <a:lnTo>
                    <a:pt x="131876" y="255308"/>
                  </a:lnTo>
                  <a:lnTo>
                    <a:pt x="132930" y="256527"/>
                  </a:lnTo>
                  <a:lnTo>
                    <a:pt x="134124" y="257746"/>
                  </a:lnTo>
                  <a:lnTo>
                    <a:pt x="135877" y="258445"/>
                  </a:lnTo>
                  <a:lnTo>
                    <a:pt x="139382" y="258445"/>
                  </a:lnTo>
                  <a:lnTo>
                    <a:pt x="141147" y="257746"/>
                  </a:lnTo>
                  <a:lnTo>
                    <a:pt x="143573" y="255308"/>
                  </a:lnTo>
                  <a:lnTo>
                    <a:pt x="144246" y="253542"/>
                  </a:lnTo>
                  <a:lnTo>
                    <a:pt x="144246" y="251980"/>
                  </a:lnTo>
                  <a:lnTo>
                    <a:pt x="144246" y="250050"/>
                  </a:lnTo>
                  <a:close/>
                </a:path>
                <a:path w="590550" h="442595">
                  <a:moveTo>
                    <a:pt x="144246" y="197612"/>
                  </a:moveTo>
                  <a:lnTo>
                    <a:pt x="143573" y="196037"/>
                  </a:lnTo>
                  <a:lnTo>
                    <a:pt x="139890" y="192354"/>
                  </a:lnTo>
                  <a:lnTo>
                    <a:pt x="135178" y="192544"/>
                  </a:lnTo>
                  <a:lnTo>
                    <a:pt x="133096" y="194818"/>
                  </a:lnTo>
                  <a:lnTo>
                    <a:pt x="131876" y="195872"/>
                  </a:lnTo>
                  <a:lnTo>
                    <a:pt x="131165" y="197612"/>
                  </a:lnTo>
                  <a:lnTo>
                    <a:pt x="131165" y="201104"/>
                  </a:lnTo>
                  <a:lnTo>
                    <a:pt x="131876" y="202869"/>
                  </a:lnTo>
                  <a:lnTo>
                    <a:pt x="134315" y="205295"/>
                  </a:lnTo>
                  <a:lnTo>
                    <a:pt x="135877" y="206006"/>
                  </a:lnTo>
                  <a:lnTo>
                    <a:pt x="139382" y="206006"/>
                  </a:lnTo>
                  <a:lnTo>
                    <a:pt x="140944" y="205295"/>
                  </a:lnTo>
                  <a:lnTo>
                    <a:pt x="142354" y="204076"/>
                  </a:lnTo>
                  <a:lnTo>
                    <a:pt x="143573" y="202869"/>
                  </a:lnTo>
                  <a:lnTo>
                    <a:pt x="144246" y="201104"/>
                  </a:lnTo>
                  <a:lnTo>
                    <a:pt x="144246" y="197612"/>
                  </a:lnTo>
                  <a:close/>
                </a:path>
                <a:path w="590550" h="442595">
                  <a:moveTo>
                    <a:pt x="153009" y="346379"/>
                  </a:moveTo>
                  <a:lnTo>
                    <a:pt x="152298" y="344652"/>
                  </a:lnTo>
                  <a:lnTo>
                    <a:pt x="151117" y="343433"/>
                  </a:lnTo>
                  <a:lnTo>
                    <a:pt x="148640" y="340995"/>
                  </a:lnTo>
                  <a:lnTo>
                    <a:pt x="144094" y="340995"/>
                  </a:lnTo>
                  <a:lnTo>
                    <a:pt x="141820" y="343433"/>
                  </a:lnTo>
                  <a:lnTo>
                    <a:pt x="140601" y="344652"/>
                  </a:lnTo>
                  <a:lnTo>
                    <a:pt x="139890" y="346227"/>
                  </a:lnTo>
                  <a:lnTo>
                    <a:pt x="139890" y="349910"/>
                  </a:lnTo>
                  <a:lnTo>
                    <a:pt x="140601" y="351675"/>
                  </a:lnTo>
                  <a:lnTo>
                    <a:pt x="142875" y="353910"/>
                  </a:lnTo>
                  <a:lnTo>
                    <a:pt x="144640" y="354622"/>
                  </a:lnTo>
                  <a:lnTo>
                    <a:pt x="148132" y="354622"/>
                  </a:lnTo>
                  <a:lnTo>
                    <a:pt x="149860" y="353910"/>
                  </a:lnTo>
                  <a:lnTo>
                    <a:pt x="150926" y="352704"/>
                  </a:lnTo>
                  <a:lnTo>
                    <a:pt x="152298" y="351675"/>
                  </a:lnTo>
                  <a:lnTo>
                    <a:pt x="153009" y="349910"/>
                  </a:lnTo>
                  <a:lnTo>
                    <a:pt x="153009" y="346379"/>
                  </a:lnTo>
                  <a:close/>
                </a:path>
                <a:path w="590550" h="442595">
                  <a:moveTo>
                    <a:pt x="153009" y="92875"/>
                  </a:moveTo>
                  <a:lnTo>
                    <a:pt x="152298" y="91109"/>
                  </a:lnTo>
                  <a:lnTo>
                    <a:pt x="151117" y="89890"/>
                  </a:lnTo>
                  <a:lnTo>
                    <a:pt x="148640" y="87452"/>
                  </a:lnTo>
                  <a:lnTo>
                    <a:pt x="143929" y="87452"/>
                  </a:lnTo>
                  <a:lnTo>
                    <a:pt x="141820" y="89890"/>
                  </a:lnTo>
                  <a:lnTo>
                    <a:pt x="140601" y="91109"/>
                  </a:lnTo>
                  <a:lnTo>
                    <a:pt x="139890" y="92875"/>
                  </a:lnTo>
                  <a:lnTo>
                    <a:pt x="139890" y="96367"/>
                  </a:lnTo>
                  <a:lnTo>
                    <a:pt x="140601" y="98132"/>
                  </a:lnTo>
                  <a:lnTo>
                    <a:pt x="142875" y="100380"/>
                  </a:lnTo>
                  <a:lnTo>
                    <a:pt x="144640" y="101079"/>
                  </a:lnTo>
                  <a:lnTo>
                    <a:pt x="148132" y="101079"/>
                  </a:lnTo>
                  <a:lnTo>
                    <a:pt x="149860" y="100380"/>
                  </a:lnTo>
                  <a:lnTo>
                    <a:pt x="150926" y="99161"/>
                  </a:lnTo>
                  <a:lnTo>
                    <a:pt x="152298" y="98132"/>
                  </a:lnTo>
                  <a:lnTo>
                    <a:pt x="153009" y="96367"/>
                  </a:lnTo>
                  <a:lnTo>
                    <a:pt x="153009" y="92875"/>
                  </a:lnTo>
                  <a:close/>
                </a:path>
                <a:path w="590550" h="442595">
                  <a:moveTo>
                    <a:pt x="161759" y="145161"/>
                  </a:moveTo>
                  <a:lnTo>
                    <a:pt x="161048" y="143586"/>
                  </a:lnTo>
                  <a:lnTo>
                    <a:pt x="159829" y="142341"/>
                  </a:lnTo>
                  <a:lnTo>
                    <a:pt x="157200" y="139903"/>
                  </a:lnTo>
                  <a:lnTo>
                    <a:pt x="152679" y="140093"/>
                  </a:lnTo>
                  <a:lnTo>
                    <a:pt x="150571" y="142341"/>
                  </a:lnTo>
                  <a:lnTo>
                    <a:pt x="149352" y="143395"/>
                  </a:lnTo>
                  <a:lnTo>
                    <a:pt x="148640" y="145161"/>
                  </a:lnTo>
                  <a:lnTo>
                    <a:pt x="148640" y="148653"/>
                  </a:lnTo>
                  <a:lnTo>
                    <a:pt x="149352" y="150418"/>
                  </a:lnTo>
                  <a:lnTo>
                    <a:pt x="150406" y="151638"/>
                  </a:lnTo>
                  <a:lnTo>
                    <a:pt x="151599" y="152857"/>
                  </a:lnTo>
                  <a:lnTo>
                    <a:pt x="153390" y="153555"/>
                  </a:lnTo>
                  <a:lnTo>
                    <a:pt x="156883" y="153555"/>
                  </a:lnTo>
                  <a:lnTo>
                    <a:pt x="158610" y="152857"/>
                  </a:lnTo>
                  <a:lnTo>
                    <a:pt x="161048" y="150418"/>
                  </a:lnTo>
                  <a:lnTo>
                    <a:pt x="161759" y="148653"/>
                  </a:lnTo>
                  <a:lnTo>
                    <a:pt x="161759" y="145161"/>
                  </a:lnTo>
                  <a:close/>
                </a:path>
                <a:path w="590550" h="442595">
                  <a:moveTo>
                    <a:pt x="170510" y="285191"/>
                  </a:moveTo>
                  <a:lnTo>
                    <a:pt x="169811" y="283451"/>
                  </a:lnTo>
                  <a:lnTo>
                    <a:pt x="166116" y="279806"/>
                  </a:lnTo>
                  <a:lnTo>
                    <a:pt x="161759" y="279806"/>
                  </a:lnTo>
                  <a:lnTo>
                    <a:pt x="159321" y="282232"/>
                  </a:lnTo>
                  <a:lnTo>
                    <a:pt x="158076" y="283451"/>
                  </a:lnTo>
                  <a:lnTo>
                    <a:pt x="157403" y="285026"/>
                  </a:lnTo>
                  <a:lnTo>
                    <a:pt x="157403" y="288709"/>
                  </a:lnTo>
                  <a:lnTo>
                    <a:pt x="158076" y="290283"/>
                  </a:lnTo>
                  <a:lnTo>
                    <a:pt x="160540" y="292722"/>
                  </a:lnTo>
                  <a:lnTo>
                    <a:pt x="162115" y="293420"/>
                  </a:lnTo>
                  <a:lnTo>
                    <a:pt x="165608" y="293420"/>
                  </a:lnTo>
                  <a:lnTo>
                    <a:pt x="167373" y="292722"/>
                  </a:lnTo>
                  <a:lnTo>
                    <a:pt x="169811" y="290283"/>
                  </a:lnTo>
                  <a:lnTo>
                    <a:pt x="170510" y="288518"/>
                  </a:lnTo>
                  <a:lnTo>
                    <a:pt x="170510" y="285191"/>
                  </a:lnTo>
                  <a:close/>
                </a:path>
                <a:path w="590550" h="442595">
                  <a:moveTo>
                    <a:pt x="179235" y="311251"/>
                  </a:moveTo>
                  <a:lnTo>
                    <a:pt x="178523" y="309511"/>
                  </a:lnTo>
                  <a:lnTo>
                    <a:pt x="177342" y="308457"/>
                  </a:lnTo>
                  <a:lnTo>
                    <a:pt x="174713" y="306019"/>
                  </a:lnTo>
                  <a:lnTo>
                    <a:pt x="170154" y="306209"/>
                  </a:lnTo>
                  <a:lnTo>
                    <a:pt x="168046" y="308457"/>
                  </a:lnTo>
                  <a:lnTo>
                    <a:pt x="166827" y="309676"/>
                  </a:lnTo>
                  <a:lnTo>
                    <a:pt x="166116" y="311251"/>
                  </a:lnTo>
                  <a:lnTo>
                    <a:pt x="166116" y="314769"/>
                  </a:lnTo>
                  <a:lnTo>
                    <a:pt x="166827" y="316509"/>
                  </a:lnTo>
                  <a:lnTo>
                    <a:pt x="167881" y="317728"/>
                  </a:lnTo>
                  <a:lnTo>
                    <a:pt x="169100" y="318947"/>
                  </a:lnTo>
                  <a:lnTo>
                    <a:pt x="170865" y="319646"/>
                  </a:lnTo>
                  <a:lnTo>
                    <a:pt x="174358" y="319646"/>
                  </a:lnTo>
                  <a:lnTo>
                    <a:pt x="176085" y="318947"/>
                  </a:lnTo>
                  <a:lnTo>
                    <a:pt x="177342" y="317728"/>
                  </a:lnTo>
                  <a:lnTo>
                    <a:pt x="178523" y="316509"/>
                  </a:lnTo>
                  <a:lnTo>
                    <a:pt x="179235" y="314934"/>
                  </a:lnTo>
                  <a:lnTo>
                    <a:pt x="179235" y="311251"/>
                  </a:lnTo>
                  <a:close/>
                </a:path>
                <a:path w="590550" h="442595">
                  <a:moveTo>
                    <a:pt x="179235" y="101434"/>
                  </a:moveTo>
                  <a:lnTo>
                    <a:pt x="178523" y="99860"/>
                  </a:lnTo>
                  <a:lnTo>
                    <a:pt x="177342" y="98640"/>
                  </a:lnTo>
                  <a:lnTo>
                    <a:pt x="174866" y="96177"/>
                  </a:lnTo>
                  <a:lnTo>
                    <a:pt x="170154" y="96367"/>
                  </a:lnTo>
                  <a:lnTo>
                    <a:pt x="168046" y="98640"/>
                  </a:lnTo>
                  <a:lnTo>
                    <a:pt x="166827" y="99860"/>
                  </a:lnTo>
                  <a:lnTo>
                    <a:pt x="166116" y="101600"/>
                  </a:lnTo>
                  <a:lnTo>
                    <a:pt x="166116" y="105117"/>
                  </a:lnTo>
                  <a:lnTo>
                    <a:pt x="166827" y="106692"/>
                  </a:lnTo>
                  <a:lnTo>
                    <a:pt x="167881" y="107911"/>
                  </a:lnTo>
                  <a:lnTo>
                    <a:pt x="169100" y="109131"/>
                  </a:lnTo>
                  <a:lnTo>
                    <a:pt x="170865" y="109829"/>
                  </a:lnTo>
                  <a:lnTo>
                    <a:pt x="174358" y="109829"/>
                  </a:lnTo>
                  <a:lnTo>
                    <a:pt x="176085" y="109131"/>
                  </a:lnTo>
                  <a:lnTo>
                    <a:pt x="177152" y="107911"/>
                  </a:lnTo>
                  <a:lnTo>
                    <a:pt x="178523" y="106857"/>
                  </a:lnTo>
                  <a:lnTo>
                    <a:pt x="179235" y="105117"/>
                  </a:lnTo>
                  <a:lnTo>
                    <a:pt x="179235" y="101434"/>
                  </a:lnTo>
                  <a:close/>
                </a:path>
                <a:path w="590550" h="442595">
                  <a:moveTo>
                    <a:pt x="179235" y="48983"/>
                  </a:moveTo>
                  <a:lnTo>
                    <a:pt x="178523" y="47231"/>
                  </a:lnTo>
                  <a:lnTo>
                    <a:pt x="177342" y="46164"/>
                  </a:lnTo>
                  <a:lnTo>
                    <a:pt x="174713" y="43726"/>
                  </a:lnTo>
                  <a:lnTo>
                    <a:pt x="170154" y="43929"/>
                  </a:lnTo>
                  <a:lnTo>
                    <a:pt x="168046" y="46164"/>
                  </a:lnTo>
                  <a:lnTo>
                    <a:pt x="166827" y="47421"/>
                  </a:lnTo>
                  <a:lnTo>
                    <a:pt x="166116" y="48983"/>
                  </a:lnTo>
                  <a:lnTo>
                    <a:pt x="166116" y="52489"/>
                  </a:lnTo>
                  <a:lnTo>
                    <a:pt x="166827" y="54241"/>
                  </a:lnTo>
                  <a:lnTo>
                    <a:pt x="167881" y="55435"/>
                  </a:lnTo>
                  <a:lnTo>
                    <a:pt x="169100" y="56680"/>
                  </a:lnTo>
                  <a:lnTo>
                    <a:pt x="170865" y="57391"/>
                  </a:lnTo>
                  <a:lnTo>
                    <a:pt x="174358" y="57391"/>
                  </a:lnTo>
                  <a:lnTo>
                    <a:pt x="176085" y="56680"/>
                  </a:lnTo>
                  <a:lnTo>
                    <a:pt x="177342" y="55435"/>
                  </a:lnTo>
                  <a:lnTo>
                    <a:pt x="178523" y="54241"/>
                  </a:lnTo>
                  <a:lnTo>
                    <a:pt x="179235" y="52679"/>
                  </a:lnTo>
                  <a:lnTo>
                    <a:pt x="179235" y="48983"/>
                  </a:lnTo>
                  <a:close/>
                </a:path>
                <a:path w="590550" h="442595">
                  <a:moveTo>
                    <a:pt x="183629" y="180098"/>
                  </a:moveTo>
                  <a:lnTo>
                    <a:pt x="182918" y="178536"/>
                  </a:lnTo>
                  <a:lnTo>
                    <a:pt x="181698" y="177317"/>
                  </a:lnTo>
                  <a:lnTo>
                    <a:pt x="179235" y="174879"/>
                  </a:lnTo>
                  <a:lnTo>
                    <a:pt x="174523" y="175069"/>
                  </a:lnTo>
                  <a:lnTo>
                    <a:pt x="172440" y="177317"/>
                  </a:lnTo>
                  <a:lnTo>
                    <a:pt x="171221" y="178536"/>
                  </a:lnTo>
                  <a:lnTo>
                    <a:pt x="170510" y="180263"/>
                  </a:lnTo>
                  <a:lnTo>
                    <a:pt x="170510" y="183629"/>
                  </a:lnTo>
                  <a:lnTo>
                    <a:pt x="171221" y="185356"/>
                  </a:lnTo>
                  <a:lnTo>
                    <a:pt x="172275" y="186575"/>
                  </a:lnTo>
                  <a:lnTo>
                    <a:pt x="173456" y="187833"/>
                  </a:lnTo>
                  <a:lnTo>
                    <a:pt x="175221" y="188506"/>
                  </a:lnTo>
                  <a:lnTo>
                    <a:pt x="178752" y="188506"/>
                  </a:lnTo>
                  <a:lnTo>
                    <a:pt x="180479" y="187833"/>
                  </a:lnTo>
                  <a:lnTo>
                    <a:pt x="182918" y="185356"/>
                  </a:lnTo>
                  <a:lnTo>
                    <a:pt x="183629" y="183794"/>
                  </a:lnTo>
                  <a:lnTo>
                    <a:pt x="183629" y="180098"/>
                  </a:lnTo>
                  <a:close/>
                </a:path>
                <a:path w="590550" h="442595">
                  <a:moveTo>
                    <a:pt x="205460" y="84086"/>
                  </a:moveTo>
                  <a:lnTo>
                    <a:pt x="204787" y="82359"/>
                  </a:lnTo>
                  <a:lnTo>
                    <a:pt x="201104" y="78701"/>
                  </a:lnTo>
                  <a:lnTo>
                    <a:pt x="196735" y="78701"/>
                  </a:lnTo>
                  <a:lnTo>
                    <a:pt x="193078" y="82359"/>
                  </a:lnTo>
                  <a:lnTo>
                    <a:pt x="192379" y="83959"/>
                  </a:lnTo>
                  <a:lnTo>
                    <a:pt x="192379" y="85852"/>
                  </a:lnTo>
                  <a:lnTo>
                    <a:pt x="192341" y="87655"/>
                  </a:lnTo>
                  <a:lnTo>
                    <a:pt x="193052" y="89217"/>
                  </a:lnTo>
                  <a:lnTo>
                    <a:pt x="194297" y="90411"/>
                  </a:lnTo>
                  <a:lnTo>
                    <a:pt x="195516" y="91630"/>
                  </a:lnTo>
                  <a:lnTo>
                    <a:pt x="197091" y="92329"/>
                  </a:lnTo>
                  <a:lnTo>
                    <a:pt x="200621" y="92329"/>
                  </a:lnTo>
                  <a:lnTo>
                    <a:pt x="202349" y="91630"/>
                  </a:lnTo>
                  <a:lnTo>
                    <a:pt x="204787" y="89217"/>
                  </a:lnTo>
                  <a:lnTo>
                    <a:pt x="205460" y="87452"/>
                  </a:lnTo>
                  <a:lnTo>
                    <a:pt x="205460" y="84086"/>
                  </a:lnTo>
                  <a:close/>
                </a:path>
                <a:path w="590550" h="442595">
                  <a:moveTo>
                    <a:pt x="205498" y="372643"/>
                  </a:moveTo>
                  <a:lnTo>
                    <a:pt x="204787" y="370878"/>
                  </a:lnTo>
                  <a:lnTo>
                    <a:pt x="203377" y="369493"/>
                  </a:lnTo>
                  <a:lnTo>
                    <a:pt x="200939" y="367220"/>
                  </a:lnTo>
                  <a:lnTo>
                    <a:pt x="197091" y="367030"/>
                  </a:lnTo>
                  <a:lnTo>
                    <a:pt x="194297" y="369658"/>
                  </a:lnTo>
                  <a:lnTo>
                    <a:pt x="193078" y="370878"/>
                  </a:lnTo>
                  <a:lnTo>
                    <a:pt x="192379" y="372643"/>
                  </a:lnTo>
                  <a:lnTo>
                    <a:pt x="192379" y="376135"/>
                  </a:lnTo>
                  <a:lnTo>
                    <a:pt x="193052" y="377901"/>
                  </a:lnTo>
                  <a:lnTo>
                    <a:pt x="194297" y="378917"/>
                  </a:lnTo>
                  <a:lnTo>
                    <a:pt x="195516" y="380136"/>
                  </a:lnTo>
                  <a:lnTo>
                    <a:pt x="197091" y="380847"/>
                  </a:lnTo>
                  <a:lnTo>
                    <a:pt x="200621" y="380847"/>
                  </a:lnTo>
                  <a:lnTo>
                    <a:pt x="202349" y="380136"/>
                  </a:lnTo>
                  <a:lnTo>
                    <a:pt x="203377" y="378917"/>
                  </a:lnTo>
                  <a:lnTo>
                    <a:pt x="204787" y="377901"/>
                  </a:lnTo>
                  <a:lnTo>
                    <a:pt x="205498" y="376135"/>
                  </a:lnTo>
                  <a:lnTo>
                    <a:pt x="205498" y="372643"/>
                  </a:lnTo>
                  <a:close/>
                </a:path>
                <a:path w="590550" h="442595">
                  <a:moveTo>
                    <a:pt x="222961" y="425081"/>
                  </a:moveTo>
                  <a:lnTo>
                    <a:pt x="222262" y="423316"/>
                  </a:lnTo>
                  <a:lnTo>
                    <a:pt x="218605" y="419671"/>
                  </a:lnTo>
                  <a:lnTo>
                    <a:pt x="214210" y="419671"/>
                  </a:lnTo>
                  <a:lnTo>
                    <a:pt x="210553" y="423316"/>
                  </a:lnTo>
                  <a:lnTo>
                    <a:pt x="209854" y="424929"/>
                  </a:lnTo>
                  <a:lnTo>
                    <a:pt x="209854" y="428612"/>
                  </a:lnTo>
                  <a:lnTo>
                    <a:pt x="210553" y="430174"/>
                  </a:lnTo>
                  <a:lnTo>
                    <a:pt x="211772" y="431368"/>
                  </a:lnTo>
                  <a:lnTo>
                    <a:pt x="212991" y="432587"/>
                  </a:lnTo>
                  <a:lnTo>
                    <a:pt x="214566" y="433285"/>
                  </a:lnTo>
                  <a:lnTo>
                    <a:pt x="218097" y="433285"/>
                  </a:lnTo>
                  <a:lnTo>
                    <a:pt x="219824" y="432587"/>
                  </a:lnTo>
                  <a:lnTo>
                    <a:pt x="222262" y="430174"/>
                  </a:lnTo>
                  <a:lnTo>
                    <a:pt x="222961" y="428421"/>
                  </a:lnTo>
                  <a:lnTo>
                    <a:pt x="222961" y="425081"/>
                  </a:lnTo>
                  <a:close/>
                </a:path>
                <a:path w="590550" h="442595">
                  <a:moveTo>
                    <a:pt x="222961" y="328917"/>
                  </a:moveTo>
                  <a:lnTo>
                    <a:pt x="222262" y="327177"/>
                  </a:lnTo>
                  <a:lnTo>
                    <a:pt x="221043" y="325932"/>
                  </a:lnTo>
                  <a:lnTo>
                    <a:pt x="218605" y="323494"/>
                  </a:lnTo>
                  <a:lnTo>
                    <a:pt x="214210" y="323494"/>
                  </a:lnTo>
                  <a:lnTo>
                    <a:pt x="211772" y="325932"/>
                  </a:lnTo>
                  <a:lnTo>
                    <a:pt x="210553" y="327177"/>
                  </a:lnTo>
                  <a:lnTo>
                    <a:pt x="209854" y="328752"/>
                  </a:lnTo>
                  <a:lnTo>
                    <a:pt x="209854" y="332435"/>
                  </a:lnTo>
                  <a:lnTo>
                    <a:pt x="210553" y="334175"/>
                  </a:lnTo>
                  <a:lnTo>
                    <a:pt x="211772" y="335229"/>
                  </a:lnTo>
                  <a:lnTo>
                    <a:pt x="212991" y="336448"/>
                  </a:lnTo>
                  <a:lnTo>
                    <a:pt x="214566" y="337146"/>
                  </a:lnTo>
                  <a:lnTo>
                    <a:pt x="216331" y="337146"/>
                  </a:lnTo>
                  <a:lnTo>
                    <a:pt x="218097" y="337146"/>
                  </a:lnTo>
                  <a:lnTo>
                    <a:pt x="219824" y="336448"/>
                  </a:lnTo>
                  <a:lnTo>
                    <a:pt x="220853" y="335229"/>
                  </a:lnTo>
                  <a:lnTo>
                    <a:pt x="222262" y="334175"/>
                  </a:lnTo>
                  <a:lnTo>
                    <a:pt x="222961" y="332435"/>
                  </a:lnTo>
                  <a:lnTo>
                    <a:pt x="222961" y="328917"/>
                  </a:lnTo>
                  <a:close/>
                </a:path>
                <a:path w="590550" h="442595">
                  <a:moveTo>
                    <a:pt x="222961" y="14173"/>
                  </a:moveTo>
                  <a:lnTo>
                    <a:pt x="222262" y="12446"/>
                  </a:lnTo>
                  <a:lnTo>
                    <a:pt x="221043" y="11188"/>
                  </a:lnTo>
                  <a:lnTo>
                    <a:pt x="218579" y="8763"/>
                  </a:lnTo>
                  <a:lnTo>
                    <a:pt x="214210" y="8763"/>
                  </a:lnTo>
                  <a:lnTo>
                    <a:pt x="211772" y="11188"/>
                  </a:lnTo>
                  <a:lnTo>
                    <a:pt x="210553" y="12446"/>
                  </a:lnTo>
                  <a:lnTo>
                    <a:pt x="209854" y="14020"/>
                  </a:lnTo>
                  <a:lnTo>
                    <a:pt x="209854" y="15748"/>
                  </a:lnTo>
                  <a:lnTo>
                    <a:pt x="209854" y="17703"/>
                  </a:lnTo>
                  <a:lnTo>
                    <a:pt x="210553" y="19278"/>
                  </a:lnTo>
                  <a:lnTo>
                    <a:pt x="212991" y="21704"/>
                  </a:lnTo>
                  <a:lnTo>
                    <a:pt x="214566" y="22415"/>
                  </a:lnTo>
                  <a:lnTo>
                    <a:pt x="218097" y="22415"/>
                  </a:lnTo>
                  <a:lnTo>
                    <a:pt x="219824" y="21704"/>
                  </a:lnTo>
                  <a:lnTo>
                    <a:pt x="222262" y="19278"/>
                  </a:lnTo>
                  <a:lnTo>
                    <a:pt x="222961" y="17513"/>
                  </a:lnTo>
                  <a:lnTo>
                    <a:pt x="222961" y="14173"/>
                  </a:lnTo>
                  <a:close/>
                </a:path>
                <a:path w="590550" h="442595">
                  <a:moveTo>
                    <a:pt x="240474" y="57899"/>
                  </a:moveTo>
                  <a:lnTo>
                    <a:pt x="239763" y="56134"/>
                  </a:lnTo>
                  <a:lnTo>
                    <a:pt x="236080" y="52489"/>
                  </a:lnTo>
                  <a:lnTo>
                    <a:pt x="231724" y="52489"/>
                  </a:lnTo>
                  <a:lnTo>
                    <a:pt x="229247" y="54914"/>
                  </a:lnTo>
                  <a:lnTo>
                    <a:pt x="228066" y="56134"/>
                  </a:lnTo>
                  <a:lnTo>
                    <a:pt x="227355" y="57708"/>
                  </a:lnTo>
                  <a:lnTo>
                    <a:pt x="227355" y="61391"/>
                  </a:lnTo>
                  <a:lnTo>
                    <a:pt x="228066" y="63157"/>
                  </a:lnTo>
                  <a:lnTo>
                    <a:pt x="229247" y="64185"/>
                  </a:lnTo>
                  <a:lnTo>
                    <a:pt x="230505" y="65430"/>
                  </a:lnTo>
                  <a:lnTo>
                    <a:pt x="232067" y="66103"/>
                  </a:lnTo>
                  <a:lnTo>
                    <a:pt x="235572" y="66103"/>
                  </a:lnTo>
                  <a:lnTo>
                    <a:pt x="237337" y="65430"/>
                  </a:lnTo>
                  <a:lnTo>
                    <a:pt x="238353" y="64185"/>
                  </a:lnTo>
                  <a:lnTo>
                    <a:pt x="239763" y="63157"/>
                  </a:lnTo>
                  <a:lnTo>
                    <a:pt x="240474" y="61391"/>
                  </a:lnTo>
                  <a:lnTo>
                    <a:pt x="240474" y="57899"/>
                  </a:lnTo>
                  <a:close/>
                </a:path>
                <a:path w="590550" h="442595">
                  <a:moveTo>
                    <a:pt x="257949" y="407581"/>
                  </a:moveTo>
                  <a:lnTo>
                    <a:pt x="257238" y="405853"/>
                  </a:lnTo>
                  <a:lnTo>
                    <a:pt x="253555" y="402196"/>
                  </a:lnTo>
                  <a:lnTo>
                    <a:pt x="249199" y="402196"/>
                  </a:lnTo>
                  <a:lnTo>
                    <a:pt x="245541" y="405853"/>
                  </a:lnTo>
                  <a:lnTo>
                    <a:pt x="244830" y="407416"/>
                  </a:lnTo>
                  <a:lnTo>
                    <a:pt x="244830" y="411111"/>
                  </a:lnTo>
                  <a:lnTo>
                    <a:pt x="245541" y="412673"/>
                  </a:lnTo>
                  <a:lnTo>
                    <a:pt x="247980" y="415112"/>
                  </a:lnTo>
                  <a:lnTo>
                    <a:pt x="249542" y="415823"/>
                  </a:lnTo>
                  <a:lnTo>
                    <a:pt x="251307" y="415823"/>
                  </a:lnTo>
                  <a:lnTo>
                    <a:pt x="253047" y="415823"/>
                  </a:lnTo>
                  <a:lnTo>
                    <a:pt x="254800" y="415112"/>
                  </a:lnTo>
                  <a:lnTo>
                    <a:pt x="257238" y="412673"/>
                  </a:lnTo>
                  <a:lnTo>
                    <a:pt x="257949" y="410908"/>
                  </a:lnTo>
                  <a:lnTo>
                    <a:pt x="257949" y="407581"/>
                  </a:lnTo>
                  <a:close/>
                </a:path>
                <a:path w="590550" h="442595">
                  <a:moveTo>
                    <a:pt x="257949" y="381203"/>
                  </a:moveTo>
                  <a:lnTo>
                    <a:pt x="257238" y="379628"/>
                  </a:lnTo>
                  <a:lnTo>
                    <a:pt x="253555" y="375945"/>
                  </a:lnTo>
                  <a:lnTo>
                    <a:pt x="249199" y="375945"/>
                  </a:lnTo>
                  <a:lnTo>
                    <a:pt x="246761" y="378409"/>
                  </a:lnTo>
                  <a:lnTo>
                    <a:pt x="245541" y="379463"/>
                  </a:lnTo>
                  <a:lnTo>
                    <a:pt x="244830" y="381203"/>
                  </a:lnTo>
                  <a:lnTo>
                    <a:pt x="244830" y="384695"/>
                  </a:lnTo>
                  <a:lnTo>
                    <a:pt x="245541" y="386461"/>
                  </a:lnTo>
                  <a:lnTo>
                    <a:pt x="246761" y="387870"/>
                  </a:lnTo>
                  <a:lnTo>
                    <a:pt x="248170" y="388886"/>
                  </a:lnTo>
                  <a:lnTo>
                    <a:pt x="249745" y="389597"/>
                  </a:lnTo>
                  <a:lnTo>
                    <a:pt x="251307" y="389597"/>
                  </a:lnTo>
                  <a:lnTo>
                    <a:pt x="253047" y="389597"/>
                  </a:lnTo>
                  <a:lnTo>
                    <a:pt x="254609" y="388886"/>
                  </a:lnTo>
                  <a:lnTo>
                    <a:pt x="256019" y="387667"/>
                  </a:lnTo>
                  <a:lnTo>
                    <a:pt x="257238" y="386461"/>
                  </a:lnTo>
                  <a:lnTo>
                    <a:pt x="257949" y="384695"/>
                  </a:lnTo>
                  <a:lnTo>
                    <a:pt x="257949" y="381203"/>
                  </a:lnTo>
                  <a:close/>
                </a:path>
                <a:path w="590550" h="442595">
                  <a:moveTo>
                    <a:pt x="266700" y="14173"/>
                  </a:moveTo>
                  <a:lnTo>
                    <a:pt x="266001" y="12446"/>
                  </a:lnTo>
                  <a:lnTo>
                    <a:pt x="264782" y="11188"/>
                  </a:lnTo>
                  <a:lnTo>
                    <a:pt x="262343" y="8763"/>
                  </a:lnTo>
                  <a:lnTo>
                    <a:pt x="257949" y="8763"/>
                  </a:lnTo>
                  <a:lnTo>
                    <a:pt x="255511" y="11188"/>
                  </a:lnTo>
                  <a:lnTo>
                    <a:pt x="254292" y="12446"/>
                  </a:lnTo>
                  <a:lnTo>
                    <a:pt x="253593" y="14020"/>
                  </a:lnTo>
                  <a:lnTo>
                    <a:pt x="253593" y="15748"/>
                  </a:lnTo>
                  <a:lnTo>
                    <a:pt x="253555" y="17703"/>
                  </a:lnTo>
                  <a:lnTo>
                    <a:pt x="254266" y="19431"/>
                  </a:lnTo>
                  <a:lnTo>
                    <a:pt x="255511" y="20485"/>
                  </a:lnTo>
                  <a:lnTo>
                    <a:pt x="256730" y="21704"/>
                  </a:lnTo>
                  <a:lnTo>
                    <a:pt x="258305" y="22415"/>
                  </a:lnTo>
                  <a:lnTo>
                    <a:pt x="261823" y="22415"/>
                  </a:lnTo>
                  <a:lnTo>
                    <a:pt x="263563" y="21704"/>
                  </a:lnTo>
                  <a:lnTo>
                    <a:pt x="264579" y="20485"/>
                  </a:lnTo>
                  <a:lnTo>
                    <a:pt x="266001" y="19278"/>
                  </a:lnTo>
                  <a:lnTo>
                    <a:pt x="266700" y="17703"/>
                  </a:lnTo>
                  <a:lnTo>
                    <a:pt x="266700" y="14173"/>
                  </a:lnTo>
                  <a:close/>
                </a:path>
                <a:path w="590550" h="442595">
                  <a:moveTo>
                    <a:pt x="275424" y="276466"/>
                  </a:moveTo>
                  <a:lnTo>
                    <a:pt x="274713" y="274701"/>
                  </a:lnTo>
                  <a:lnTo>
                    <a:pt x="273532" y="273481"/>
                  </a:lnTo>
                  <a:lnTo>
                    <a:pt x="271056" y="271043"/>
                  </a:lnTo>
                  <a:lnTo>
                    <a:pt x="266700" y="271043"/>
                  </a:lnTo>
                  <a:lnTo>
                    <a:pt x="264236" y="273481"/>
                  </a:lnTo>
                  <a:lnTo>
                    <a:pt x="263017" y="274701"/>
                  </a:lnTo>
                  <a:lnTo>
                    <a:pt x="262305" y="276275"/>
                  </a:lnTo>
                  <a:lnTo>
                    <a:pt x="262305" y="279958"/>
                  </a:lnTo>
                  <a:lnTo>
                    <a:pt x="263017" y="281533"/>
                  </a:lnTo>
                  <a:lnTo>
                    <a:pt x="265480" y="283997"/>
                  </a:lnTo>
                  <a:lnTo>
                    <a:pt x="267055" y="284670"/>
                  </a:lnTo>
                  <a:lnTo>
                    <a:pt x="270548" y="284670"/>
                  </a:lnTo>
                  <a:lnTo>
                    <a:pt x="272275" y="283997"/>
                  </a:lnTo>
                  <a:lnTo>
                    <a:pt x="274713" y="281559"/>
                  </a:lnTo>
                  <a:lnTo>
                    <a:pt x="275424" y="279806"/>
                  </a:lnTo>
                  <a:lnTo>
                    <a:pt x="275424" y="276466"/>
                  </a:lnTo>
                  <a:close/>
                </a:path>
                <a:path w="590550" h="442595">
                  <a:moveTo>
                    <a:pt x="284175" y="346227"/>
                  </a:moveTo>
                  <a:lnTo>
                    <a:pt x="283464" y="344652"/>
                  </a:lnTo>
                  <a:lnTo>
                    <a:pt x="279781" y="340995"/>
                  </a:lnTo>
                  <a:lnTo>
                    <a:pt x="275259" y="340995"/>
                  </a:lnTo>
                  <a:lnTo>
                    <a:pt x="272986" y="343433"/>
                  </a:lnTo>
                  <a:lnTo>
                    <a:pt x="271767" y="344487"/>
                  </a:lnTo>
                  <a:lnTo>
                    <a:pt x="271056" y="346227"/>
                  </a:lnTo>
                  <a:lnTo>
                    <a:pt x="271056" y="348145"/>
                  </a:lnTo>
                  <a:lnTo>
                    <a:pt x="271056" y="349910"/>
                  </a:lnTo>
                  <a:lnTo>
                    <a:pt x="271767" y="351675"/>
                  </a:lnTo>
                  <a:lnTo>
                    <a:pt x="272986" y="352704"/>
                  </a:lnTo>
                  <a:lnTo>
                    <a:pt x="274205" y="353910"/>
                  </a:lnTo>
                  <a:lnTo>
                    <a:pt x="275780" y="354622"/>
                  </a:lnTo>
                  <a:lnTo>
                    <a:pt x="279298" y="354622"/>
                  </a:lnTo>
                  <a:lnTo>
                    <a:pt x="281038" y="353910"/>
                  </a:lnTo>
                  <a:lnTo>
                    <a:pt x="282054" y="352704"/>
                  </a:lnTo>
                  <a:lnTo>
                    <a:pt x="283464" y="351675"/>
                  </a:lnTo>
                  <a:lnTo>
                    <a:pt x="284175" y="349910"/>
                  </a:lnTo>
                  <a:lnTo>
                    <a:pt x="284175" y="346227"/>
                  </a:lnTo>
                  <a:close/>
                </a:path>
                <a:path w="590550" h="442595">
                  <a:moveTo>
                    <a:pt x="292925" y="223989"/>
                  </a:moveTo>
                  <a:lnTo>
                    <a:pt x="292227" y="222262"/>
                  </a:lnTo>
                  <a:lnTo>
                    <a:pt x="288531" y="218605"/>
                  </a:lnTo>
                  <a:lnTo>
                    <a:pt x="284175" y="218605"/>
                  </a:lnTo>
                  <a:lnTo>
                    <a:pt x="281736" y="221043"/>
                  </a:lnTo>
                  <a:lnTo>
                    <a:pt x="280492" y="222262"/>
                  </a:lnTo>
                  <a:lnTo>
                    <a:pt x="279819" y="223824"/>
                  </a:lnTo>
                  <a:lnTo>
                    <a:pt x="279819" y="227520"/>
                  </a:lnTo>
                  <a:lnTo>
                    <a:pt x="280492" y="229082"/>
                  </a:lnTo>
                  <a:lnTo>
                    <a:pt x="282956" y="231521"/>
                  </a:lnTo>
                  <a:lnTo>
                    <a:pt x="284530" y="232232"/>
                  </a:lnTo>
                  <a:lnTo>
                    <a:pt x="286258" y="232232"/>
                  </a:lnTo>
                  <a:lnTo>
                    <a:pt x="288023" y="232232"/>
                  </a:lnTo>
                  <a:lnTo>
                    <a:pt x="289788" y="231521"/>
                  </a:lnTo>
                  <a:lnTo>
                    <a:pt x="292227" y="229082"/>
                  </a:lnTo>
                  <a:lnTo>
                    <a:pt x="292925" y="227317"/>
                  </a:lnTo>
                  <a:lnTo>
                    <a:pt x="292925" y="223989"/>
                  </a:lnTo>
                  <a:close/>
                </a:path>
                <a:path w="590550" h="442595">
                  <a:moveTo>
                    <a:pt x="301688" y="14020"/>
                  </a:moveTo>
                  <a:lnTo>
                    <a:pt x="300977" y="12446"/>
                  </a:lnTo>
                  <a:lnTo>
                    <a:pt x="299758" y="11188"/>
                  </a:lnTo>
                  <a:lnTo>
                    <a:pt x="297294" y="8763"/>
                  </a:lnTo>
                  <a:lnTo>
                    <a:pt x="292735" y="8763"/>
                  </a:lnTo>
                  <a:lnTo>
                    <a:pt x="290487" y="11188"/>
                  </a:lnTo>
                  <a:lnTo>
                    <a:pt x="289267" y="12255"/>
                  </a:lnTo>
                  <a:lnTo>
                    <a:pt x="288569" y="14020"/>
                  </a:lnTo>
                  <a:lnTo>
                    <a:pt x="288569" y="17703"/>
                  </a:lnTo>
                  <a:lnTo>
                    <a:pt x="289267" y="19431"/>
                  </a:lnTo>
                  <a:lnTo>
                    <a:pt x="290487" y="20485"/>
                  </a:lnTo>
                  <a:lnTo>
                    <a:pt x="291706" y="21704"/>
                  </a:lnTo>
                  <a:lnTo>
                    <a:pt x="293281" y="22415"/>
                  </a:lnTo>
                  <a:lnTo>
                    <a:pt x="296773" y="22415"/>
                  </a:lnTo>
                  <a:lnTo>
                    <a:pt x="298538" y="21704"/>
                  </a:lnTo>
                  <a:lnTo>
                    <a:pt x="299567" y="20485"/>
                  </a:lnTo>
                  <a:lnTo>
                    <a:pt x="300977" y="19431"/>
                  </a:lnTo>
                  <a:lnTo>
                    <a:pt x="301688" y="17703"/>
                  </a:lnTo>
                  <a:lnTo>
                    <a:pt x="301688" y="14020"/>
                  </a:lnTo>
                  <a:close/>
                </a:path>
                <a:path w="590550" h="442595">
                  <a:moveTo>
                    <a:pt x="319151" y="293941"/>
                  </a:moveTo>
                  <a:lnTo>
                    <a:pt x="318452" y="292201"/>
                  </a:lnTo>
                  <a:lnTo>
                    <a:pt x="317233" y="290957"/>
                  </a:lnTo>
                  <a:lnTo>
                    <a:pt x="314769" y="288518"/>
                  </a:lnTo>
                  <a:lnTo>
                    <a:pt x="310400" y="288518"/>
                  </a:lnTo>
                  <a:lnTo>
                    <a:pt x="307962" y="290957"/>
                  </a:lnTo>
                  <a:lnTo>
                    <a:pt x="306743" y="292201"/>
                  </a:lnTo>
                  <a:lnTo>
                    <a:pt x="306044" y="293776"/>
                  </a:lnTo>
                  <a:lnTo>
                    <a:pt x="306044" y="297459"/>
                  </a:lnTo>
                  <a:lnTo>
                    <a:pt x="306743" y="299034"/>
                  </a:lnTo>
                  <a:lnTo>
                    <a:pt x="309181" y="301472"/>
                  </a:lnTo>
                  <a:lnTo>
                    <a:pt x="310756" y="302171"/>
                  </a:lnTo>
                  <a:lnTo>
                    <a:pt x="312521" y="302171"/>
                  </a:lnTo>
                  <a:lnTo>
                    <a:pt x="314286" y="302171"/>
                  </a:lnTo>
                  <a:lnTo>
                    <a:pt x="316014" y="301472"/>
                  </a:lnTo>
                  <a:lnTo>
                    <a:pt x="318452" y="299034"/>
                  </a:lnTo>
                  <a:lnTo>
                    <a:pt x="319151" y="297268"/>
                  </a:lnTo>
                  <a:lnTo>
                    <a:pt x="319151" y="293941"/>
                  </a:lnTo>
                  <a:close/>
                </a:path>
                <a:path w="590550" h="442595">
                  <a:moveTo>
                    <a:pt x="327875" y="337667"/>
                  </a:moveTo>
                  <a:lnTo>
                    <a:pt x="327202" y="335902"/>
                  </a:lnTo>
                  <a:lnTo>
                    <a:pt x="323519" y="332244"/>
                  </a:lnTo>
                  <a:lnTo>
                    <a:pt x="319151" y="332244"/>
                  </a:lnTo>
                  <a:lnTo>
                    <a:pt x="316725" y="334683"/>
                  </a:lnTo>
                  <a:lnTo>
                    <a:pt x="315468" y="335902"/>
                  </a:lnTo>
                  <a:lnTo>
                    <a:pt x="314769" y="337477"/>
                  </a:lnTo>
                  <a:lnTo>
                    <a:pt x="314769" y="339432"/>
                  </a:lnTo>
                  <a:lnTo>
                    <a:pt x="314769" y="341160"/>
                  </a:lnTo>
                  <a:lnTo>
                    <a:pt x="315468" y="342734"/>
                  </a:lnTo>
                  <a:lnTo>
                    <a:pt x="316725" y="343941"/>
                  </a:lnTo>
                  <a:lnTo>
                    <a:pt x="317944" y="345198"/>
                  </a:lnTo>
                  <a:lnTo>
                    <a:pt x="319506" y="345871"/>
                  </a:lnTo>
                  <a:lnTo>
                    <a:pt x="322999" y="345871"/>
                  </a:lnTo>
                  <a:lnTo>
                    <a:pt x="324764" y="345198"/>
                  </a:lnTo>
                  <a:lnTo>
                    <a:pt x="325983" y="343941"/>
                  </a:lnTo>
                  <a:lnTo>
                    <a:pt x="327202" y="342760"/>
                  </a:lnTo>
                  <a:lnTo>
                    <a:pt x="327875" y="340995"/>
                  </a:lnTo>
                  <a:lnTo>
                    <a:pt x="327875" y="337667"/>
                  </a:lnTo>
                  <a:close/>
                </a:path>
                <a:path w="590550" h="442595">
                  <a:moveTo>
                    <a:pt x="327914" y="381355"/>
                  </a:moveTo>
                  <a:lnTo>
                    <a:pt x="327202" y="379628"/>
                  </a:lnTo>
                  <a:lnTo>
                    <a:pt x="323519" y="375945"/>
                  </a:lnTo>
                  <a:lnTo>
                    <a:pt x="319151" y="375945"/>
                  </a:lnTo>
                  <a:lnTo>
                    <a:pt x="315506" y="379628"/>
                  </a:lnTo>
                  <a:lnTo>
                    <a:pt x="314769" y="381203"/>
                  </a:lnTo>
                  <a:lnTo>
                    <a:pt x="314769" y="384886"/>
                  </a:lnTo>
                  <a:lnTo>
                    <a:pt x="315506" y="386461"/>
                  </a:lnTo>
                  <a:lnTo>
                    <a:pt x="317944" y="388886"/>
                  </a:lnTo>
                  <a:lnTo>
                    <a:pt x="319506" y="389597"/>
                  </a:lnTo>
                  <a:lnTo>
                    <a:pt x="323037" y="389597"/>
                  </a:lnTo>
                  <a:lnTo>
                    <a:pt x="324764" y="388886"/>
                  </a:lnTo>
                  <a:lnTo>
                    <a:pt x="327202" y="386461"/>
                  </a:lnTo>
                  <a:lnTo>
                    <a:pt x="327914" y="384695"/>
                  </a:lnTo>
                  <a:lnTo>
                    <a:pt x="327914" y="382930"/>
                  </a:lnTo>
                  <a:lnTo>
                    <a:pt x="327914" y="381355"/>
                  </a:lnTo>
                  <a:close/>
                </a:path>
                <a:path w="590550" h="442595">
                  <a:moveTo>
                    <a:pt x="336626" y="215074"/>
                  </a:moveTo>
                  <a:lnTo>
                    <a:pt x="335927" y="213347"/>
                  </a:lnTo>
                  <a:lnTo>
                    <a:pt x="334733" y="212293"/>
                  </a:lnTo>
                  <a:lnTo>
                    <a:pt x="332270" y="209854"/>
                  </a:lnTo>
                  <a:lnTo>
                    <a:pt x="327723" y="209854"/>
                  </a:lnTo>
                  <a:lnTo>
                    <a:pt x="325437" y="212293"/>
                  </a:lnTo>
                  <a:lnTo>
                    <a:pt x="324218" y="213347"/>
                  </a:lnTo>
                  <a:lnTo>
                    <a:pt x="323519" y="215074"/>
                  </a:lnTo>
                  <a:lnTo>
                    <a:pt x="323519" y="218770"/>
                  </a:lnTo>
                  <a:lnTo>
                    <a:pt x="324218" y="220332"/>
                  </a:lnTo>
                  <a:lnTo>
                    <a:pt x="326694" y="222808"/>
                  </a:lnTo>
                  <a:lnTo>
                    <a:pt x="328256" y="223481"/>
                  </a:lnTo>
                  <a:lnTo>
                    <a:pt x="329996" y="223481"/>
                  </a:lnTo>
                  <a:lnTo>
                    <a:pt x="331762" y="223481"/>
                  </a:lnTo>
                  <a:lnTo>
                    <a:pt x="333489" y="222808"/>
                  </a:lnTo>
                  <a:lnTo>
                    <a:pt x="335927" y="220332"/>
                  </a:lnTo>
                  <a:lnTo>
                    <a:pt x="336626" y="218770"/>
                  </a:lnTo>
                  <a:lnTo>
                    <a:pt x="336626" y="215074"/>
                  </a:lnTo>
                  <a:close/>
                </a:path>
                <a:path w="590550" h="442595">
                  <a:moveTo>
                    <a:pt x="336626" y="118935"/>
                  </a:moveTo>
                  <a:lnTo>
                    <a:pt x="335927" y="117373"/>
                  </a:lnTo>
                  <a:lnTo>
                    <a:pt x="334733" y="116116"/>
                  </a:lnTo>
                  <a:lnTo>
                    <a:pt x="332270" y="113677"/>
                  </a:lnTo>
                  <a:lnTo>
                    <a:pt x="327914" y="113677"/>
                  </a:lnTo>
                  <a:lnTo>
                    <a:pt x="324218" y="117335"/>
                  </a:lnTo>
                  <a:lnTo>
                    <a:pt x="323519" y="118935"/>
                  </a:lnTo>
                  <a:lnTo>
                    <a:pt x="323519" y="122618"/>
                  </a:lnTo>
                  <a:lnTo>
                    <a:pt x="324218" y="124193"/>
                  </a:lnTo>
                  <a:lnTo>
                    <a:pt x="326694" y="126631"/>
                  </a:lnTo>
                  <a:lnTo>
                    <a:pt x="328256" y="127342"/>
                  </a:lnTo>
                  <a:lnTo>
                    <a:pt x="329996" y="127342"/>
                  </a:lnTo>
                  <a:lnTo>
                    <a:pt x="331762" y="127342"/>
                  </a:lnTo>
                  <a:lnTo>
                    <a:pt x="333489" y="126631"/>
                  </a:lnTo>
                  <a:lnTo>
                    <a:pt x="335927" y="124193"/>
                  </a:lnTo>
                  <a:lnTo>
                    <a:pt x="336626" y="122618"/>
                  </a:lnTo>
                  <a:lnTo>
                    <a:pt x="336626" y="118935"/>
                  </a:lnTo>
                  <a:close/>
                </a:path>
                <a:path w="590550" h="442595">
                  <a:moveTo>
                    <a:pt x="354139" y="171386"/>
                  </a:moveTo>
                  <a:lnTo>
                    <a:pt x="353428" y="169811"/>
                  </a:lnTo>
                  <a:lnTo>
                    <a:pt x="352209" y="168567"/>
                  </a:lnTo>
                  <a:lnTo>
                    <a:pt x="349745" y="166128"/>
                  </a:lnTo>
                  <a:lnTo>
                    <a:pt x="345389" y="166128"/>
                  </a:lnTo>
                  <a:lnTo>
                    <a:pt x="341693" y="169811"/>
                  </a:lnTo>
                  <a:lnTo>
                    <a:pt x="341020" y="171386"/>
                  </a:lnTo>
                  <a:lnTo>
                    <a:pt x="341020" y="173113"/>
                  </a:lnTo>
                  <a:lnTo>
                    <a:pt x="341020" y="175069"/>
                  </a:lnTo>
                  <a:lnTo>
                    <a:pt x="341693" y="176644"/>
                  </a:lnTo>
                  <a:lnTo>
                    <a:pt x="344170" y="179082"/>
                  </a:lnTo>
                  <a:lnTo>
                    <a:pt x="345732" y="179781"/>
                  </a:lnTo>
                  <a:lnTo>
                    <a:pt x="349237" y="179781"/>
                  </a:lnTo>
                  <a:lnTo>
                    <a:pt x="350989" y="179082"/>
                  </a:lnTo>
                  <a:lnTo>
                    <a:pt x="353428" y="176644"/>
                  </a:lnTo>
                  <a:lnTo>
                    <a:pt x="354139" y="174879"/>
                  </a:lnTo>
                  <a:lnTo>
                    <a:pt x="354139" y="171386"/>
                  </a:lnTo>
                  <a:close/>
                </a:path>
                <a:path w="590550" h="442595">
                  <a:moveTo>
                    <a:pt x="362864" y="311251"/>
                  </a:moveTo>
                  <a:lnTo>
                    <a:pt x="362191" y="309676"/>
                  </a:lnTo>
                  <a:lnTo>
                    <a:pt x="358495" y="306019"/>
                  </a:lnTo>
                  <a:lnTo>
                    <a:pt x="353949" y="306019"/>
                  </a:lnTo>
                  <a:lnTo>
                    <a:pt x="351663" y="308457"/>
                  </a:lnTo>
                  <a:lnTo>
                    <a:pt x="350456" y="309511"/>
                  </a:lnTo>
                  <a:lnTo>
                    <a:pt x="349745" y="311251"/>
                  </a:lnTo>
                  <a:lnTo>
                    <a:pt x="349745" y="313169"/>
                  </a:lnTo>
                  <a:lnTo>
                    <a:pt x="349745" y="314769"/>
                  </a:lnTo>
                  <a:lnTo>
                    <a:pt x="350456" y="316509"/>
                  </a:lnTo>
                  <a:lnTo>
                    <a:pt x="351663" y="317919"/>
                  </a:lnTo>
                  <a:lnTo>
                    <a:pt x="352920" y="318947"/>
                  </a:lnTo>
                  <a:lnTo>
                    <a:pt x="354647" y="319646"/>
                  </a:lnTo>
                  <a:lnTo>
                    <a:pt x="357987" y="319646"/>
                  </a:lnTo>
                  <a:lnTo>
                    <a:pt x="359562" y="318947"/>
                  </a:lnTo>
                  <a:lnTo>
                    <a:pt x="360972" y="317728"/>
                  </a:lnTo>
                  <a:lnTo>
                    <a:pt x="362191" y="316509"/>
                  </a:lnTo>
                  <a:lnTo>
                    <a:pt x="362864" y="314769"/>
                  </a:lnTo>
                  <a:lnTo>
                    <a:pt x="362864" y="311251"/>
                  </a:lnTo>
                  <a:close/>
                </a:path>
                <a:path w="590550" h="442595">
                  <a:moveTo>
                    <a:pt x="371614" y="337667"/>
                  </a:moveTo>
                  <a:lnTo>
                    <a:pt x="370903" y="335927"/>
                  </a:lnTo>
                  <a:lnTo>
                    <a:pt x="369722" y="334683"/>
                  </a:lnTo>
                  <a:lnTo>
                    <a:pt x="367245" y="332244"/>
                  </a:lnTo>
                  <a:lnTo>
                    <a:pt x="362864" y="332244"/>
                  </a:lnTo>
                  <a:lnTo>
                    <a:pt x="360426" y="334683"/>
                  </a:lnTo>
                  <a:lnTo>
                    <a:pt x="359206" y="335902"/>
                  </a:lnTo>
                  <a:lnTo>
                    <a:pt x="358495" y="337477"/>
                  </a:lnTo>
                  <a:lnTo>
                    <a:pt x="358495" y="341160"/>
                  </a:lnTo>
                  <a:lnTo>
                    <a:pt x="359206" y="342760"/>
                  </a:lnTo>
                  <a:lnTo>
                    <a:pt x="361670" y="345198"/>
                  </a:lnTo>
                  <a:lnTo>
                    <a:pt x="363245" y="345871"/>
                  </a:lnTo>
                  <a:lnTo>
                    <a:pt x="366737" y="345871"/>
                  </a:lnTo>
                  <a:lnTo>
                    <a:pt x="368465" y="345198"/>
                  </a:lnTo>
                  <a:lnTo>
                    <a:pt x="370903" y="342760"/>
                  </a:lnTo>
                  <a:lnTo>
                    <a:pt x="371614" y="340995"/>
                  </a:lnTo>
                  <a:lnTo>
                    <a:pt x="371614" y="337667"/>
                  </a:lnTo>
                  <a:close/>
                </a:path>
                <a:path w="590550" h="442595">
                  <a:moveTo>
                    <a:pt x="371640" y="258965"/>
                  </a:moveTo>
                  <a:lnTo>
                    <a:pt x="370941" y="257238"/>
                  </a:lnTo>
                  <a:lnTo>
                    <a:pt x="367245" y="253542"/>
                  </a:lnTo>
                  <a:lnTo>
                    <a:pt x="362864" y="253542"/>
                  </a:lnTo>
                  <a:lnTo>
                    <a:pt x="360426" y="256019"/>
                  </a:lnTo>
                  <a:lnTo>
                    <a:pt x="359206" y="257238"/>
                  </a:lnTo>
                  <a:lnTo>
                    <a:pt x="358495" y="258800"/>
                  </a:lnTo>
                  <a:lnTo>
                    <a:pt x="358495" y="262483"/>
                  </a:lnTo>
                  <a:lnTo>
                    <a:pt x="359206" y="264223"/>
                  </a:lnTo>
                  <a:lnTo>
                    <a:pt x="360426" y="265277"/>
                  </a:lnTo>
                  <a:lnTo>
                    <a:pt x="361670" y="266496"/>
                  </a:lnTo>
                  <a:lnTo>
                    <a:pt x="363245" y="267208"/>
                  </a:lnTo>
                  <a:lnTo>
                    <a:pt x="366737" y="267208"/>
                  </a:lnTo>
                  <a:lnTo>
                    <a:pt x="368465" y="266496"/>
                  </a:lnTo>
                  <a:lnTo>
                    <a:pt x="369531" y="265277"/>
                  </a:lnTo>
                  <a:lnTo>
                    <a:pt x="370941" y="264058"/>
                  </a:lnTo>
                  <a:lnTo>
                    <a:pt x="371640" y="262483"/>
                  </a:lnTo>
                  <a:lnTo>
                    <a:pt x="371640" y="258965"/>
                  </a:lnTo>
                  <a:close/>
                </a:path>
                <a:path w="590550" h="442595">
                  <a:moveTo>
                    <a:pt x="389115" y="171538"/>
                  </a:moveTo>
                  <a:lnTo>
                    <a:pt x="388416" y="169811"/>
                  </a:lnTo>
                  <a:lnTo>
                    <a:pt x="387197" y="168567"/>
                  </a:lnTo>
                  <a:lnTo>
                    <a:pt x="384721" y="166128"/>
                  </a:lnTo>
                  <a:lnTo>
                    <a:pt x="380365" y="166128"/>
                  </a:lnTo>
                  <a:lnTo>
                    <a:pt x="376682" y="169811"/>
                  </a:lnTo>
                  <a:lnTo>
                    <a:pt x="376008" y="171386"/>
                  </a:lnTo>
                  <a:lnTo>
                    <a:pt x="376008" y="175069"/>
                  </a:lnTo>
                  <a:lnTo>
                    <a:pt x="376682" y="176644"/>
                  </a:lnTo>
                  <a:lnTo>
                    <a:pt x="379145" y="179082"/>
                  </a:lnTo>
                  <a:lnTo>
                    <a:pt x="380720" y="179781"/>
                  </a:lnTo>
                  <a:lnTo>
                    <a:pt x="382447" y="179781"/>
                  </a:lnTo>
                  <a:lnTo>
                    <a:pt x="384251" y="179781"/>
                  </a:lnTo>
                  <a:lnTo>
                    <a:pt x="385978" y="179082"/>
                  </a:lnTo>
                  <a:lnTo>
                    <a:pt x="388416" y="176644"/>
                  </a:lnTo>
                  <a:lnTo>
                    <a:pt x="389115" y="174879"/>
                  </a:lnTo>
                  <a:lnTo>
                    <a:pt x="389115" y="171538"/>
                  </a:lnTo>
                  <a:close/>
                </a:path>
                <a:path w="590550" h="442595">
                  <a:moveTo>
                    <a:pt x="397840" y="206514"/>
                  </a:moveTo>
                  <a:lnTo>
                    <a:pt x="397129" y="204787"/>
                  </a:lnTo>
                  <a:lnTo>
                    <a:pt x="395947" y="203542"/>
                  </a:lnTo>
                  <a:lnTo>
                    <a:pt x="393484" y="201104"/>
                  </a:lnTo>
                  <a:lnTo>
                    <a:pt x="389115" y="201104"/>
                  </a:lnTo>
                  <a:lnTo>
                    <a:pt x="386651" y="203542"/>
                  </a:lnTo>
                  <a:lnTo>
                    <a:pt x="385432" y="204787"/>
                  </a:lnTo>
                  <a:lnTo>
                    <a:pt x="384721" y="206362"/>
                  </a:lnTo>
                  <a:lnTo>
                    <a:pt x="384721" y="208280"/>
                  </a:lnTo>
                  <a:lnTo>
                    <a:pt x="384721" y="210045"/>
                  </a:lnTo>
                  <a:lnTo>
                    <a:pt x="385432" y="211620"/>
                  </a:lnTo>
                  <a:lnTo>
                    <a:pt x="387896" y="214045"/>
                  </a:lnTo>
                  <a:lnTo>
                    <a:pt x="389470" y="214757"/>
                  </a:lnTo>
                  <a:lnTo>
                    <a:pt x="392963" y="214757"/>
                  </a:lnTo>
                  <a:lnTo>
                    <a:pt x="394703" y="214045"/>
                  </a:lnTo>
                  <a:lnTo>
                    <a:pt x="395947" y="212839"/>
                  </a:lnTo>
                  <a:lnTo>
                    <a:pt x="397129" y="211620"/>
                  </a:lnTo>
                  <a:lnTo>
                    <a:pt x="397840" y="209854"/>
                  </a:lnTo>
                  <a:lnTo>
                    <a:pt x="397840" y="206514"/>
                  </a:lnTo>
                  <a:close/>
                </a:path>
                <a:path w="590550" h="442595">
                  <a:moveTo>
                    <a:pt x="415340" y="285191"/>
                  </a:moveTo>
                  <a:lnTo>
                    <a:pt x="414642" y="283451"/>
                  </a:lnTo>
                  <a:lnTo>
                    <a:pt x="410959" y="279806"/>
                  </a:lnTo>
                  <a:lnTo>
                    <a:pt x="406590" y="279806"/>
                  </a:lnTo>
                  <a:lnTo>
                    <a:pt x="404152" y="282232"/>
                  </a:lnTo>
                  <a:lnTo>
                    <a:pt x="402907" y="283451"/>
                  </a:lnTo>
                  <a:lnTo>
                    <a:pt x="402234" y="285191"/>
                  </a:lnTo>
                  <a:lnTo>
                    <a:pt x="402234" y="288709"/>
                  </a:lnTo>
                  <a:lnTo>
                    <a:pt x="402932" y="290283"/>
                  </a:lnTo>
                  <a:lnTo>
                    <a:pt x="405371" y="292722"/>
                  </a:lnTo>
                  <a:lnTo>
                    <a:pt x="407136" y="293420"/>
                  </a:lnTo>
                  <a:lnTo>
                    <a:pt x="408711" y="293420"/>
                  </a:lnTo>
                  <a:lnTo>
                    <a:pt x="410438" y="293420"/>
                  </a:lnTo>
                  <a:lnTo>
                    <a:pt x="412013" y="292722"/>
                  </a:lnTo>
                  <a:lnTo>
                    <a:pt x="413423" y="291503"/>
                  </a:lnTo>
                  <a:lnTo>
                    <a:pt x="414642" y="290283"/>
                  </a:lnTo>
                  <a:lnTo>
                    <a:pt x="415340" y="288518"/>
                  </a:lnTo>
                  <a:lnTo>
                    <a:pt x="415340" y="285191"/>
                  </a:lnTo>
                  <a:close/>
                </a:path>
                <a:path w="590550" h="442595">
                  <a:moveTo>
                    <a:pt x="432816" y="250240"/>
                  </a:moveTo>
                  <a:lnTo>
                    <a:pt x="432117" y="248475"/>
                  </a:lnTo>
                  <a:lnTo>
                    <a:pt x="430923" y="247269"/>
                  </a:lnTo>
                  <a:lnTo>
                    <a:pt x="428459" y="244830"/>
                  </a:lnTo>
                  <a:lnTo>
                    <a:pt x="424065" y="244830"/>
                  </a:lnTo>
                  <a:lnTo>
                    <a:pt x="420408" y="248475"/>
                  </a:lnTo>
                  <a:lnTo>
                    <a:pt x="419709" y="250240"/>
                  </a:lnTo>
                  <a:lnTo>
                    <a:pt x="419709" y="253733"/>
                  </a:lnTo>
                  <a:lnTo>
                    <a:pt x="420408" y="255308"/>
                  </a:lnTo>
                  <a:lnTo>
                    <a:pt x="422884" y="257746"/>
                  </a:lnTo>
                  <a:lnTo>
                    <a:pt x="424611" y="258445"/>
                  </a:lnTo>
                  <a:lnTo>
                    <a:pt x="426186" y="258445"/>
                  </a:lnTo>
                  <a:lnTo>
                    <a:pt x="427951" y="258445"/>
                  </a:lnTo>
                  <a:lnTo>
                    <a:pt x="429514" y="257746"/>
                  </a:lnTo>
                  <a:lnTo>
                    <a:pt x="430923" y="256527"/>
                  </a:lnTo>
                  <a:lnTo>
                    <a:pt x="432142" y="255308"/>
                  </a:lnTo>
                  <a:lnTo>
                    <a:pt x="432816" y="253580"/>
                  </a:lnTo>
                  <a:lnTo>
                    <a:pt x="432816" y="250240"/>
                  </a:lnTo>
                  <a:close/>
                </a:path>
                <a:path w="590550" h="442595">
                  <a:moveTo>
                    <a:pt x="441579" y="293941"/>
                  </a:moveTo>
                  <a:lnTo>
                    <a:pt x="440867" y="292366"/>
                  </a:lnTo>
                  <a:lnTo>
                    <a:pt x="439686" y="290957"/>
                  </a:lnTo>
                  <a:lnTo>
                    <a:pt x="437210" y="288518"/>
                  </a:lnTo>
                  <a:lnTo>
                    <a:pt x="432854" y="288518"/>
                  </a:lnTo>
                  <a:lnTo>
                    <a:pt x="430377" y="290957"/>
                  </a:lnTo>
                  <a:lnTo>
                    <a:pt x="429171" y="292201"/>
                  </a:lnTo>
                  <a:lnTo>
                    <a:pt x="428459" y="293776"/>
                  </a:lnTo>
                  <a:lnTo>
                    <a:pt x="428459" y="297459"/>
                  </a:lnTo>
                  <a:lnTo>
                    <a:pt x="429171" y="299034"/>
                  </a:lnTo>
                  <a:lnTo>
                    <a:pt x="431634" y="301472"/>
                  </a:lnTo>
                  <a:lnTo>
                    <a:pt x="433362" y="302171"/>
                  </a:lnTo>
                  <a:lnTo>
                    <a:pt x="436702" y="302171"/>
                  </a:lnTo>
                  <a:lnTo>
                    <a:pt x="438277" y="301472"/>
                  </a:lnTo>
                  <a:lnTo>
                    <a:pt x="439686" y="300253"/>
                  </a:lnTo>
                  <a:lnTo>
                    <a:pt x="440867" y="299034"/>
                  </a:lnTo>
                  <a:lnTo>
                    <a:pt x="441579" y="297268"/>
                  </a:lnTo>
                  <a:lnTo>
                    <a:pt x="441579" y="295706"/>
                  </a:lnTo>
                  <a:lnTo>
                    <a:pt x="441579" y="293941"/>
                  </a:lnTo>
                  <a:close/>
                </a:path>
                <a:path w="590550" h="442595">
                  <a:moveTo>
                    <a:pt x="441579" y="206514"/>
                  </a:moveTo>
                  <a:lnTo>
                    <a:pt x="440867" y="204787"/>
                  </a:lnTo>
                  <a:lnTo>
                    <a:pt x="439648" y="203542"/>
                  </a:lnTo>
                  <a:lnTo>
                    <a:pt x="437184" y="201104"/>
                  </a:lnTo>
                  <a:lnTo>
                    <a:pt x="432816" y="201104"/>
                  </a:lnTo>
                  <a:lnTo>
                    <a:pt x="430377" y="203542"/>
                  </a:lnTo>
                  <a:lnTo>
                    <a:pt x="429171" y="204787"/>
                  </a:lnTo>
                  <a:lnTo>
                    <a:pt x="428459" y="206362"/>
                  </a:lnTo>
                  <a:lnTo>
                    <a:pt x="428459" y="208280"/>
                  </a:lnTo>
                  <a:lnTo>
                    <a:pt x="428459" y="210045"/>
                  </a:lnTo>
                  <a:lnTo>
                    <a:pt x="429171" y="211620"/>
                  </a:lnTo>
                  <a:lnTo>
                    <a:pt x="431596" y="214045"/>
                  </a:lnTo>
                  <a:lnTo>
                    <a:pt x="433171" y="214757"/>
                  </a:lnTo>
                  <a:lnTo>
                    <a:pt x="436702" y="214757"/>
                  </a:lnTo>
                  <a:lnTo>
                    <a:pt x="438429" y="214045"/>
                  </a:lnTo>
                  <a:lnTo>
                    <a:pt x="440867" y="211620"/>
                  </a:lnTo>
                  <a:lnTo>
                    <a:pt x="441579" y="209854"/>
                  </a:lnTo>
                  <a:lnTo>
                    <a:pt x="441579" y="206514"/>
                  </a:lnTo>
                  <a:close/>
                </a:path>
                <a:path w="590550" h="442595">
                  <a:moveTo>
                    <a:pt x="450329" y="407581"/>
                  </a:moveTo>
                  <a:lnTo>
                    <a:pt x="449618" y="405853"/>
                  </a:lnTo>
                  <a:lnTo>
                    <a:pt x="445935" y="402196"/>
                  </a:lnTo>
                  <a:lnTo>
                    <a:pt x="441579" y="402196"/>
                  </a:lnTo>
                  <a:lnTo>
                    <a:pt x="439140" y="404634"/>
                  </a:lnTo>
                  <a:lnTo>
                    <a:pt x="437883" y="405853"/>
                  </a:lnTo>
                  <a:lnTo>
                    <a:pt x="437210" y="407416"/>
                  </a:lnTo>
                  <a:lnTo>
                    <a:pt x="437210" y="411111"/>
                  </a:lnTo>
                  <a:lnTo>
                    <a:pt x="437883" y="412673"/>
                  </a:lnTo>
                  <a:lnTo>
                    <a:pt x="440359" y="415112"/>
                  </a:lnTo>
                  <a:lnTo>
                    <a:pt x="441921" y="415823"/>
                  </a:lnTo>
                  <a:lnTo>
                    <a:pt x="443661" y="415823"/>
                  </a:lnTo>
                  <a:lnTo>
                    <a:pt x="445427" y="415823"/>
                  </a:lnTo>
                  <a:lnTo>
                    <a:pt x="447179" y="415112"/>
                  </a:lnTo>
                  <a:lnTo>
                    <a:pt x="449618" y="412673"/>
                  </a:lnTo>
                  <a:lnTo>
                    <a:pt x="450329" y="410908"/>
                  </a:lnTo>
                  <a:lnTo>
                    <a:pt x="450329" y="407581"/>
                  </a:lnTo>
                  <a:close/>
                </a:path>
                <a:path w="590550" h="442595">
                  <a:moveTo>
                    <a:pt x="485305" y="355130"/>
                  </a:moveTo>
                  <a:lnTo>
                    <a:pt x="484606" y="353402"/>
                  </a:lnTo>
                  <a:lnTo>
                    <a:pt x="483387" y="352158"/>
                  </a:lnTo>
                  <a:lnTo>
                    <a:pt x="480910" y="349719"/>
                  </a:lnTo>
                  <a:lnTo>
                    <a:pt x="476554" y="349719"/>
                  </a:lnTo>
                  <a:lnTo>
                    <a:pt x="474116" y="352158"/>
                  </a:lnTo>
                  <a:lnTo>
                    <a:pt x="472897" y="353402"/>
                  </a:lnTo>
                  <a:lnTo>
                    <a:pt x="472198" y="354977"/>
                  </a:lnTo>
                  <a:lnTo>
                    <a:pt x="472198" y="358660"/>
                  </a:lnTo>
                  <a:lnTo>
                    <a:pt x="472897" y="360235"/>
                  </a:lnTo>
                  <a:lnTo>
                    <a:pt x="475335" y="362673"/>
                  </a:lnTo>
                  <a:lnTo>
                    <a:pt x="476910" y="363372"/>
                  </a:lnTo>
                  <a:lnTo>
                    <a:pt x="480428" y="363372"/>
                  </a:lnTo>
                  <a:lnTo>
                    <a:pt x="482168" y="362673"/>
                  </a:lnTo>
                  <a:lnTo>
                    <a:pt x="484606" y="360235"/>
                  </a:lnTo>
                  <a:lnTo>
                    <a:pt x="485305" y="358470"/>
                  </a:lnTo>
                  <a:lnTo>
                    <a:pt x="485305" y="355130"/>
                  </a:lnTo>
                  <a:close/>
                </a:path>
                <a:path w="590550" h="442595">
                  <a:moveTo>
                    <a:pt x="494030" y="433832"/>
                  </a:moveTo>
                  <a:lnTo>
                    <a:pt x="493318" y="432066"/>
                  </a:lnTo>
                  <a:lnTo>
                    <a:pt x="492137" y="430860"/>
                  </a:lnTo>
                  <a:lnTo>
                    <a:pt x="489673" y="428421"/>
                  </a:lnTo>
                  <a:lnTo>
                    <a:pt x="485114" y="428421"/>
                  </a:lnTo>
                  <a:lnTo>
                    <a:pt x="482841" y="430860"/>
                  </a:lnTo>
                  <a:lnTo>
                    <a:pt x="481622" y="432066"/>
                  </a:lnTo>
                  <a:lnTo>
                    <a:pt x="480910" y="433641"/>
                  </a:lnTo>
                  <a:lnTo>
                    <a:pt x="480910" y="437324"/>
                  </a:lnTo>
                  <a:lnTo>
                    <a:pt x="481622" y="438899"/>
                  </a:lnTo>
                  <a:lnTo>
                    <a:pt x="484085" y="441363"/>
                  </a:lnTo>
                  <a:lnTo>
                    <a:pt x="485660" y="442036"/>
                  </a:lnTo>
                  <a:lnTo>
                    <a:pt x="489153" y="442036"/>
                  </a:lnTo>
                  <a:lnTo>
                    <a:pt x="490893" y="441363"/>
                  </a:lnTo>
                  <a:lnTo>
                    <a:pt x="493318" y="438899"/>
                  </a:lnTo>
                  <a:lnTo>
                    <a:pt x="494030" y="437172"/>
                  </a:lnTo>
                  <a:lnTo>
                    <a:pt x="494030" y="433832"/>
                  </a:lnTo>
                  <a:close/>
                </a:path>
                <a:path w="590550" h="442595">
                  <a:moveTo>
                    <a:pt x="511530" y="293776"/>
                  </a:moveTo>
                  <a:lnTo>
                    <a:pt x="510832" y="292201"/>
                  </a:lnTo>
                  <a:lnTo>
                    <a:pt x="509612" y="290957"/>
                  </a:lnTo>
                  <a:lnTo>
                    <a:pt x="507149" y="288518"/>
                  </a:lnTo>
                  <a:lnTo>
                    <a:pt x="502627" y="288518"/>
                  </a:lnTo>
                  <a:lnTo>
                    <a:pt x="500341" y="290957"/>
                  </a:lnTo>
                  <a:lnTo>
                    <a:pt x="499097" y="292201"/>
                  </a:lnTo>
                  <a:lnTo>
                    <a:pt x="498424" y="293776"/>
                  </a:lnTo>
                  <a:lnTo>
                    <a:pt x="498424" y="297459"/>
                  </a:lnTo>
                  <a:lnTo>
                    <a:pt x="499097" y="299199"/>
                  </a:lnTo>
                  <a:lnTo>
                    <a:pt x="500341" y="300253"/>
                  </a:lnTo>
                  <a:lnTo>
                    <a:pt x="501561" y="301472"/>
                  </a:lnTo>
                  <a:lnTo>
                    <a:pt x="503135" y="302171"/>
                  </a:lnTo>
                  <a:lnTo>
                    <a:pt x="506628" y="302171"/>
                  </a:lnTo>
                  <a:lnTo>
                    <a:pt x="508393" y="301472"/>
                  </a:lnTo>
                  <a:lnTo>
                    <a:pt x="509447" y="300253"/>
                  </a:lnTo>
                  <a:lnTo>
                    <a:pt x="510832" y="299034"/>
                  </a:lnTo>
                  <a:lnTo>
                    <a:pt x="511530" y="297459"/>
                  </a:lnTo>
                  <a:lnTo>
                    <a:pt x="511530" y="293776"/>
                  </a:lnTo>
                  <a:close/>
                </a:path>
                <a:path w="590550" h="442595">
                  <a:moveTo>
                    <a:pt x="529005" y="241300"/>
                  </a:moveTo>
                  <a:lnTo>
                    <a:pt x="528307" y="239725"/>
                  </a:lnTo>
                  <a:lnTo>
                    <a:pt x="524649" y="236080"/>
                  </a:lnTo>
                  <a:lnTo>
                    <a:pt x="520255" y="236080"/>
                  </a:lnTo>
                  <a:lnTo>
                    <a:pt x="516597" y="239725"/>
                  </a:lnTo>
                  <a:lnTo>
                    <a:pt x="515899" y="241300"/>
                  </a:lnTo>
                  <a:lnTo>
                    <a:pt x="515899" y="245021"/>
                  </a:lnTo>
                  <a:lnTo>
                    <a:pt x="516597" y="246557"/>
                  </a:lnTo>
                  <a:lnTo>
                    <a:pt x="519074" y="249021"/>
                  </a:lnTo>
                  <a:lnTo>
                    <a:pt x="520636" y="249732"/>
                  </a:lnTo>
                  <a:lnTo>
                    <a:pt x="522376" y="249732"/>
                  </a:lnTo>
                  <a:lnTo>
                    <a:pt x="524141" y="249732"/>
                  </a:lnTo>
                  <a:lnTo>
                    <a:pt x="525868" y="248996"/>
                  </a:lnTo>
                  <a:lnTo>
                    <a:pt x="528307" y="246595"/>
                  </a:lnTo>
                  <a:lnTo>
                    <a:pt x="529005" y="245021"/>
                  </a:lnTo>
                  <a:lnTo>
                    <a:pt x="529005" y="241300"/>
                  </a:lnTo>
                  <a:close/>
                </a:path>
                <a:path w="590550" h="442595">
                  <a:moveTo>
                    <a:pt x="529043" y="381203"/>
                  </a:moveTo>
                  <a:lnTo>
                    <a:pt x="528332" y="379463"/>
                  </a:lnTo>
                  <a:lnTo>
                    <a:pt x="527113" y="378409"/>
                  </a:lnTo>
                  <a:lnTo>
                    <a:pt x="524649" y="375945"/>
                  </a:lnTo>
                  <a:lnTo>
                    <a:pt x="520293" y="375945"/>
                  </a:lnTo>
                  <a:lnTo>
                    <a:pt x="517855" y="378409"/>
                  </a:lnTo>
                  <a:lnTo>
                    <a:pt x="516597" y="379463"/>
                  </a:lnTo>
                  <a:lnTo>
                    <a:pt x="515924" y="381203"/>
                  </a:lnTo>
                  <a:lnTo>
                    <a:pt x="515924" y="384886"/>
                  </a:lnTo>
                  <a:lnTo>
                    <a:pt x="516597" y="386613"/>
                  </a:lnTo>
                  <a:lnTo>
                    <a:pt x="517855" y="387667"/>
                  </a:lnTo>
                  <a:lnTo>
                    <a:pt x="519074" y="388886"/>
                  </a:lnTo>
                  <a:lnTo>
                    <a:pt x="520636" y="389597"/>
                  </a:lnTo>
                  <a:lnTo>
                    <a:pt x="522376" y="389597"/>
                  </a:lnTo>
                  <a:lnTo>
                    <a:pt x="524141" y="389597"/>
                  </a:lnTo>
                  <a:lnTo>
                    <a:pt x="525868" y="388886"/>
                  </a:lnTo>
                  <a:lnTo>
                    <a:pt x="526923" y="387667"/>
                  </a:lnTo>
                  <a:lnTo>
                    <a:pt x="528332" y="386613"/>
                  </a:lnTo>
                  <a:lnTo>
                    <a:pt x="529043" y="384886"/>
                  </a:lnTo>
                  <a:lnTo>
                    <a:pt x="529043" y="381203"/>
                  </a:lnTo>
                  <a:close/>
                </a:path>
                <a:path w="590550" h="442595">
                  <a:moveTo>
                    <a:pt x="537768" y="189052"/>
                  </a:moveTo>
                  <a:lnTo>
                    <a:pt x="537057" y="187286"/>
                  </a:lnTo>
                  <a:lnTo>
                    <a:pt x="535647" y="186067"/>
                  </a:lnTo>
                  <a:lnTo>
                    <a:pt x="533209" y="183629"/>
                  </a:lnTo>
                  <a:lnTo>
                    <a:pt x="529196" y="183629"/>
                  </a:lnTo>
                  <a:lnTo>
                    <a:pt x="526415" y="186067"/>
                  </a:lnTo>
                  <a:lnTo>
                    <a:pt x="525360" y="187286"/>
                  </a:lnTo>
                  <a:lnTo>
                    <a:pt x="524649" y="189014"/>
                  </a:lnTo>
                  <a:lnTo>
                    <a:pt x="524649" y="192354"/>
                  </a:lnTo>
                  <a:lnTo>
                    <a:pt x="525360" y="194106"/>
                  </a:lnTo>
                  <a:lnTo>
                    <a:pt x="527786" y="196545"/>
                  </a:lnTo>
                  <a:lnTo>
                    <a:pt x="529361" y="197256"/>
                  </a:lnTo>
                  <a:lnTo>
                    <a:pt x="532853" y="197256"/>
                  </a:lnTo>
                  <a:lnTo>
                    <a:pt x="534619" y="196545"/>
                  </a:lnTo>
                  <a:lnTo>
                    <a:pt x="537057" y="194106"/>
                  </a:lnTo>
                  <a:lnTo>
                    <a:pt x="537768" y="192354"/>
                  </a:lnTo>
                  <a:lnTo>
                    <a:pt x="537768" y="189052"/>
                  </a:lnTo>
                  <a:close/>
                </a:path>
                <a:path w="590550" h="442595">
                  <a:moveTo>
                    <a:pt x="537768" y="162788"/>
                  </a:moveTo>
                  <a:lnTo>
                    <a:pt x="537057" y="161061"/>
                  </a:lnTo>
                  <a:lnTo>
                    <a:pt x="533374" y="157403"/>
                  </a:lnTo>
                  <a:lnTo>
                    <a:pt x="529005" y="157403"/>
                  </a:lnTo>
                  <a:lnTo>
                    <a:pt x="526415" y="159842"/>
                  </a:lnTo>
                  <a:lnTo>
                    <a:pt x="525360" y="161061"/>
                  </a:lnTo>
                  <a:lnTo>
                    <a:pt x="524649" y="162788"/>
                  </a:lnTo>
                  <a:lnTo>
                    <a:pt x="524649" y="166128"/>
                  </a:lnTo>
                  <a:lnTo>
                    <a:pt x="525360" y="167894"/>
                  </a:lnTo>
                  <a:lnTo>
                    <a:pt x="527786" y="170319"/>
                  </a:lnTo>
                  <a:lnTo>
                    <a:pt x="529361" y="171030"/>
                  </a:lnTo>
                  <a:lnTo>
                    <a:pt x="532853" y="171030"/>
                  </a:lnTo>
                  <a:lnTo>
                    <a:pt x="534619" y="170319"/>
                  </a:lnTo>
                  <a:lnTo>
                    <a:pt x="537057" y="167894"/>
                  </a:lnTo>
                  <a:lnTo>
                    <a:pt x="537768" y="166128"/>
                  </a:lnTo>
                  <a:lnTo>
                    <a:pt x="537768" y="162788"/>
                  </a:lnTo>
                  <a:close/>
                </a:path>
                <a:path w="590550" h="442595">
                  <a:moveTo>
                    <a:pt x="555269" y="407581"/>
                  </a:moveTo>
                  <a:lnTo>
                    <a:pt x="554558" y="405853"/>
                  </a:lnTo>
                  <a:lnTo>
                    <a:pt x="550875" y="402196"/>
                  </a:lnTo>
                  <a:lnTo>
                    <a:pt x="546519" y="402196"/>
                  </a:lnTo>
                  <a:lnTo>
                    <a:pt x="544042" y="404634"/>
                  </a:lnTo>
                  <a:lnTo>
                    <a:pt x="542823" y="405853"/>
                  </a:lnTo>
                  <a:lnTo>
                    <a:pt x="542124" y="407416"/>
                  </a:lnTo>
                  <a:lnTo>
                    <a:pt x="542124" y="411111"/>
                  </a:lnTo>
                  <a:lnTo>
                    <a:pt x="542823" y="412673"/>
                  </a:lnTo>
                  <a:lnTo>
                    <a:pt x="545299" y="415112"/>
                  </a:lnTo>
                  <a:lnTo>
                    <a:pt x="546874" y="415823"/>
                  </a:lnTo>
                  <a:lnTo>
                    <a:pt x="550367" y="415823"/>
                  </a:lnTo>
                  <a:lnTo>
                    <a:pt x="552094" y="415112"/>
                  </a:lnTo>
                  <a:lnTo>
                    <a:pt x="553148" y="413893"/>
                  </a:lnTo>
                  <a:lnTo>
                    <a:pt x="554558" y="412673"/>
                  </a:lnTo>
                  <a:lnTo>
                    <a:pt x="555269" y="411111"/>
                  </a:lnTo>
                  <a:lnTo>
                    <a:pt x="555269" y="407581"/>
                  </a:lnTo>
                  <a:close/>
                </a:path>
                <a:path w="590550" h="442595">
                  <a:moveTo>
                    <a:pt x="555269" y="302501"/>
                  </a:moveTo>
                  <a:lnTo>
                    <a:pt x="554558" y="300926"/>
                  </a:lnTo>
                  <a:lnTo>
                    <a:pt x="550875" y="297268"/>
                  </a:lnTo>
                  <a:lnTo>
                    <a:pt x="546328" y="297268"/>
                  </a:lnTo>
                  <a:lnTo>
                    <a:pt x="544042" y="299707"/>
                  </a:lnTo>
                  <a:lnTo>
                    <a:pt x="542823" y="300761"/>
                  </a:lnTo>
                  <a:lnTo>
                    <a:pt x="542124" y="302501"/>
                  </a:lnTo>
                  <a:lnTo>
                    <a:pt x="542124" y="306209"/>
                  </a:lnTo>
                  <a:lnTo>
                    <a:pt x="542823" y="307949"/>
                  </a:lnTo>
                  <a:lnTo>
                    <a:pt x="544042" y="308978"/>
                  </a:lnTo>
                  <a:lnTo>
                    <a:pt x="545299" y="310184"/>
                  </a:lnTo>
                  <a:lnTo>
                    <a:pt x="546874" y="310934"/>
                  </a:lnTo>
                  <a:lnTo>
                    <a:pt x="550367" y="310934"/>
                  </a:lnTo>
                  <a:lnTo>
                    <a:pt x="552094" y="310184"/>
                  </a:lnTo>
                  <a:lnTo>
                    <a:pt x="553148" y="308978"/>
                  </a:lnTo>
                  <a:lnTo>
                    <a:pt x="554558" y="307949"/>
                  </a:lnTo>
                  <a:lnTo>
                    <a:pt x="555269" y="306209"/>
                  </a:lnTo>
                  <a:lnTo>
                    <a:pt x="555269" y="302501"/>
                  </a:lnTo>
                  <a:close/>
                </a:path>
                <a:path w="590550" h="442595">
                  <a:moveTo>
                    <a:pt x="572744" y="258965"/>
                  </a:moveTo>
                  <a:lnTo>
                    <a:pt x="572033" y="257238"/>
                  </a:lnTo>
                  <a:lnTo>
                    <a:pt x="568350" y="253542"/>
                  </a:lnTo>
                  <a:lnTo>
                    <a:pt x="563994" y="253390"/>
                  </a:lnTo>
                  <a:lnTo>
                    <a:pt x="561365" y="256019"/>
                  </a:lnTo>
                  <a:lnTo>
                    <a:pt x="560171" y="257390"/>
                  </a:lnTo>
                  <a:lnTo>
                    <a:pt x="559625" y="258965"/>
                  </a:lnTo>
                  <a:lnTo>
                    <a:pt x="559625" y="262293"/>
                  </a:lnTo>
                  <a:lnTo>
                    <a:pt x="560298" y="264058"/>
                  </a:lnTo>
                  <a:lnTo>
                    <a:pt x="562775" y="266496"/>
                  </a:lnTo>
                  <a:lnTo>
                    <a:pt x="564349" y="267208"/>
                  </a:lnTo>
                  <a:lnTo>
                    <a:pt x="567842" y="267208"/>
                  </a:lnTo>
                  <a:lnTo>
                    <a:pt x="569607" y="266496"/>
                  </a:lnTo>
                  <a:lnTo>
                    <a:pt x="572033" y="264058"/>
                  </a:lnTo>
                  <a:lnTo>
                    <a:pt x="572744" y="262293"/>
                  </a:lnTo>
                  <a:lnTo>
                    <a:pt x="572744" y="260731"/>
                  </a:lnTo>
                  <a:lnTo>
                    <a:pt x="572744" y="258965"/>
                  </a:lnTo>
                  <a:close/>
                </a:path>
                <a:path w="590550" h="442595">
                  <a:moveTo>
                    <a:pt x="581469" y="223824"/>
                  </a:moveTo>
                  <a:lnTo>
                    <a:pt x="580796" y="222097"/>
                  </a:lnTo>
                  <a:lnTo>
                    <a:pt x="579577" y="221043"/>
                  </a:lnTo>
                  <a:lnTo>
                    <a:pt x="577100" y="218605"/>
                  </a:lnTo>
                  <a:lnTo>
                    <a:pt x="572744" y="218605"/>
                  </a:lnTo>
                  <a:lnTo>
                    <a:pt x="570306" y="221043"/>
                  </a:lnTo>
                  <a:lnTo>
                    <a:pt x="569087" y="222097"/>
                  </a:lnTo>
                  <a:lnTo>
                    <a:pt x="568388" y="223824"/>
                  </a:lnTo>
                  <a:lnTo>
                    <a:pt x="568388" y="227520"/>
                  </a:lnTo>
                  <a:lnTo>
                    <a:pt x="569087" y="229273"/>
                  </a:lnTo>
                  <a:lnTo>
                    <a:pt x="570306" y="230301"/>
                  </a:lnTo>
                  <a:lnTo>
                    <a:pt x="571525" y="231521"/>
                  </a:lnTo>
                  <a:lnTo>
                    <a:pt x="573100" y="232232"/>
                  </a:lnTo>
                  <a:lnTo>
                    <a:pt x="576592" y="232232"/>
                  </a:lnTo>
                  <a:lnTo>
                    <a:pt x="578358" y="231521"/>
                  </a:lnTo>
                  <a:lnTo>
                    <a:pt x="579386" y="230301"/>
                  </a:lnTo>
                  <a:lnTo>
                    <a:pt x="580796" y="229247"/>
                  </a:lnTo>
                  <a:lnTo>
                    <a:pt x="581469" y="227520"/>
                  </a:lnTo>
                  <a:lnTo>
                    <a:pt x="581469" y="225755"/>
                  </a:lnTo>
                  <a:lnTo>
                    <a:pt x="581469" y="223824"/>
                  </a:lnTo>
                  <a:close/>
                </a:path>
                <a:path w="590550" h="442595">
                  <a:moveTo>
                    <a:pt x="581469" y="145326"/>
                  </a:moveTo>
                  <a:lnTo>
                    <a:pt x="580796" y="143586"/>
                  </a:lnTo>
                  <a:lnTo>
                    <a:pt x="579577" y="142341"/>
                  </a:lnTo>
                  <a:lnTo>
                    <a:pt x="577100" y="139903"/>
                  </a:lnTo>
                  <a:lnTo>
                    <a:pt x="572744" y="139903"/>
                  </a:lnTo>
                  <a:lnTo>
                    <a:pt x="570306" y="142341"/>
                  </a:lnTo>
                  <a:lnTo>
                    <a:pt x="569087" y="143586"/>
                  </a:lnTo>
                  <a:lnTo>
                    <a:pt x="568388" y="145161"/>
                  </a:lnTo>
                  <a:lnTo>
                    <a:pt x="568388" y="148844"/>
                  </a:lnTo>
                  <a:lnTo>
                    <a:pt x="569087" y="150418"/>
                  </a:lnTo>
                  <a:lnTo>
                    <a:pt x="571525" y="152857"/>
                  </a:lnTo>
                  <a:lnTo>
                    <a:pt x="573100" y="153555"/>
                  </a:lnTo>
                  <a:lnTo>
                    <a:pt x="576592" y="153555"/>
                  </a:lnTo>
                  <a:lnTo>
                    <a:pt x="578358" y="152857"/>
                  </a:lnTo>
                  <a:lnTo>
                    <a:pt x="580796" y="150418"/>
                  </a:lnTo>
                  <a:lnTo>
                    <a:pt x="581469" y="148844"/>
                  </a:lnTo>
                  <a:lnTo>
                    <a:pt x="581469" y="147078"/>
                  </a:lnTo>
                  <a:lnTo>
                    <a:pt x="581469" y="145326"/>
                  </a:lnTo>
                  <a:close/>
                </a:path>
                <a:path w="590550" h="442595">
                  <a:moveTo>
                    <a:pt x="590219" y="101434"/>
                  </a:moveTo>
                  <a:lnTo>
                    <a:pt x="589508" y="99860"/>
                  </a:lnTo>
                  <a:lnTo>
                    <a:pt x="585863" y="96177"/>
                  </a:lnTo>
                  <a:lnTo>
                    <a:pt x="581304" y="96177"/>
                  </a:lnTo>
                  <a:lnTo>
                    <a:pt x="579031" y="98640"/>
                  </a:lnTo>
                  <a:lnTo>
                    <a:pt x="577811" y="99860"/>
                  </a:lnTo>
                  <a:lnTo>
                    <a:pt x="577100" y="101434"/>
                  </a:lnTo>
                  <a:lnTo>
                    <a:pt x="577100" y="105117"/>
                  </a:lnTo>
                  <a:lnTo>
                    <a:pt x="577811" y="106692"/>
                  </a:lnTo>
                  <a:lnTo>
                    <a:pt x="580275" y="109131"/>
                  </a:lnTo>
                  <a:lnTo>
                    <a:pt x="581850" y="109829"/>
                  </a:lnTo>
                  <a:lnTo>
                    <a:pt x="585343" y="109829"/>
                  </a:lnTo>
                  <a:lnTo>
                    <a:pt x="587108" y="109131"/>
                  </a:lnTo>
                  <a:lnTo>
                    <a:pt x="589508" y="106692"/>
                  </a:lnTo>
                  <a:lnTo>
                    <a:pt x="590219" y="104927"/>
                  </a:lnTo>
                  <a:lnTo>
                    <a:pt x="590219" y="101434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974816" y="6295592"/>
              <a:ext cx="572770" cy="863600"/>
            </a:xfrm>
            <a:custGeom>
              <a:avLst/>
              <a:gdLst/>
              <a:ahLst/>
              <a:cxnLst/>
              <a:rect l="l" t="t" r="r" b="b"/>
              <a:pathLst>
                <a:path w="572769" h="863600">
                  <a:moveTo>
                    <a:pt x="13119" y="386283"/>
                  </a:moveTo>
                  <a:lnTo>
                    <a:pt x="12407" y="384721"/>
                  </a:lnTo>
                  <a:lnTo>
                    <a:pt x="11188" y="383501"/>
                  </a:lnTo>
                  <a:lnTo>
                    <a:pt x="8750" y="381063"/>
                  </a:lnTo>
                  <a:lnTo>
                    <a:pt x="4038" y="381254"/>
                  </a:lnTo>
                  <a:lnTo>
                    <a:pt x="1917" y="383501"/>
                  </a:lnTo>
                  <a:lnTo>
                    <a:pt x="698" y="384721"/>
                  </a:lnTo>
                  <a:lnTo>
                    <a:pt x="0" y="386448"/>
                  </a:lnTo>
                  <a:lnTo>
                    <a:pt x="0" y="389978"/>
                  </a:lnTo>
                  <a:lnTo>
                    <a:pt x="698" y="391731"/>
                  </a:lnTo>
                  <a:lnTo>
                    <a:pt x="1765" y="392607"/>
                  </a:lnTo>
                  <a:lnTo>
                    <a:pt x="2984" y="393979"/>
                  </a:lnTo>
                  <a:lnTo>
                    <a:pt x="4749" y="394690"/>
                  </a:lnTo>
                  <a:lnTo>
                    <a:pt x="8242" y="394690"/>
                  </a:lnTo>
                  <a:lnTo>
                    <a:pt x="9969" y="393979"/>
                  </a:lnTo>
                  <a:lnTo>
                    <a:pt x="11023" y="392760"/>
                  </a:lnTo>
                  <a:lnTo>
                    <a:pt x="12242" y="391731"/>
                  </a:lnTo>
                  <a:lnTo>
                    <a:pt x="13119" y="389978"/>
                  </a:lnTo>
                  <a:lnTo>
                    <a:pt x="13119" y="386283"/>
                  </a:lnTo>
                  <a:close/>
                </a:path>
                <a:path w="572769" h="863600">
                  <a:moveTo>
                    <a:pt x="39344" y="342595"/>
                  </a:moveTo>
                  <a:lnTo>
                    <a:pt x="38633" y="341020"/>
                  </a:lnTo>
                  <a:lnTo>
                    <a:pt x="37452" y="339775"/>
                  </a:lnTo>
                  <a:lnTo>
                    <a:pt x="34975" y="337337"/>
                  </a:lnTo>
                  <a:lnTo>
                    <a:pt x="30264" y="337527"/>
                  </a:lnTo>
                  <a:lnTo>
                    <a:pt x="28155" y="339775"/>
                  </a:lnTo>
                  <a:lnTo>
                    <a:pt x="26936" y="341020"/>
                  </a:lnTo>
                  <a:lnTo>
                    <a:pt x="26225" y="342595"/>
                  </a:lnTo>
                  <a:lnTo>
                    <a:pt x="26225" y="346087"/>
                  </a:lnTo>
                  <a:lnTo>
                    <a:pt x="26936" y="347853"/>
                  </a:lnTo>
                  <a:lnTo>
                    <a:pt x="27990" y="349034"/>
                  </a:lnTo>
                  <a:lnTo>
                    <a:pt x="29210" y="350291"/>
                  </a:lnTo>
                  <a:lnTo>
                    <a:pt x="30975" y="350989"/>
                  </a:lnTo>
                  <a:lnTo>
                    <a:pt x="34467" y="350989"/>
                  </a:lnTo>
                  <a:lnTo>
                    <a:pt x="36195" y="350291"/>
                  </a:lnTo>
                  <a:lnTo>
                    <a:pt x="38633" y="347853"/>
                  </a:lnTo>
                  <a:lnTo>
                    <a:pt x="39344" y="346087"/>
                  </a:lnTo>
                  <a:lnTo>
                    <a:pt x="39344" y="342595"/>
                  </a:lnTo>
                  <a:close/>
                </a:path>
                <a:path w="572769" h="863600">
                  <a:moveTo>
                    <a:pt x="56845" y="386448"/>
                  </a:moveTo>
                  <a:lnTo>
                    <a:pt x="56146" y="384721"/>
                  </a:lnTo>
                  <a:lnTo>
                    <a:pt x="52451" y="381063"/>
                  </a:lnTo>
                  <a:lnTo>
                    <a:pt x="47929" y="381254"/>
                  </a:lnTo>
                  <a:lnTo>
                    <a:pt x="44411" y="384721"/>
                  </a:lnTo>
                  <a:lnTo>
                    <a:pt x="43738" y="386283"/>
                  </a:lnTo>
                  <a:lnTo>
                    <a:pt x="43738" y="389775"/>
                  </a:lnTo>
                  <a:lnTo>
                    <a:pt x="44411" y="391541"/>
                  </a:lnTo>
                  <a:lnTo>
                    <a:pt x="45466" y="392760"/>
                  </a:lnTo>
                  <a:lnTo>
                    <a:pt x="46685" y="393979"/>
                  </a:lnTo>
                  <a:lnTo>
                    <a:pt x="48450" y="394690"/>
                  </a:lnTo>
                  <a:lnTo>
                    <a:pt x="51943" y="394690"/>
                  </a:lnTo>
                  <a:lnTo>
                    <a:pt x="53708" y="393979"/>
                  </a:lnTo>
                  <a:lnTo>
                    <a:pt x="56146" y="391541"/>
                  </a:lnTo>
                  <a:lnTo>
                    <a:pt x="56845" y="389775"/>
                  </a:lnTo>
                  <a:lnTo>
                    <a:pt x="56845" y="386448"/>
                  </a:lnTo>
                  <a:close/>
                </a:path>
                <a:path w="572769" h="863600">
                  <a:moveTo>
                    <a:pt x="74320" y="316534"/>
                  </a:moveTo>
                  <a:lnTo>
                    <a:pt x="73621" y="314769"/>
                  </a:lnTo>
                  <a:lnTo>
                    <a:pt x="72402" y="313550"/>
                  </a:lnTo>
                  <a:lnTo>
                    <a:pt x="69964" y="311086"/>
                  </a:lnTo>
                  <a:lnTo>
                    <a:pt x="65405" y="311086"/>
                  </a:lnTo>
                  <a:lnTo>
                    <a:pt x="63131" y="313550"/>
                  </a:lnTo>
                  <a:lnTo>
                    <a:pt x="61912" y="314769"/>
                  </a:lnTo>
                  <a:lnTo>
                    <a:pt x="61214" y="316344"/>
                  </a:lnTo>
                  <a:lnTo>
                    <a:pt x="61214" y="320027"/>
                  </a:lnTo>
                  <a:lnTo>
                    <a:pt x="61912" y="321602"/>
                  </a:lnTo>
                  <a:lnTo>
                    <a:pt x="62966" y="322808"/>
                  </a:lnTo>
                  <a:lnTo>
                    <a:pt x="64185" y="324027"/>
                  </a:lnTo>
                  <a:lnTo>
                    <a:pt x="65951" y="324739"/>
                  </a:lnTo>
                  <a:lnTo>
                    <a:pt x="69443" y="324739"/>
                  </a:lnTo>
                  <a:lnTo>
                    <a:pt x="71183" y="324027"/>
                  </a:lnTo>
                  <a:lnTo>
                    <a:pt x="73621" y="321602"/>
                  </a:lnTo>
                  <a:lnTo>
                    <a:pt x="74320" y="319862"/>
                  </a:lnTo>
                  <a:lnTo>
                    <a:pt x="74320" y="316534"/>
                  </a:lnTo>
                  <a:close/>
                </a:path>
                <a:path w="572769" h="863600">
                  <a:moveTo>
                    <a:pt x="91833" y="692277"/>
                  </a:moveTo>
                  <a:lnTo>
                    <a:pt x="91122" y="690702"/>
                  </a:lnTo>
                  <a:lnTo>
                    <a:pt x="87439" y="687044"/>
                  </a:lnTo>
                  <a:lnTo>
                    <a:pt x="82918" y="687044"/>
                  </a:lnTo>
                  <a:lnTo>
                    <a:pt x="80632" y="689483"/>
                  </a:lnTo>
                  <a:lnTo>
                    <a:pt x="79387" y="690537"/>
                  </a:lnTo>
                  <a:lnTo>
                    <a:pt x="78676" y="692277"/>
                  </a:lnTo>
                  <a:lnTo>
                    <a:pt x="78676" y="695960"/>
                  </a:lnTo>
                  <a:lnTo>
                    <a:pt x="79387" y="697534"/>
                  </a:lnTo>
                  <a:lnTo>
                    <a:pt x="80632" y="698754"/>
                  </a:lnTo>
                  <a:lnTo>
                    <a:pt x="81851" y="699998"/>
                  </a:lnTo>
                  <a:lnTo>
                    <a:pt x="83426" y="700671"/>
                  </a:lnTo>
                  <a:lnTo>
                    <a:pt x="86918" y="700671"/>
                  </a:lnTo>
                  <a:lnTo>
                    <a:pt x="88684" y="699998"/>
                  </a:lnTo>
                  <a:lnTo>
                    <a:pt x="89903" y="698754"/>
                  </a:lnTo>
                  <a:lnTo>
                    <a:pt x="91122" y="697560"/>
                  </a:lnTo>
                  <a:lnTo>
                    <a:pt x="91833" y="695794"/>
                  </a:lnTo>
                  <a:lnTo>
                    <a:pt x="91833" y="692277"/>
                  </a:lnTo>
                  <a:close/>
                </a:path>
                <a:path w="572769" h="863600">
                  <a:moveTo>
                    <a:pt x="100545" y="569874"/>
                  </a:moveTo>
                  <a:lnTo>
                    <a:pt x="99847" y="568312"/>
                  </a:lnTo>
                  <a:lnTo>
                    <a:pt x="98653" y="567093"/>
                  </a:lnTo>
                  <a:lnTo>
                    <a:pt x="96024" y="564654"/>
                  </a:lnTo>
                  <a:lnTo>
                    <a:pt x="91478" y="564845"/>
                  </a:lnTo>
                  <a:lnTo>
                    <a:pt x="89357" y="567093"/>
                  </a:lnTo>
                  <a:lnTo>
                    <a:pt x="88138" y="568147"/>
                  </a:lnTo>
                  <a:lnTo>
                    <a:pt x="87464" y="569874"/>
                  </a:lnTo>
                  <a:lnTo>
                    <a:pt x="87464" y="573366"/>
                  </a:lnTo>
                  <a:lnTo>
                    <a:pt x="88138" y="575132"/>
                  </a:lnTo>
                  <a:lnTo>
                    <a:pt x="89204" y="576351"/>
                  </a:lnTo>
                  <a:lnTo>
                    <a:pt x="90411" y="577570"/>
                  </a:lnTo>
                  <a:lnTo>
                    <a:pt x="92176" y="578281"/>
                  </a:lnTo>
                  <a:lnTo>
                    <a:pt x="95681" y="578281"/>
                  </a:lnTo>
                  <a:lnTo>
                    <a:pt x="97434" y="577570"/>
                  </a:lnTo>
                  <a:lnTo>
                    <a:pt x="99847" y="575132"/>
                  </a:lnTo>
                  <a:lnTo>
                    <a:pt x="100545" y="573405"/>
                  </a:lnTo>
                  <a:lnTo>
                    <a:pt x="100545" y="569874"/>
                  </a:lnTo>
                  <a:close/>
                </a:path>
                <a:path w="572769" h="863600">
                  <a:moveTo>
                    <a:pt x="100545" y="351307"/>
                  </a:moveTo>
                  <a:lnTo>
                    <a:pt x="99847" y="349745"/>
                  </a:lnTo>
                  <a:lnTo>
                    <a:pt x="98653" y="348526"/>
                  </a:lnTo>
                  <a:lnTo>
                    <a:pt x="96189" y="346087"/>
                  </a:lnTo>
                  <a:lnTo>
                    <a:pt x="91478" y="346278"/>
                  </a:lnTo>
                  <a:lnTo>
                    <a:pt x="89357" y="348526"/>
                  </a:lnTo>
                  <a:lnTo>
                    <a:pt x="88138" y="349580"/>
                  </a:lnTo>
                  <a:lnTo>
                    <a:pt x="87439" y="351307"/>
                  </a:lnTo>
                  <a:lnTo>
                    <a:pt x="87439" y="355003"/>
                  </a:lnTo>
                  <a:lnTo>
                    <a:pt x="88138" y="356565"/>
                  </a:lnTo>
                  <a:lnTo>
                    <a:pt x="89204" y="357784"/>
                  </a:lnTo>
                  <a:lnTo>
                    <a:pt x="90411" y="359003"/>
                  </a:lnTo>
                  <a:lnTo>
                    <a:pt x="92176" y="359714"/>
                  </a:lnTo>
                  <a:lnTo>
                    <a:pt x="95681" y="359714"/>
                  </a:lnTo>
                  <a:lnTo>
                    <a:pt x="97409" y="359003"/>
                  </a:lnTo>
                  <a:lnTo>
                    <a:pt x="98653" y="357784"/>
                  </a:lnTo>
                  <a:lnTo>
                    <a:pt x="99847" y="356565"/>
                  </a:lnTo>
                  <a:lnTo>
                    <a:pt x="100545" y="355003"/>
                  </a:lnTo>
                  <a:lnTo>
                    <a:pt x="100545" y="351307"/>
                  </a:lnTo>
                  <a:close/>
                </a:path>
                <a:path w="572769" h="863600">
                  <a:moveTo>
                    <a:pt x="100545" y="298869"/>
                  </a:moveTo>
                  <a:lnTo>
                    <a:pt x="99847" y="297294"/>
                  </a:lnTo>
                  <a:lnTo>
                    <a:pt x="98653" y="296075"/>
                  </a:lnTo>
                  <a:lnTo>
                    <a:pt x="96189" y="293611"/>
                  </a:lnTo>
                  <a:lnTo>
                    <a:pt x="91630" y="293801"/>
                  </a:lnTo>
                  <a:lnTo>
                    <a:pt x="88138" y="297294"/>
                  </a:lnTo>
                  <a:lnTo>
                    <a:pt x="87439" y="298869"/>
                  </a:lnTo>
                  <a:lnTo>
                    <a:pt x="87439" y="302552"/>
                  </a:lnTo>
                  <a:lnTo>
                    <a:pt x="88138" y="304126"/>
                  </a:lnTo>
                  <a:lnTo>
                    <a:pt x="89204" y="305346"/>
                  </a:lnTo>
                  <a:lnTo>
                    <a:pt x="90411" y="306565"/>
                  </a:lnTo>
                  <a:lnTo>
                    <a:pt x="92176" y="307263"/>
                  </a:lnTo>
                  <a:lnTo>
                    <a:pt x="95681" y="307263"/>
                  </a:lnTo>
                  <a:lnTo>
                    <a:pt x="97409" y="306565"/>
                  </a:lnTo>
                  <a:lnTo>
                    <a:pt x="98653" y="305346"/>
                  </a:lnTo>
                  <a:lnTo>
                    <a:pt x="99847" y="304126"/>
                  </a:lnTo>
                  <a:lnTo>
                    <a:pt x="100545" y="302361"/>
                  </a:lnTo>
                  <a:lnTo>
                    <a:pt x="100545" y="298869"/>
                  </a:lnTo>
                  <a:close/>
                </a:path>
                <a:path w="572769" h="863600">
                  <a:moveTo>
                    <a:pt x="109296" y="639991"/>
                  </a:moveTo>
                  <a:lnTo>
                    <a:pt x="108597" y="638251"/>
                  </a:lnTo>
                  <a:lnTo>
                    <a:pt x="104940" y="634568"/>
                  </a:lnTo>
                  <a:lnTo>
                    <a:pt x="100545" y="634568"/>
                  </a:lnTo>
                  <a:lnTo>
                    <a:pt x="96888" y="638251"/>
                  </a:lnTo>
                  <a:lnTo>
                    <a:pt x="96189" y="639826"/>
                  </a:lnTo>
                  <a:lnTo>
                    <a:pt x="96189" y="643509"/>
                  </a:lnTo>
                  <a:lnTo>
                    <a:pt x="96888" y="645083"/>
                  </a:lnTo>
                  <a:lnTo>
                    <a:pt x="99326" y="647522"/>
                  </a:lnTo>
                  <a:lnTo>
                    <a:pt x="100901" y="648220"/>
                  </a:lnTo>
                  <a:lnTo>
                    <a:pt x="104432" y="648220"/>
                  </a:lnTo>
                  <a:lnTo>
                    <a:pt x="106159" y="647522"/>
                  </a:lnTo>
                  <a:lnTo>
                    <a:pt x="107378" y="646303"/>
                  </a:lnTo>
                  <a:lnTo>
                    <a:pt x="108597" y="645083"/>
                  </a:lnTo>
                  <a:lnTo>
                    <a:pt x="109296" y="643318"/>
                  </a:lnTo>
                  <a:lnTo>
                    <a:pt x="109296" y="639991"/>
                  </a:lnTo>
                  <a:close/>
                </a:path>
                <a:path w="572769" h="863600">
                  <a:moveTo>
                    <a:pt x="118059" y="718693"/>
                  </a:moveTo>
                  <a:lnTo>
                    <a:pt x="117348" y="716927"/>
                  </a:lnTo>
                  <a:lnTo>
                    <a:pt x="113665" y="713270"/>
                  </a:lnTo>
                  <a:lnTo>
                    <a:pt x="108953" y="713460"/>
                  </a:lnTo>
                  <a:lnTo>
                    <a:pt x="106870" y="715708"/>
                  </a:lnTo>
                  <a:lnTo>
                    <a:pt x="105613" y="716953"/>
                  </a:lnTo>
                  <a:lnTo>
                    <a:pt x="104940" y="718693"/>
                  </a:lnTo>
                  <a:lnTo>
                    <a:pt x="104940" y="722020"/>
                  </a:lnTo>
                  <a:lnTo>
                    <a:pt x="105613" y="723785"/>
                  </a:lnTo>
                  <a:lnTo>
                    <a:pt x="106705" y="725004"/>
                  </a:lnTo>
                  <a:lnTo>
                    <a:pt x="107886" y="726224"/>
                  </a:lnTo>
                  <a:lnTo>
                    <a:pt x="109651" y="726922"/>
                  </a:lnTo>
                  <a:lnTo>
                    <a:pt x="111417" y="726922"/>
                  </a:lnTo>
                  <a:lnTo>
                    <a:pt x="113144" y="726922"/>
                  </a:lnTo>
                  <a:lnTo>
                    <a:pt x="114909" y="726224"/>
                  </a:lnTo>
                  <a:lnTo>
                    <a:pt x="117348" y="723785"/>
                  </a:lnTo>
                  <a:lnTo>
                    <a:pt x="118059" y="722020"/>
                  </a:lnTo>
                  <a:lnTo>
                    <a:pt x="118059" y="718693"/>
                  </a:lnTo>
                  <a:close/>
                </a:path>
                <a:path w="572769" h="863600">
                  <a:moveTo>
                    <a:pt x="126771" y="666051"/>
                  </a:moveTo>
                  <a:lnTo>
                    <a:pt x="126098" y="664476"/>
                  </a:lnTo>
                  <a:lnTo>
                    <a:pt x="124879" y="663257"/>
                  </a:lnTo>
                  <a:lnTo>
                    <a:pt x="122250" y="660819"/>
                  </a:lnTo>
                  <a:lnTo>
                    <a:pt x="117703" y="661022"/>
                  </a:lnTo>
                  <a:lnTo>
                    <a:pt x="115620" y="663257"/>
                  </a:lnTo>
                  <a:lnTo>
                    <a:pt x="114401" y="664324"/>
                  </a:lnTo>
                  <a:lnTo>
                    <a:pt x="113690" y="666051"/>
                  </a:lnTo>
                  <a:lnTo>
                    <a:pt x="113690" y="669734"/>
                  </a:lnTo>
                  <a:lnTo>
                    <a:pt x="114401" y="671309"/>
                  </a:lnTo>
                  <a:lnTo>
                    <a:pt x="115455" y="672528"/>
                  </a:lnTo>
                  <a:lnTo>
                    <a:pt x="116649" y="673747"/>
                  </a:lnTo>
                  <a:lnTo>
                    <a:pt x="118402" y="674446"/>
                  </a:lnTo>
                  <a:lnTo>
                    <a:pt x="121907" y="674446"/>
                  </a:lnTo>
                  <a:lnTo>
                    <a:pt x="123672" y="673747"/>
                  </a:lnTo>
                  <a:lnTo>
                    <a:pt x="126098" y="671309"/>
                  </a:lnTo>
                  <a:lnTo>
                    <a:pt x="126771" y="669582"/>
                  </a:lnTo>
                  <a:lnTo>
                    <a:pt x="126771" y="666051"/>
                  </a:lnTo>
                  <a:close/>
                </a:path>
                <a:path w="572769" h="863600">
                  <a:moveTo>
                    <a:pt x="126771" y="613600"/>
                  </a:moveTo>
                  <a:lnTo>
                    <a:pt x="126098" y="612038"/>
                  </a:lnTo>
                  <a:lnTo>
                    <a:pt x="124879" y="610819"/>
                  </a:lnTo>
                  <a:lnTo>
                    <a:pt x="122415" y="608342"/>
                  </a:lnTo>
                  <a:lnTo>
                    <a:pt x="117703" y="608533"/>
                  </a:lnTo>
                  <a:lnTo>
                    <a:pt x="115620" y="610819"/>
                  </a:lnTo>
                  <a:lnTo>
                    <a:pt x="114401" y="611873"/>
                  </a:lnTo>
                  <a:lnTo>
                    <a:pt x="113690" y="613600"/>
                  </a:lnTo>
                  <a:lnTo>
                    <a:pt x="113690" y="617093"/>
                  </a:lnTo>
                  <a:lnTo>
                    <a:pt x="114401" y="618858"/>
                  </a:lnTo>
                  <a:lnTo>
                    <a:pt x="116840" y="621296"/>
                  </a:lnTo>
                  <a:lnTo>
                    <a:pt x="118402" y="622007"/>
                  </a:lnTo>
                  <a:lnTo>
                    <a:pt x="121907" y="622007"/>
                  </a:lnTo>
                  <a:lnTo>
                    <a:pt x="123469" y="621296"/>
                  </a:lnTo>
                  <a:lnTo>
                    <a:pt x="124879" y="620077"/>
                  </a:lnTo>
                  <a:lnTo>
                    <a:pt x="126098" y="618858"/>
                  </a:lnTo>
                  <a:lnTo>
                    <a:pt x="126771" y="617093"/>
                  </a:lnTo>
                  <a:lnTo>
                    <a:pt x="126771" y="613600"/>
                  </a:lnTo>
                  <a:close/>
                </a:path>
                <a:path w="572769" h="863600">
                  <a:moveTo>
                    <a:pt x="126771" y="307784"/>
                  </a:moveTo>
                  <a:lnTo>
                    <a:pt x="126072" y="306044"/>
                  </a:lnTo>
                  <a:lnTo>
                    <a:pt x="124879" y="304800"/>
                  </a:lnTo>
                  <a:lnTo>
                    <a:pt x="122415" y="302361"/>
                  </a:lnTo>
                  <a:lnTo>
                    <a:pt x="117703" y="302552"/>
                  </a:lnTo>
                  <a:lnTo>
                    <a:pt x="115582" y="304800"/>
                  </a:lnTo>
                  <a:lnTo>
                    <a:pt x="114363" y="306044"/>
                  </a:lnTo>
                  <a:lnTo>
                    <a:pt x="113665" y="307619"/>
                  </a:lnTo>
                  <a:lnTo>
                    <a:pt x="113665" y="309537"/>
                  </a:lnTo>
                  <a:lnTo>
                    <a:pt x="113665" y="311086"/>
                  </a:lnTo>
                  <a:lnTo>
                    <a:pt x="114363" y="312877"/>
                  </a:lnTo>
                  <a:lnTo>
                    <a:pt x="115430" y="314096"/>
                  </a:lnTo>
                  <a:lnTo>
                    <a:pt x="116649" y="315315"/>
                  </a:lnTo>
                  <a:lnTo>
                    <a:pt x="118402" y="316014"/>
                  </a:lnTo>
                  <a:lnTo>
                    <a:pt x="121907" y="316014"/>
                  </a:lnTo>
                  <a:lnTo>
                    <a:pt x="123634" y="315315"/>
                  </a:lnTo>
                  <a:lnTo>
                    <a:pt x="124879" y="314096"/>
                  </a:lnTo>
                  <a:lnTo>
                    <a:pt x="126072" y="312877"/>
                  </a:lnTo>
                  <a:lnTo>
                    <a:pt x="126771" y="311111"/>
                  </a:lnTo>
                  <a:lnTo>
                    <a:pt x="126771" y="307784"/>
                  </a:lnTo>
                  <a:close/>
                </a:path>
                <a:path w="572769" h="863600">
                  <a:moveTo>
                    <a:pt x="135534" y="762381"/>
                  </a:moveTo>
                  <a:lnTo>
                    <a:pt x="134823" y="760653"/>
                  </a:lnTo>
                  <a:lnTo>
                    <a:pt x="133642" y="759396"/>
                  </a:lnTo>
                  <a:lnTo>
                    <a:pt x="131165" y="756958"/>
                  </a:lnTo>
                  <a:lnTo>
                    <a:pt x="126619" y="756958"/>
                  </a:lnTo>
                  <a:lnTo>
                    <a:pt x="124371" y="759396"/>
                  </a:lnTo>
                  <a:lnTo>
                    <a:pt x="123126" y="760653"/>
                  </a:lnTo>
                  <a:lnTo>
                    <a:pt x="122415" y="762215"/>
                  </a:lnTo>
                  <a:lnTo>
                    <a:pt x="122415" y="765911"/>
                  </a:lnTo>
                  <a:lnTo>
                    <a:pt x="123126" y="767638"/>
                  </a:lnTo>
                  <a:lnTo>
                    <a:pt x="125399" y="769912"/>
                  </a:lnTo>
                  <a:lnTo>
                    <a:pt x="127165" y="770623"/>
                  </a:lnTo>
                  <a:lnTo>
                    <a:pt x="130657" y="770623"/>
                  </a:lnTo>
                  <a:lnTo>
                    <a:pt x="132384" y="769912"/>
                  </a:lnTo>
                  <a:lnTo>
                    <a:pt x="133451" y="768692"/>
                  </a:lnTo>
                  <a:lnTo>
                    <a:pt x="134823" y="767638"/>
                  </a:lnTo>
                  <a:lnTo>
                    <a:pt x="135534" y="765911"/>
                  </a:lnTo>
                  <a:lnTo>
                    <a:pt x="135534" y="762381"/>
                  </a:lnTo>
                  <a:close/>
                </a:path>
                <a:path w="572769" h="863600">
                  <a:moveTo>
                    <a:pt x="144284" y="561162"/>
                  </a:moveTo>
                  <a:lnTo>
                    <a:pt x="143573" y="559562"/>
                  </a:lnTo>
                  <a:lnTo>
                    <a:pt x="142354" y="558342"/>
                  </a:lnTo>
                  <a:lnTo>
                    <a:pt x="139725" y="555904"/>
                  </a:lnTo>
                  <a:lnTo>
                    <a:pt x="135178" y="556094"/>
                  </a:lnTo>
                  <a:lnTo>
                    <a:pt x="133096" y="558342"/>
                  </a:lnTo>
                  <a:lnTo>
                    <a:pt x="131876" y="559396"/>
                  </a:lnTo>
                  <a:lnTo>
                    <a:pt x="131165" y="561162"/>
                  </a:lnTo>
                  <a:lnTo>
                    <a:pt x="131165" y="564616"/>
                  </a:lnTo>
                  <a:lnTo>
                    <a:pt x="131876" y="566381"/>
                  </a:lnTo>
                  <a:lnTo>
                    <a:pt x="132930" y="567601"/>
                  </a:lnTo>
                  <a:lnTo>
                    <a:pt x="134124" y="568858"/>
                  </a:lnTo>
                  <a:lnTo>
                    <a:pt x="135877" y="569531"/>
                  </a:lnTo>
                  <a:lnTo>
                    <a:pt x="137642" y="569531"/>
                  </a:lnTo>
                  <a:lnTo>
                    <a:pt x="139407" y="569556"/>
                  </a:lnTo>
                  <a:lnTo>
                    <a:pt x="141135" y="568858"/>
                  </a:lnTo>
                  <a:lnTo>
                    <a:pt x="142354" y="567601"/>
                  </a:lnTo>
                  <a:lnTo>
                    <a:pt x="143573" y="566420"/>
                  </a:lnTo>
                  <a:lnTo>
                    <a:pt x="144284" y="564654"/>
                  </a:lnTo>
                  <a:lnTo>
                    <a:pt x="144284" y="561162"/>
                  </a:lnTo>
                  <a:close/>
                </a:path>
                <a:path w="572769" h="863600">
                  <a:moveTo>
                    <a:pt x="153035" y="701179"/>
                  </a:moveTo>
                  <a:lnTo>
                    <a:pt x="152336" y="699452"/>
                  </a:lnTo>
                  <a:lnTo>
                    <a:pt x="148640" y="695794"/>
                  </a:lnTo>
                  <a:lnTo>
                    <a:pt x="144284" y="695794"/>
                  </a:lnTo>
                  <a:lnTo>
                    <a:pt x="141846" y="698233"/>
                  </a:lnTo>
                  <a:lnTo>
                    <a:pt x="140601" y="699452"/>
                  </a:lnTo>
                  <a:lnTo>
                    <a:pt x="139928" y="701027"/>
                  </a:lnTo>
                  <a:lnTo>
                    <a:pt x="139928" y="704710"/>
                  </a:lnTo>
                  <a:lnTo>
                    <a:pt x="140601" y="706285"/>
                  </a:lnTo>
                  <a:lnTo>
                    <a:pt x="143065" y="708723"/>
                  </a:lnTo>
                  <a:lnTo>
                    <a:pt x="144640" y="709422"/>
                  </a:lnTo>
                  <a:lnTo>
                    <a:pt x="146367" y="709422"/>
                  </a:lnTo>
                  <a:lnTo>
                    <a:pt x="148132" y="709422"/>
                  </a:lnTo>
                  <a:lnTo>
                    <a:pt x="149898" y="708723"/>
                  </a:lnTo>
                  <a:lnTo>
                    <a:pt x="152336" y="706285"/>
                  </a:lnTo>
                  <a:lnTo>
                    <a:pt x="153035" y="704519"/>
                  </a:lnTo>
                  <a:lnTo>
                    <a:pt x="153035" y="701179"/>
                  </a:lnTo>
                  <a:close/>
                </a:path>
                <a:path w="572769" h="863600">
                  <a:moveTo>
                    <a:pt x="161759" y="727252"/>
                  </a:moveTo>
                  <a:lnTo>
                    <a:pt x="161048" y="725512"/>
                  </a:lnTo>
                  <a:lnTo>
                    <a:pt x="159867" y="724458"/>
                  </a:lnTo>
                  <a:lnTo>
                    <a:pt x="157238" y="722020"/>
                  </a:lnTo>
                  <a:lnTo>
                    <a:pt x="152679" y="722210"/>
                  </a:lnTo>
                  <a:lnTo>
                    <a:pt x="150571" y="724458"/>
                  </a:lnTo>
                  <a:lnTo>
                    <a:pt x="149352" y="725678"/>
                  </a:lnTo>
                  <a:lnTo>
                    <a:pt x="148640" y="727252"/>
                  </a:lnTo>
                  <a:lnTo>
                    <a:pt x="148640" y="730770"/>
                  </a:lnTo>
                  <a:lnTo>
                    <a:pt x="149352" y="732497"/>
                  </a:lnTo>
                  <a:lnTo>
                    <a:pt x="150406" y="733717"/>
                  </a:lnTo>
                  <a:lnTo>
                    <a:pt x="151625" y="734936"/>
                  </a:lnTo>
                  <a:lnTo>
                    <a:pt x="153390" y="735647"/>
                  </a:lnTo>
                  <a:lnTo>
                    <a:pt x="155117" y="735647"/>
                  </a:lnTo>
                  <a:lnTo>
                    <a:pt x="156883" y="735647"/>
                  </a:lnTo>
                  <a:lnTo>
                    <a:pt x="158610" y="734936"/>
                  </a:lnTo>
                  <a:lnTo>
                    <a:pt x="159867" y="733717"/>
                  </a:lnTo>
                  <a:lnTo>
                    <a:pt x="161048" y="732497"/>
                  </a:lnTo>
                  <a:lnTo>
                    <a:pt x="161759" y="730935"/>
                  </a:lnTo>
                  <a:lnTo>
                    <a:pt x="161759" y="727252"/>
                  </a:lnTo>
                  <a:close/>
                </a:path>
                <a:path w="572769" h="863600">
                  <a:moveTo>
                    <a:pt x="161759" y="517436"/>
                  </a:moveTo>
                  <a:lnTo>
                    <a:pt x="161048" y="515861"/>
                  </a:lnTo>
                  <a:lnTo>
                    <a:pt x="159867" y="514642"/>
                  </a:lnTo>
                  <a:lnTo>
                    <a:pt x="157391" y="512178"/>
                  </a:lnTo>
                  <a:lnTo>
                    <a:pt x="152679" y="512368"/>
                  </a:lnTo>
                  <a:lnTo>
                    <a:pt x="150571" y="514642"/>
                  </a:lnTo>
                  <a:lnTo>
                    <a:pt x="149352" y="515861"/>
                  </a:lnTo>
                  <a:lnTo>
                    <a:pt x="148640" y="517588"/>
                  </a:lnTo>
                  <a:lnTo>
                    <a:pt x="148640" y="521119"/>
                  </a:lnTo>
                  <a:lnTo>
                    <a:pt x="149352" y="522693"/>
                  </a:lnTo>
                  <a:lnTo>
                    <a:pt x="150406" y="523913"/>
                  </a:lnTo>
                  <a:lnTo>
                    <a:pt x="151625" y="525132"/>
                  </a:lnTo>
                  <a:lnTo>
                    <a:pt x="153390" y="525830"/>
                  </a:lnTo>
                  <a:lnTo>
                    <a:pt x="156883" y="525830"/>
                  </a:lnTo>
                  <a:lnTo>
                    <a:pt x="158610" y="525132"/>
                  </a:lnTo>
                  <a:lnTo>
                    <a:pt x="159677" y="523913"/>
                  </a:lnTo>
                  <a:lnTo>
                    <a:pt x="161048" y="522846"/>
                  </a:lnTo>
                  <a:lnTo>
                    <a:pt x="161759" y="521119"/>
                  </a:lnTo>
                  <a:lnTo>
                    <a:pt x="161759" y="517436"/>
                  </a:lnTo>
                  <a:close/>
                </a:path>
                <a:path w="572769" h="863600">
                  <a:moveTo>
                    <a:pt x="166154" y="5219"/>
                  </a:moveTo>
                  <a:lnTo>
                    <a:pt x="165442" y="3657"/>
                  </a:lnTo>
                  <a:lnTo>
                    <a:pt x="164223" y="2438"/>
                  </a:lnTo>
                  <a:lnTo>
                    <a:pt x="161759" y="0"/>
                  </a:lnTo>
                  <a:lnTo>
                    <a:pt x="157048" y="190"/>
                  </a:lnTo>
                  <a:lnTo>
                    <a:pt x="154965" y="2438"/>
                  </a:lnTo>
                  <a:lnTo>
                    <a:pt x="153746" y="3657"/>
                  </a:lnTo>
                  <a:lnTo>
                    <a:pt x="153035" y="5384"/>
                  </a:lnTo>
                  <a:lnTo>
                    <a:pt x="153035" y="8750"/>
                  </a:lnTo>
                  <a:lnTo>
                    <a:pt x="153746" y="10477"/>
                  </a:lnTo>
                  <a:lnTo>
                    <a:pt x="154800" y="11696"/>
                  </a:lnTo>
                  <a:lnTo>
                    <a:pt x="155981" y="12954"/>
                  </a:lnTo>
                  <a:lnTo>
                    <a:pt x="157746" y="13627"/>
                  </a:lnTo>
                  <a:lnTo>
                    <a:pt x="161277" y="13627"/>
                  </a:lnTo>
                  <a:lnTo>
                    <a:pt x="163004" y="12954"/>
                  </a:lnTo>
                  <a:lnTo>
                    <a:pt x="165442" y="10477"/>
                  </a:lnTo>
                  <a:lnTo>
                    <a:pt x="166154" y="8915"/>
                  </a:lnTo>
                  <a:lnTo>
                    <a:pt x="166154" y="5219"/>
                  </a:lnTo>
                  <a:close/>
                </a:path>
                <a:path w="572769" h="863600">
                  <a:moveTo>
                    <a:pt x="187985" y="386283"/>
                  </a:moveTo>
                  <a:lnTo>
                    <a:pt x="187312" y="384721"/>
                  </a:lnTo>
                  <a:lnTo>
                    <a:pt x="183629" y="381063"/>
                  </a:lnTo>
                  <a:lnTo>
                    <a:pt x="179260" y="381063"/>
                  </a:lnTo>
                  <a:lnTo>
                    <a:pt x="176822" y="383501"/>
                  </a:lnTo>
                  <a:lnTo>
                    <a:pt x="175602" y="384556"/>
                  </a:lnTo>
                  <a:lnTo>
                    <a:pt x="174904" y="386283"/>
                  </a:lnTo>
                  <a:lnTo>
                    <a:pt x="174904" y="388213"/>
                  </a:lnTo>
                  <a:lnTo>
                    <a:pt x="174866" y="389978"/>
                  </a:lnTo>
                  <a:lnTo>
                    <a:pt x="175577" y="391541"/>
                  </a:lnTo>
                  <a:lnTo>
                    <a:pt x="176822" y="392760"/>
                  </a:lnTo>
                  <a:lnTo>
                    <a:pt x="178041" y="393979"/>
                  </a:lnTo>
                  <a:lnTo>
                    <a:pt x="179616" y="394690"/>
                  </a:lnTo>
                  <a:lnTo>
                    <a:pt x="183146" y="394690"/>
                  </a:lnTo>
                  <a:lnTo>
                    <a:pt x="184873" y="393979"/>
                  </a:lnTo>
                  <a:lnTo>
                    <a:pt x="187312" y="391541"/>
                  </a:lnTo>
                  <a:lnTo>
                    <a:pt x="187985" y="389775"/>
                  </a:lnTo>
                  <a:lnTo>
                    <a:pt x="187985" y="386283"/>
                  </a:lnTo>
                  <a:close/>
                </a:path>
                <a:path w="572769" h="863600">
                  <a:moveTo>
                    <a:pt x="188023" y="788631"/>
                  </a:moveTo>
                  <a:lnTo>
                    <a:pt x="187312" y="786866"/>
                  </a:lnTo>
                  <a:lnTo>
                    <a:pt x="185902" y="785495"/>
                  </a:lnTo>
                  <a:lnTo>
                    <a:pt x="183464" y="783221"/>
                  </a:lnTo>
                  <a:lnTo>
                    <a:pt x="179616" y="783031"/>
                  </a:lnTo>
                  <a:lnTo>
                    <a:pt x="176822" y="785660"/>
                  </a:lnTo>
                  <a:lnTo>
                    <a:pt x="175602" y="786866"/>
                  </a:lnTo>
                  <a:lnTo>
                    <a:pt x="174904" y="788631"/>
                  </a:lnTo>
                  <a:lnTo>
                    <a:pt x="174904" y="792124"/>
                  </a:lnTo>
                  <a:lnTo>
                    <a:pt x="175577" y="793889"/>
                  </a:lnTo>
                  <a:lnTo>
                    <a:pt x="176822" y="794918"/>
                  </a:lnTo>
                  <a:lnTo>
                    <a:pt x="178041" y="796137"/>
                  </a:lnTo>
                  <a:lnTo>
                    <a:pt x="179616" y="796848"/>
                  </a:lnTo>
                  <a:lnTo>
                    <a:pt x="183146" y="796848"/>
                  </a:lnTo>
                  <a:lnTo>
                    <a:pt x="184873" y="796137"/>
                  </a:lnTo>
                  <a:lnTo>
                    <a:pt x="185902" y="794918"/>
                  </a:lnTo>
                  <a:lnTo>
                    <a:pt x="187312" y="793889"/>
                  </a:lnTo>
                  <a:lnTo>
                    <a:pt x="188023" y="792124"/>
                  </a:lnTo>
                  <a:lnTo>
                    <a:pt x="188023" y="788631"/>
                  </a:lnTo>
                  <a:close/>
                </a:path>
                <a:path w="572769" h="863600">
                  <a:moveTo>
                    <a:pt x="196735" y="360070"/>
                  </a:moveTo>
                  <a:lnTo>
                    <a:pt x="196037" y="358495"/>
                  </a:lnTo>
                  <a:lnTo>
                    <a:pt x="194843" y="357276"/>
                  </a:lnTo>
                  <a:lnTo>
                    <a:pt x="192379" y="354812"/>
                  </a:lnTo>
                  <a:lnTo>
                    <a:pt x="187985" y="354812"/>
                  </a:lnTo>
                  <a:lnTo>
                    <a:pt x="185547" y="357276"/>
                  </a:lnTo>
                  <a:lnTo>
                    <a:pt x="184327" y="358330"/>
                  </a:lnTo>
                  <a:lnTo>
                    <a:pt x="183629" y="360070"/>
                  </a:lnTo>
                  <a:lnTo>
                    <a:pt x="183629" y="363753"/>
                  </a:lnTo>
                  <a:lnTo>
                    <a:pt x="184327" y="365315"/>
                  </a:lnTo>
                  <a:lnTo>
                    <a:pt x="186804" y="367753"/>
                  </a:lnTo>
                  <a:lnTo>
                    <a:pt x="188366" y="368465"/>
                  </a:lnTo>
                  <a:lnTo>
                    <a:pt x="191858" y="368465"/>
                  </a:lnTo>
                  <a:lnTo>
                    <a:pt x="193598" y="367753"/>
                  </a:lnTo>
                  <a:lnTo>
                    <a:pt x="194843" y="366534"/>
                  </a:lnTo>
                  <a:lnTo>
                    <a:pt x="196037" y="365315"/>
                  </a:lnTo>
                  <a:lnTo>
                    <a:pt x="196735" y="363753"/>
                  </a:lnTo>
                  <a:lnTo>
                    <a:pt x="196735" y="360070"/>
                  </a:lnTo>
                  <a:close/>
                </a:path>
                <a:path w="572769" h="863600">
                  <a:moveTo>
                    <a:pt x="205486" y="841082"/>
                  </a:moveTo>
                  <a:lnTo>
                    <a:pt x="204787" y="839317"/>
                  </a:lnTo>
                  <a:lnTo>
                    <a:pt x="201129" y="835660"/>
                  </a:lnTo>
                  <a:lnTo>
                    <a:pt x="196735" y="835660"/>
                  </a:lnTo>
                  <a:lnTo>
                    <a:pt x="193078" y="839317"/>
                  </a:lnTo>
                  <a:lnTo>
                    <a:pt x="192379" y="840917"/>
                  </a:lnTo>
                  <a:lnTo>
                    <a:pt x="192379" y="844575"/>
                  </a:lnTo>
                  <a:lnTo>
                    <a:pt x="193078" y="846150"/>
                  </a:lnTo>
                  <a:lnTo>
                    <a:pt x="195516" y="848588"/>
                  </a:lnTo>
                  <a:lnTo>
                    <a:pt x="197091" y="849287"/>
                  </a:lnTo>
                  <a:lnTo>
                    <a:pt x="198856" y="849287"/>
                  </a:lnTo>
                  <a:lnTo>
                    <a:pt x="200621" y="849325"/>
                  </a:lnTo>
                  <a:lnTo>
                    <a:pt x="202349" y="848614"/>
                  </a:lnTo>
                  <a:lnTo>
                    <a:pt x="203568" y="847369"/>
                  </a:lnTo>
                  <a:lnTo>
                    <a:pt x="204787" y="846175"/>
                  </a:lnTo>
                  <a:lnTo>
                    <a:pt x="205486" y="844410"/>
                  </a:lnTo>
                  <a:lnTo>
                    <a:pt x="205486" y="841082"/>
                  </a:lnTo>
                  <a:close/>
                </a:path>
                <a:path w="572769" h="863600">
                  <a:moveTo>
                    <a:pt x="205486" y="744905"/>
                  </a:moveTo>
                  <a:lnTo>
                    <a:pt x="204787" y="743178"/>
                  </a:lnTo>
                  <a:lnTo>
                    <a:pt x="203568" y="741934"/>
                  </a:lnTo>
                  <a:lnTo>
                    <a:pt x="201129" y="739495"/>
                  </a:lnTo>
                  <a:lnTo>
                    <a:pt x="196735" y="739495"/>
                  </a:lnTo>
                  <a:lnTo>
                    <a:pt x="194297" y="741934"/>
                  </a:lnTo>
                  <a:lnTo>
                    <a:pt x="193078" y="743178"/>
                  </a:lnTo>
                  <a:lnTo>
                    <a:pt x="192379" y="744753"/>
                  </a:lnTo>
                  <a:lnTo>
                    <a:pt x="192379" y="748436"/>
                  </a:lnTo>
                  <a:lnTo>
                    <a:pt x="193078" y="750163"/>
                  </a:lnTo>
                  <a:lnTo>
                    <a:pt x="194297" y="751230"/>
                  </a:lnTo>
                  <a:lnTo>
                    <a:pt x="195516" y="752449"/>
                  </a:lnTo>
                  <a:lnTo>
                    <a:pt x="197091" y="753148"/>
                  </a:lnTo>
                  <a:lnTo>
                    <a:pt x="200621" y="753148"/>
                  </a:lnTo>
                  <a:lnTo>
                    <a:pt x="202349" y="752449"/>
                  </a:lnTo>
                  <a:lnTo>
                    <a:pt x="203403" y="751230"/>
                  </a:lnTo>
                  <a:lnTo>
                    <a:pt x="204787" y="750163"/>
                  </a:lnTo>
                  <a:lnTo>
                    <a:pt x="205486" y="748436"/>
                  </a:lnTo>
                  <a:lnTo>
                    <a:pt x="205486" y="744905"/>
                  </a:lnTo>
                  <a:close/>
                </a:path>
                <a:path w="572769" h="863600">
                  <a:moveTo>
                    <a:pt x="214249" y="307619"/>
                  </a:moveTo>
                  <a:lnTo>
                    <a:pt x="213537" y="305854"/>
                  </a:lnTo>
                  <a:lnTo>
                    <a:pt x="212318" y="304800"/>
                  </a:lnTo>
                  <a:lnTo>
                    <a:pt x="209689" y="302361"/>
                  </a:lnTo>
                  <a:lnTo>
                    <a:pt x="205143" y="302552"/>
                  </a:lnTo>
                  <a:lnTo>
                    <a:pt x="203060" y="304800"/>
                  </a:lnTo>
                  <a:lnTo>
                    <a:pt x="201803" y="305854"/>
                  </a:lnTo>
                  <a:lnTo>
                    <a:pt x="201129" y="307619"/>
                  </a:lnTo>
                  <a:lnTo>
                    <a:pt x="201129" y="311302"/>
                  </a:lnTo>
                  <a:lnTo>
                    <a:pt x="201803" y="313042"/>
                  </a:lnTo>
                  <a:lnTo>
                    <a:pt x="204076" y="315315"/>
                  </a:lnTo>
                  <a:lnTo>
                    <a:pt x="205841" y="316014"/>
                  </a:lnTo>
                  <a:lnTo>
                    <a:pt x="209334" y="316014"/>
                  </a:lnTo>
                  <a:lnTo>
                    <a:pt x="211099" y="315315"/>
                  </a:lnTo>
                  <a:lnTo>
                    <a:pt x="212128" y="314248"/>
                  </a:lnTo>
                  <a:lnTo>
                    <a:pt x="213537" y="313042"/>
                  </a:lnTo>
                  <a:lnTo>
                    <a:pt x="214249" y="311302"/>
                  </a:lnTo>
                  <a:lnTo>
                    <a:pt x="214249" y="307619"/>
                  </a:lnTo>
                  <a:close/>
                </a:path>
                <a:path w="572769" h="863600">
                  <a:moveTo>
                    <a:pt x="222999" y="395033"/>
                  </a:moveTo>
                  <a:lnTo>
                    <a:pt x="222288" y="393433"/>
                  </a:lnTo>
                  <a:lnTo>
                    <a:pt x="221068" y="392252"/>
                  </a:lnTo>
                  <a:lnTo>
                    <a:pt x="218605" y="389775"/>
                  </a:lnTo>
                  <a:lnTo>
                    <a:pt x="214058" y="389775"/>
                  </a:lnTo>
                  <a:lnTo>
                    <a:pt x="211772" y="392252"/>
                  </a:lnTo>
                  <a:lnTo>
                    <a:pt x="210591" y="393306"/>
                  </a:lnTo>
                  <a:lnTo>
                    <a:pt x="209880" y="395033"/>
                  </a:lnTo>
                  <a:lnTo>
                    <a:pt x="209880" y="398729"/>
                  </a:lnTo>
                  <a:lnTo>
                    <a:pt x="210591" y="400456"/>
                  </a:lnTo>
                  <a:lnTo>
                    <a:pt x="211772" y="401510"/>
                  </a:lnTo>
                  <a:lnTo>
                    <a:pt x="213029" y="402729"/>
                  </a:lnTo>
                  <a:lnTo>
                    <a:pt x="214591" y="403440"/>
                  </a:lnTo>
                  <a:lnTo>
                    <a:pt x="218097" y="403440"/>
                  </a:lnTo>
                  <a:lnTo>
                    <a:pt x="219862" y="402729"/>
                  </a:lnTo>
                  <a:lnTo>
                    <a:pt x="220878" y="401510"/>
                  </a:lnTo>
                  <a:lnTo>
                    <a:pt x="222288" y="400456"/>
                  </a:lnTo>
                  <a:lnTo>
                    <a:pt x="222999" y="398729"/>
                  </a:lnTo>
                  <a:lnTo>
                    <a:pt x="222999" y="395033"/>
                  </a:lnTo>
                  <a:close/>
                </a:path>
                <a:path w="572769" h="863600">
                  <a:moveTo>
                    <a:pt x="240474" y="823582"/>
                  </a:moveTo>
                  <a:lnTo>
                    <a:pt x="239763" y="821842"/>
                  </a:lnTo>
                  <a:lnTo>
                    <a:pt x="236080" y="818197"/>
                  </a:lnTo>
                  <a:lnTo>
                    <a:pt x="231724" y="818197"/>
                  </a:lnTo>
                  <a:lnTo>
                    <a:pt x="228066" y="821842"/>
                  </a:lnTo>
                  <a:lnTo>
                    <a:pt x="227355" y="823417"/>
                  </a:lnTo>
                  <a:lnTo>
                    <a:pt x="227355" y="827100"/>
                  </a:lnTo>
                  <a:lnTo>
                    <a:pt x="228066" y="828675"/>
                  </a:lnTo>
                  <a:lnTo>
                    <a:pt x="230505" y="831113"/>
                  </a:lnTo>
                  <a:lnTo>
                    <a:pt x="232067" y="831811"/>
                  </a:lnTo>
                  <a:lnTo>
                    <a:pt x="233832" y="831811"/>
                  </a:lnTo>
                  <a:lnTo>
                    <a:pt x="235572" y="831811"/>
                  </a:lnTo>
                  <a:lnTo>
                    <a:pt x="237324" y="831113"/>
                  </a:lnTo>
                  <a:lnTo>
                    <a:pt x="239763" y="828675"/>
                  </a:lnTo>
                  <a:lnTo>
                    <a:pt x="240474" y="826909"/>
                  </a:lnTo>
                  <a:lnTo>
                    <a:pt x="240474" y="823582"/>
                  </a:lnTo>
                  <a:close/>
                </a:path>
                <a:path w="572769" h="863600">
                  <a:moveTo>
                    <a:pt x="240474" y="797191"/>
                  </a:moveTo>
                  <a:lnTo>
                    <a:pt x="239763" y="795629"/>
                  </a:lnTo>
                  <a:lnTo>
                    <a:pt x="236080" y="791933"/>
                  </a:lnTo>
                  <a:lnTo>
                    <a:pt x="231724" y="791933"/>
                  </a:lnTo>
                  <a:lnTo>
                    <a:pt x="229285" y="794410"/>
                  </a:lnTo>
                  <a:lnTo>
                    <a:pt x="228066" y="795464"/>
                  </a:lnTo>
                  <a:lnTo>
                    <a:pt x="227355" y="797191"/>
                  </a:lnTo>
                  <a:lnTo>
                    <a:pt x="227355" y="800684"/>
                  </a:lnTo>
                  <a:lnTo>
                    <a:pt x="228066" y="802449"/>
                  </a:lnTo>
                  <a:lnTo>
                    <a:pt x="229285" y="803859"/>
                  </a:lnTo>
                  <a:lnTo>
                    <a:pt x="230695" y="804887"/>
                  </a:lnTo>
                  <a:lnTo>
                    <a:pt x="232270" y="805599"/>
                  </a:lnTo>
                  <a:lnTo>
                    <a:pt x="233832" y="805599"/>
                  </a:lnTo>
                  <a:lnTo>
                    <a:pt x="235572" y="805599"/>
                  </a:lnTo>
                  <a:lnTo>
                    <a:pt x="237134" y="804887"/>
                  </a:lnTo>
                  <a:lnTo>
                    <a:pt x="238544" y="803668"/>
                  </a:lnTo>
                  <a:lnTo>
                    <a:pt x="239763" y="802449"/>
                  </a:lnTo>
                  <a:lnTo>
                    <a:pt x="240474" y="800684"/>
                  </a:lnTo>
                  <a:lnTo>
                    <a:pt x="240474" y="797191"/>
                  </a:lnTo>
                  <a:close/>
                </a:path>
                <a:path w="572769" h="863600">
                  <a:moveTo>
                    <a:pt x="249224" y="360222"/>
                  </a:moveTo>
                  <a:lnTo>
                    <a:pt x="248526" y="358495"/>
                  </a:lnTo>
                  <a:lnTo>
                    <a:pt x="244830" y="354812"/>
                  </a:lnTo>
                  <a:lnTo>
                    <a:pt x="240474" y="354812"/>
                  </a:lnTo>
                  <a:lnTo>
                    <a:pt x="238036" y="357276"/>
                  </a:lnTo>
                  <a:lnTo>
                    <a:pt x="236791" y="358495"/>
                  </a:lnTo>
                  <a:lnTo>
                    <a:pt x="236080" y="360070"/>
                  </a:lnTo>
                  <a:lnTo>
                    <a:pt x="236080" y="361988"/>
                  </a:lnTo>
                  <a:lnTo>
                    <a:pt x="236080" y="363753"/>
                  </a:lnTo>
                  <a:lnTo>
                    <a:pt x="236816" y="365315"/>
                  </a:lnTo>
                  <a:lnTo>
                    <a:pt x="239255" y="367753"/>
                  </a:lnTo>
                  <a:lnTo>
                    <a:pt x="240830" y="368465"/>
                  </a:lnTo>
                  <a:lnTo>
                    <a:pt x="244348" y="368465"/>
                  </a:lnTo>
                  <a:lnTo>
                    <a:pt x="246087" y="367753"/>
                  </a:lnTo>
                  <a:lnTo>
                    <a:pt x="248526" y="365315"/>
                  </a:lnTo>
                  <a:lnTo>
                    <a:pt x="249224" y="363562"/>
                  </a:lnTo>
                  <a:lnTo>
                    <a:pt x="249224" y="360222"/>
                  </a:lnTo>
                  <a:close/>
                </a:path>
                <a:path w="572769" h="863600">
                  <a:moveTo>
                    <a:pt x="257949" y="692467"/>
                  </a:moveTo>
                  <a:lnTo>
                    <a:pt x="257238" y="690702"/>
                  </a:lnTo>
                  <a:lnTo>
                    <a:pt x="256057" y="689483"/>
                  </a:lnTo>
                  <a:lnTo>
                    <a:pt x="253580" y="687044"/>
                  </a:lnTo>
                  <a:lnTo>
                    <a:pt x="249224" y="687044"/>
                  </a:lnTo>
                  <a:lnTo>
                    <a:pt x="245541" y="690702"/>
                  </a:lnTo>
                  <a:lnTo>
                    <a:pt x="244830" y="692277"/>
                  </a:lnTo>
                  <a:lnTo>
                    <a:pt x="244830" y="695960"/>
                  </a:lnTo>
                  <a:lnTo>
                    <a:pt x="245541" y="697534"/>
                  </a:lnTo>
                  <a:lnTo>
                    <a:pt x="248005" y="699998"/>
                  </a:lnTo>
                  <a:lnTo>
                    <a:pt x="249580" y="700671"/>
                  </a:lnTo>
                  <a:lnTo>
                    <a:pt x="251307" y="700671"/>
                  </a:lnTo>
                  <a:lnTo>
                    <a:pt x="253072" y="700671"/>
                  </a:lnTo>
                  <a:lnTo>
                    <a:pt x="254800" y="699998"/>
                  </a:lnTo>
                  <a:lnTo>
                    <a:pt x="257238" y="697560"/>
                  </a:lnTo>
                  <a:lnTo>
                    <a:pt x="257949" y="695794"/>
                  </a:lnTo>
                  <a:lnTo>
                    <a:pt x="257949" y="692467"/>
                  </a:lnTo>
                  <a:close/>
                </a:path>
                <a:path w="572769" h="863600">
                  <a:moveTo>
                    <a:pt x="257949" y="325247"/>
                  </a:moveTo>
                  <a:lnTo>
                    <a:pt x="257238" y="323519"/>
                  </a:lnTo>
                  <a:lnTo>
                    <a:pt x="256057" y="322300"/>
                  </a:lnTo>
                  <a:lnTo>
                    <a:pt x="253580" y="319862"/>
                  </a:lnTo>
                  <a:lnTo>
                    <a:pt x="249224" y="319862"/>
                  </a:lnTo>
                  <a:lnTo>
                    <a:pt x="245541" y="323519"/>
                  </a:lnTo>
                  <a:lnTo>
                    <a:pt x="244830" y="325094"/>
                  </a:lnTo>
                  <a:lnTo>
                    <a:pt x="244830" y="328587"/>
                  </a:lnTo>
                  <a:lnTo>
                    <a:pt x="245541" y="330352"/>
                  </a:lnTo>
                  <a:lnTo>
                    <a:pt x="248005" y="332778"/>
                  </a:lnTo>
                  <a:lnTo>
                    <a:pt x="249580" y="333489"/>
                  </a:lnTo>
                  <a:lnTo>
                    <a:pt x="253072" y="333489"/>
                  </a:lnTo>
                  <a:lnTo>
                    <a:pt x="254800" y="332778"/>
                  </a:lnTo>
                  <a:lnTo>
                    <a:pt x="256057" y="331571"/>
                  </a:lnTo>
                  <a:lnTo>
                    <a:pt x="257238" y="330352"/>
                  </a:lnTo>
                  <a:lnTo>
                    <a:pt x="257949" y="328587"/>
                  </a:lnTo>
                  <a:lnTo>
                    <a:pt x="257949" y="325247"/>
                  </a:lnTo>
                  <a:close/>
                </a:path>
                <a:path w="572769" h="863600">
                  <a:moveTo>
                    <a:pt x="266700" y="762215"/>
                  </a:moveTo>
                  <a:lnTo>
                    <a:pt x="266026" y="760653"/>
                  </a:lnTo>
                  <a:lnTo>
                    <a:pt x="262343" y="756996"/>
                  </a:lnTo>
                  <a:lnTo>
                    <a:pt x="257784" y="756996"/>
                  </a:lnTo>
                  <a:lnTo>
                    <a:pt x="255511" y="759396"/>
                  </a:lnTo>
                  <a:lnTo>
                    <a:pt x="254292" y="760463"/>
                  </a:lnTo>
                  <a:lnTo>
                    <a:pt x="253580" y="762215"/>
                  </a:lnTo>
                  <a:lnTo>
                    <a:pt x="253580" y="765911"/>
                  </a:lnTo>
                  <a:lnTo>
                    <a:pt x="254292" y="767638"/>
                  </a:lnTo>
                  <a:lnTo>
                    <a:pt x="255511" y="768692"/>
                  </a:lnTo>
                  <a:lnTo>
                    <a:pt x="256730" y="769912"/>
                  </a:lnTo>
                  <a:lnTo>
                    <a:pt x="258305" y="770623"/>
                  </a:lnTo>
                  <a:lnTo>
                    <a:pt x="261823" y="770623"/>
                  </a:lnTo>
                  <a:lnTo>
                    <a:pt x="263563" y="769912"/>
                  </a:lnTo>
                  <a:lnTo>
                    <a:pt x="264617" y="768692"/>
                  </a:lnTo>
                  <a:lnTo>
                    <a:pt x="266026" y="767638"/>
                  </a:lnTo>
                  <a:lnTo>
                    <a:pt x="266700" y="765911"/>
                  </a:lnTo>
                  <a:lnTo>
                    <a:pt x="266700" y="762215"/>
                  </a:lnTo>
                  <a:close/>
                </a:path>
                <a:path w="572769" h="863600">
                  <a:moveTo>
                    <a:pt x="275450" y="639991"/>
                  </a:moveTo>
                  <a:lnTo>
                    <a:pt x="274751" y="638251"/>
                  </a:lnTo>
                  <a:lnTo>
                    <a:pt x="271056" y="634568"/>
                  </a:lnTo>
                  <a:lnTo>
                    <a:pt x="266700" y="634568"/>
                  </a:lnTo>
                  <a:lnTo>
                    <a:pt x="264261" y="637032"/>
                  </a:lnTo>
                  <a:lnTo>
                    <a:pt x="263017" y="638251"/>
                  </a:lnTo>
                  <a:lnTo>
                    <a:pt x="262343" y="639826"/>
                  </a:lnTo>
                  <a:lnTo>
                    <a:pt x="262343" y="643509"/>
                  </a:lnTo>
                  <a:lnTo>
                    <a:pt x="263017" y="645083"/>
                  </a:lnTo>
                  <a:lnTo>
                    <a:pt x="265480" y="647522"/>
                  </a:lnTo>
                  <a:lnTo>
                    <a:pt x="267055" y="648220"/>
                  </a:lnTo>
                  <a:lnTo>
                    <a:pt x="270548" y="648220"/>
                  </a:lnTo>
                  <a:lnTo>
                    <a:pt x="272313" y="647522"/>
                  </a:lnTo>
                  <a:lnTo>
                    <a:pt x="274751" y="645083"/>
                  </a:lnTo>
                  <a:lnTo>
                    <a:pt x="275450" y="643318"/>
                  </a:lnTo>
                  <a:lnTo>
                    <a:pt x="275450" y="641553"/>
                  </a:lnTo>
                  <a:lnTo>
                    <a:pt x="275450" y="639991"/>
                  </a:lnTo>
                  <a:close/>
                </a:path>
                <a:path w="572769" h="863600">
                  <a:moveTo>
                    <a:pt x="301675" y="709930"/>
                  </a:moveTo>
                  <a:lnTo>
                    <a:pt x="300977" y="708202"/>
                  </a:lnTo>
                  <a:lnTo>
                    <a:pt x="299758" y="706958"/>
                  </a:lnTo>
                  <a:lnTo>
                    <a:pt x="297294" y="704519"/>
                  </a:lnTo>
                  <a:lnTo>
                    <a:pt x="292925" y="704519"/>
                  </a:lnTo>
                  <a:lnTo>
                    <a:pt x="290487" y="706958"/>
                  </a:lnTo>
                  <a:lnTo>
                    <a:pt x="289267" y="708202"/>
                  </a:lnTo>
                  <a:lnTo>
                    <a:pt x="288569" y="709777"/>
                  </a:lnTo>
                  <a:lnTo>
                    <a:pt x="288569" y="713460"/>
                  </a:lnTo>
                  <a:lnTo>
                    <a:pt x="289267" y="715035"/>
                  </a:lnTo>
                  <a:lnTo>
                    <a:pt x="291706" y="717473"/>
                  </a:lnTo>
                  <a:lnTo>
                    <a:pt x="293281" y="718172"/>
                  </a:lnTo>
                  <a:lnTo>
                    <a:pt x="295046" y="718172"/>
                  </a:lnTo>
                  <a:lnTo>
                    <a:pt x="296811" y="718172"/>
                  </a:lnTo>
                  <a:lnTo>
                    <a:pt x="298538" y="717473"/>
                  </a:lnTo>
                  <a:lnTo>
                    <a:pt x="300977" y="715035"/>
                  </a:lnTo>
                  <a:lnTo>
                    <a:pt x="301675" y="713270"/>
                  </a:lnTo>
                  <a:lnTo>
                    <a:pt x="301675" y="709930"/>
                  </a:lnTo>
                  <a:close/>
                </a:path>
                <a:path w="572769" h="863600">
                  <a:moveTo>
                    <a:pt x="301675" y="290309"/>
                  </a:moveTo>
                  <a:lnTo>
                    <a:pt x="300977" y="288544"/>
                  </a:lnTo>
                  <a:lnTo>
                    <a:pt x="297294" y="284886"/>
                  </a:lnTo>
                  <a:lnTo>
                    <a:pt x="292925" y="284886"/>
                  </a:lnTo>
                  <a:lnTo>
                    <a:pt x="289267" y="288544"/>
                  </a:lnTo>
                  <a:lnTo>
                    <a:pt x="288569" y="290118"/>
                  </a:lnTo>
                  <a:lnTo>
                    <a:pt x="288569" y="293801"/>
                  </a:lnTo>
                  <a:lnTo>
                    <a:pt x="289267" y="295376"/>
                  </a:lnTo>
                  <a:lnTo>
                    <a:pt x="291706" y="297815"/>
                  </a:lnTo>
                  <a:lnTo>
                    <a:pt x="293281" y="298513"/>
                  </a:lnTo>
                  <a:lnTo>
                    <a:pt x="295046" y="298513"/>
                  </a:lnTo>
                  <a:lnTo>
                    <a:pt x="296811" y="298513"/>
                  </a:lnTo>
                  <a:lnTo>
                    <a:pt x="298538" y="297815"/>
                  </a:lnTo>
                  <a:lnTo>
                    <a:pt x="300977" y="295376"/>
                  </a:lnTo>
                  <a:lnTo>
                    <a:pt x="301675" y="293611"/>
                  </a:lnTo>
                  <a:lnTo>
                    <a:pt x="301675" y="290309"/>
                  </a:lnTo>
                  <a:close/>
                </a:path>
                <a:path w="572769" h="863600">
                  <a:moveTo>
                    <a:pt x="310400" y="316534"/>
                  </a:moveTo>
                  <a:lnTo>
                    <a:pt x="309727" y="314769"/>
                  </a:lnTo>
                  <a:lnTo>
                    <a:pt x="306044" y="311086"/>
                  </a:lnTo>
                  <a:lnTo>
                    <a:pt x="301675" y="311086"/>
                  </a:lnTo>
                  <a:lnTo>
                    <a:pt x="299250" y="313550"/>
                  </a:lnTo>
                  <a:lnTo>
                    <a:pt x="297992" y="314769"/>
                  </a:lnTo>
                  <a:lnTo>
                    <a:pt x="297294" y="316344"/>
                  </a:lnTo>
                  <a:lnTo>
                    <a:pt x="297294" y="318096"/>
                  </a:lnTo>
                  <a:lnTo>
                    <a:pt x="297294" y="319862"/>
                  </a:lnTo>
                  <a:lnTo>
                    <a:pt x="297992" y="321602"/>
                  </a:lnTo>
                  <a:lnTo>
                    <a:pt x="300469" y="324027"/>
                  </a:lnTo>
                  <a:lnTo>
                    <a:pt x="302031" y="324739"/>
                  </a:lnTo>
                  <a:lnTo>
                    <a:pt x="305523" y="324739"/>
                  </a:lnTo>
                  <a:lnTo>
                    <a:pt x="307289" y="324027"/>
                  </a:lnTo>
                  <a:lnTo>
                    <a:pt x="309727" y="321602"/>
                  </a:lnTo>
                  <a:lnTo>
                    <a:pt x="310400" y="319862"/>
                  </a:lnTo>
                  <a:lnTo>
                    <a:pt x="310400" y="316534"/>
                  </a:lnTo>
                  <a:close/>
                </a:path>
                <a:path w="572769" h="863600">
                  <a:moveTo>
                    <a:pt x="310438" y="797356"/>
                  </a:moveTo>
                  <a:lnTo>
                    <a:pt x="309727" y="795629"/>
                  </a:lnTo>
                  <a:lnTo>
                    <a:pt x="306044" y="791933"/>
                  </a:lnTo>
                  <a:lnTo>
                    <a:pt x="301675" y="791933"/>
                  </a:lnTo>
                  <a:lnTo>
                    <a:pt x="299250" y="794410"/>
                  </a:lnTo>
                  <a:lnTo>
                    <a:pt x="298030" y="795629"/>
                  </a:lnTo>
                  <a:lnTo>
                    <a:pt x="297294" y="797191"/>
                  </a:lnTo>
                  <a:lnTo>
                    <a:pt x="297294" y="800887"/>
                  </a:lnTo>
                  <a:lnTo>
                    <a:pt x="298030" y="802449"/>
                  </a:lnTo>
                  <a:lnTo>
                    <a:pt x="300469" y="804887"/>
                  </a:lnTo>
                  <a:lnTo>
                    <a:pt x="302031" y="805599"/>
                  </a:lnTo>
                  <a:lnTo>
                    <a:pt x="305562" y="805599"/>
                  </a:lnTo>
                  <a:lnTo>
                    <a:pt x="307289" y="804887"/>
                  </a:lnTo>
                  <a:lnTo>
                    <a:pt x="309727" y="802449"/>
                  </a:lnTo>
                  <a:lnTo>
                    <a:pt x="310438" y="800684"/>
                  </a:lnTo>
                  <a:lnTo>
                    <a:pt x="310438" y="797356"/>
                  </a:lnTo>
                  <a:close/>
                </a:path>
                <a:path w="572769" h="863600">
                  <a:moveTo>
                    <a:pt x="310438" y="753656"/>
                  </a:moveTo>
                  <a:lnTo>
                    <a:pt x="309727" y="751903"/>
                  </a:lnTo>
                  <a:lnTo>
                    <a:pt x="306044" y="748245"/>
                  </a:lnTo>
                  <a:lnTo>
                    <a:pt x="301675" y="748245"/>
                  </a:lnTo>
                  <a:lnTo>
                    <a:pt x="299250" y="750684"/>
                  </a:lnTo>
                  <a:lnTo>
                    <a:pt x="298030" y="751903"/>
                  </a:lnTo>
                  <a:lnTo>
                    <a:pt x="297294" y="753465"/>
                  </a:lnTo>
                  <a:lnTo>
                    <a:pt x="297294" y="757161"/>
                  </a:lnTo>
                  <a:lnTo>
                    <a:pt x="298030" y="758723"/>
                  </a:lnTo>
                  <a:lnTo>
                    <a:pt x="300469" y="761199"/>
                  </a:lnTo>
                  <a:lnTo>
                    <a:pt x="302031" y="761873"/>
                  </a:lnTo>
                  <a:lnTo>
                    <a:pt x="305562" y="761873"/>
                  </a:lnTo>
                  <a:lnTo>
                    <a:pt x="307289" y="761199"/>
                  </a:lnTo>
                  <a:lnTo>
                    <a:pt x="308508" y="759942"/>
                  </a:lnTo>
                  <a:lnTo>
                    <a:pt x="309727" y="758761"/>
                  </a:lnTo>
                  <a:lnTo>
                    <a:pt x="310438" y="756996"/>
                  </a:lnTo>
                  <a:lnTo>
                    <a:pt x="310438" y="753656"/>
                  </a:lnTo>
                  <a:close/>
                </a:path>
                <a:path w="572769" h="863600">
                  <a:moveTo>
                    <a:pt x="319151" y="631075"/>
                  </a:moveTo>
                  <a:lnTo>
                    <a:pt x="318452" y="629348"/>
                  </a:lnTo>
                  <a:lnTo>
                    <a:pt x="317258" y="628281"/>
                  </a:lnTo>
                  <a:lnTo>
                    <a:pt x="314794" y="625856"/>
                  </a:lnTo>
                  <a:lnTo>
                    <a:pt x="310248" y="625856"/>
                  </a:lnTo>
                  <a:lnTo>
                    <a:pt x="307962" y="628281"/>
                  </a:lnTo>
                  <a:lnTo>
                    <a:pt x="306743" y="629348"/>
                  </a:lnTo>
                  <a:lnTo>
                    <a:pt x="306044" y="631075"/>
                  </a:lnTo>
                  <a:lnTo>
                    <a:pt x="306044" y="634758"/>
                  </a:lnTo>
                  <a:lnTo>
                    <a:pt x="306743" y="636333"/>
                  </a:lnTo>
                  <a:lnTo>
                    <a:pt x="309219" y="638797"/>
                  </a:lnTo>
                  <a:lnTo>
                    <a:pt x="310781" y="639470"/>
                  </a:lnTo>
                  <a:lnTo>
                    <a:pt x="314286" y="639470"/>
                  </a:lnTo>
                  <a:lnTo>
                    <a:pt x="316014" y="638797"/>
                  </a:lnTo>
                  <a:lnTo>
                    <a:pt x="318452" y="636333"/>
                  </a:lnTo>
                  <a:lnTo>
                    <a:pt x="319151" y="634758"/>
                  </a:lnTo>
                  <a:lnTo>
                    <a:pt x="319151" y="632993"/>
                  </a:lnTo>
                  <a:lnTo>
                    <a:pt x="319151" y="631075"/>
                  </a:lnTo>
                  <a:close/>
                </a:path>
                <a:path w="572769" h="863600">
                  <a:moveTo>
                    <a:pt x="319151" y="534898"/>
                  </a:moveTo>
                  <a:lnTo>
                    <a:pt x="318452" y="533336"/>
                  </a:lnTo>
                  <a:lnTo>
                    <a:pt x="317258" y="532117"/>
                  </a:lnTo>
                  <a:lnTo>
                    <a:pt x="314794" y="529678"/>
                  </a:lnTo>
                  <a:lnTo>
                    <a:pt x="310438" y="529678"/>
                  </a:lnTo>
                  <a:lnTo>
                    <a:pt x="306743" y="533336"/>
                  </a:lnTo>
                  <a:lnTo>
                    <a:pt x="306044" y="534898"/>
                  </a:lnTo>
                  <a:lnTo>
                    <a:pt x="306044" y="538594"/>
                  </a:lnTo>
                  <a:lnTo>
                    <a:pt x="306743" y="540156"/>
                  </a:lnTo>
                  <a:lnTo>
                    <a:pt x="309219" y="542632"/>
                  </a:lnTo>
                  <a:lnTo>
                    <a:pt x="310781" y="543306"/>
                  </a:lnTo>
                  <a:lnTo>
                    <a:pt x="312521" y="543306"/>
                  </a:lnTo>
                  <a:lnTo>
                    <a:pt x="314286" y="543306"/>
                  </a:lnTo>
                  <a:lnTo>
                    <a:pt x="316014" y="542632"/>
                  </a:lnTo>
                  <a:lnTo>
                    <a:pt x="318452" y="540156"/>
                  </a:lnTo>
                  <a:lnTo>
                    <a:pt x="319151" y="538594"/>
                  </a:lnTo>
                  <a:lnTo>
                    <a:pt x="319151" y="534898"/>
                  </a:lnTo>
                  <a:close/>
                </a:path>
                <a:path w="572769" h="863600">
                  <a:moveTo>
                    <a:pt x="327914" y="377698"/>
                  </a:moveTo>
                  <a:lnTo>
                    <a:pt x="327202" y="375970"/>
                  </a:lnTo>
                  <a:lnTo>
                    <a:pt x="323545" y="372313"/>
                  </a:lnTo>
                  <a:lnTo>
                    <a:pt x="319151" y="372313"/>
                  </a:lnTo>
                  <a:lnTo>
                    <a:pt x="315506" y="375970"/>
                  </a:lnTo>
                  <a:lnTo>
                    <a:pt x="314794" y="377532"/>
                  </a:lnTo>
                  <a:lnTo>
                    <a:pt x="314794" y="381215"/>
                  </a:lnTo>
                  <a:lnTo>
                    <a:pt x="315506" y="382790"/>
                  </a:lnTo>
                  <a:lnTo>
                    <a:pt x="317931" y="385229"/>
                  </a:lnTo>
                  <a:lnTo>
                    <a:pt x="319506" y="385940"/>
                  </a:lnTo>
                  <a:lnTo>
                    <a:pt x="323037" y="385940"/>
                  </a:lnTo>
                  <a:lnTo>
                    <a:pt x="324764" y="385267"/>
                  </a:lnTo>
                  <a:lnTo>
                    <a:pt x="325983" y="384009"/>
                  </a:lnTo>
                  <a:lnTo>
                    <a:pt x="327202" y="382790"/>
                  </a:lnTo>
                  <a:lnTo>
                    <a:pt x="327914" y="381063"/>
                  </a:lnTo>
                  <a:lnTo>
                    <a:pt x="327914" y="377698"/>
                  </a:lnTo>
                  <a:close/>
                </a:path>
                <a:path w="572769" h="863600">
                  <a:moveTo>
                    <a:pt x="336664" y="587387"/>
                  </a:moveTo>
                  <a:lnTo>
                    <a:pt x="335953" y="585812"/>
                  </a:lnTo>
                  <a:lnTo>
                    <a:pt x="334733" y="584555"/>
                  </a:lnTo>
                  <a:lnTo>
                    <a:pt x="332270" y="582129"/>
                  </a:lnTo>
                  <a:lnTo>
                    <a:pt x="327914" y="582129"/>
                  </a:lnTo>
                  <a:lnTo>
                    <a:pt x="324218" y="585812"/>
                  </a:lnTo>
                  <a:lnTo>
                    <a:pt x="323545" y="587387"/>
                  </a:lnTo>
                  <a:lnTo>
                    <a:pt x="323545" y="591070"/>
                  </a:lnTo>
                  <a:lnTo>
                    <a:pt x="324218" y="592632"/>
                  </a:lnTo>
                  <a:lnTo>
                    <a:pt x="326694" y="595071"/>
                  </a:lnTo>
                  <a:lnTo>
                    <a:pt x="328256" y="595782"/>
                  </a:lnTo>
                  <a:lnTo>
                    <a:pt x="331762" y="595782"/>
                  </a:lnTo>
                  <a:lnTo>
                    <a:pt x="333514" y="595071"/>
                  </a:lnTo>
                  <a:lnTo>
                    <a:pt x="335953" y="592632"/>
                  </a:lnTo>
                  <a:lnTo>
                    <a:pt x="336664" y="590880"/>
                  </a:lnTo>
                  <a:lnTo>
                    <a:pt x="336664" y="589114"/>
                  </a:lnTo>
                  <a:lnTo>
                    <a:pt x="336664" y="587387"/>
                  </a:lnTo>
                  <a:close/>
                </a:path>
                <a:path w="572769" h="863600">
                  <a:moveTo>
                    <a:pt x="345389" y="727252"/>
                  </a:moveTo>
                  <a:lnTo>
                    <a:pt x="344716" y="725678"/>
                  </a:lnTo>
                  <a:lnTo>
                    <a:pt x="341020" y="722020"/>
                  </a:lnTo>
                  <a:lnTo>
                    <a:pt x="336473" y="722020"/>
                  </a:lnTo>
                  <a:lnTo>
                    <a:pt x="334187" y="724458"/>
                  </a:lnTo>
                  <a:lnTo>
                    <a:pt x="332981" y="725512"/>
                  </a:lnTo>
                  <a:lnTo>
                    <a:pt x="332270" y="727252"/>
                  </a:lnTo>
                  <a:lnTo>
                    <a:pt x="332270" y="730770"/>
                  </a:lnTo>
                  <a:lnTo>
                    <a:pt x="332981" y="732497"/>
                  </a:lnTo>
                  <a:lnTo>
                    <a:pt x="334187" y="733920"/>
                  </a:lnTo>
                  <a:lnTo>
                    <a:pt x="335445" y="734936"/>
                  </a:lnTo>
                  <a:lnTo>
                    <a:pt x="337172" y="735647"/>
                  </a:lnTo>
                  <a:lnTo>
                    <a:pt x="340512" y="735647"/>
                  </a:lnTo>
                  <a:lnTo>
                    <a:pt x="342087" y="734936"/>
                  </a:lnTo>
                  <a:lnTo>
                    <a:pt x="343496" y="733717"/>
                  </a:lnTo>
                  <a:lnTo>
                    <a:pt x="344716" y="732497"/>
                  </a:lnTo>
                  <a:lnTo>
                    <a:pt x="345389" y="730745"/>
                  </a:lnTo>
                  <a:lnTo>
                    <a:pt x="345389" y="729170"/>
                  </a:lnTo>
                  <a:lnTo>
                    <a:pt x="345389" y="727252"/>
                  </a:lnTo>
                  <a:close/>
                </a:path>
                <a:path w="572769" h="863600">
                  <a:moveTo>
                    <a:pt x="354139" y="753656"/>
                  </a:moveTo>
                  <a:lnTo>
                    <a:pt x="353428" y="751928"/>
                  </a:lnTo>
                  <a:lnTo>
                    <a:pt x="352247" y="750684"/>
                  </a:lnTo>
                  <a:lnTo>
                    <a:pt x="349770" y="748245"/>
                  </a:lnTo>
                  <a:lnTo>
                    <a:pt x="345389" y="748245"/>
                  </a:lnTo>
                  <a:lnTo>
                    <a:pt x="342950" y="750684"/>
                  </a:lnTo>
                  <a:lnTo>
                    <a:pt x="341731" y="751903"/>
                  </a:lnTo>
                  <a:lnTo>
                    <a:pt x="341020" y="753465"/>
                  </a:lnTo>
                  <a:lnTo>
                    <a:pt x="341020" y="757161"/>
                  </a:lnTo>
                  <a:lnTo>
                    <a:pt x="341731" y="758761"/>
                  </a:lnTo>
                  <a:lnTo>
                    <a:pt x="344195" y="761199"/>
                  </a:lnTo>
                  <a:lnTo>
                    <a:pt x="345770" y="761873"/>
                  </a:lnTo>
                  <a:lnTo>
                    <a:pt x="349262" y="761873"/>
                  </a:lnTo>
                  <a:lnTo>
                    <a:pt x="350989" y="761199"/>
                  </a:lnTo>
                  <a:lnTo>
                    <a:pt x="353428" y="758761"/>
                  </a:lnTo>
                  <a:lnTo>
                    <a:pt x="354139" y="756996"/>
                  </a:lnTo>
                  <a:lnTo>
                    <a:pt x="354139" y="753656"/>
                  </a:lnTo>
                  <a:close/>
                </a:path>
                <a:path w="572769" h="863600">
                  <a:moveTo>
                    <a:pt x="354139" y="316534"/>
                  </a:moveTo>
                  <a:lnTo>
                    <a:pt x="353428" y="314769"/>
                  </a:lnTo>
                  <a:lnTo>
                    <a:pt x="352247" y="313550"/>
                  </a:lnTo>
                  <a:lnTo>
                    <a:pt x="349770" y="311111"/>
                  </a:lnTo>
                  <a:lnTo>
                    <a:pt x="345389" y="311111"/>
                  </a:lnTo>
                  <a:lnTo>
                    <a:pt x="342950" y="313550"/>
                  </a:lnTo>
                  <a:lnTo>
                    <a:pt x="341731" y="314769"/>
                  </a:lnTo>
                  <a:lnTo>
                    <a:pt x="341020" y="316344"/>
                  </a:lnTo>
                  <a:lnTo>
                    <a:pt x="341020" y="320027"/>
                  </a:lnTo>
                  <a:lnTo>
                    <a:pt x="341731" y="321602"/>
                  </a:lnTo>
                  <a:lnTo>
                    <a:pt x="344195" y="324027"/>
                  </a:lnTo>
                  <a:lnTo>
                    <a:pt x="345770" y="324739"/>
                  </a:lnTo>
                  <a:lnTo>
                    <a:pt x="349262" y="324739"/>
                  </a:lnTo>
                  <a:lnTo>
                    <a:pt x="350989" y="324027"/>
                  </a:lnTo>
                  <a:lnTo>
                    <a:pt x="352247" y="322808"/>
                  </a:lnTo>
                  <a:lnTo>
                    <a:pt x="353428" y="321602"/>
                  </a:lnTo>
                  <a:lnTo>
                    <a:pt x="354139" y="319862"/>
                  </a:lnTo>
                  <a:lnTo>
                    <a:pt x="354139" y="316534"/>
                  </a:lnTo>
                  <a:close/>
                </a:path>
                <a:path w="572769" h="863600">
                  <a:moveTo>
                    <a:pt x="354164" y="674966"/>
                  </a:moveTo>
                  <a:lnTo>
                    <a:pt x="353466" y="673227"/>
                  </a:lnTo>
                  <a:lnTo>
                    <a:pt x="349770" y="669544"/>
                  </a:lnTo>
                  <a:lnTo>
                    <a:pt x="345389" y="669544"/>
                  </a:lnTo>
                  <a:lnTo>
                    <a:pt x="342950" y="672007"/>
                  </a:lnTo>
                  <a:lnTo>
                    <a:pt x="341731" y="673227"/>
                  </a:lnTo>
                  <a:lnTo>
                    <a:pt x="341020" y="674801"/>
                  </a:lnTo>
                  <a:lnTo>
                    <a:pt x="341020" y="678484"/>
                  </a:lnTo>
                  <a:lnTo>
                    <a:pt x="341731" y="680224"/>
                  </a:lnTo>
                  <a:lnTo>
                    <a:pt x="342950" y="681278"/>
                  </a:lnTo>
                  <a:lnTo>
                    <a:pt x="344195" y="682498"/>
                  </a:lnTo>
                  <a:lnTo>
                    <a:pt x="345770" y="683196"/>
                  </a:lnTo>
                  <a:lnTo>
                    <a:pt x="349262" y="683196"/>
                  </a:lnTo>
                  <a:lnTo>
                    <a:pt x="350989" y="682498"/>
                  </a:lnTo>
                  <a:lnTo>
                    <a:pt x="352056" y="681278"/>
                  </a:lnTo>
                  <a:lnTo>
                    <a:pt x="353466" y="680059"/>
                  </a:lnTo>
                  <a:lnTo>
                    <a:pt x="354164" y="678484"/>
                  </a:lnTo>
                  <a:lnTo>
                    <a:pt x="354164" y="674966"/>
                  </a:lnTo>
                  <a:close/>
                </a:path>
                <a:path w="572769" h="863600">
                  <a:moveTo>
                    <a:pt x="371640" y="587540"/>
                  </a:moveTo>
                  <a:lnTo>
                    <a:pt x="370941" y="585812"/>
                  </a:lnTo>
                  <a:lnTo>
                    <a:pt x="369722" y="584555"/>
                  </a:lnTo>
                  <a:lnTo>
                    <a:pt x="367245" y="582129"/>
                  </a:lnTo>
                  <a:lnTo>
                    <a:pt x="362889" y="582129"/>
                  </a:lnTo>
                  <a:lnTo>
                    <a:pt x="359206" y="585812"/>
                  </a:lnTo>
                  <a:lnTo>
                    <a:pt x="358533" y="587387"/>
                  </a:lnTo>
                  <a:lnTo>
                    <a:pt x="358533" y="591070"/>
                  </a:lnTo>
                  <a:lnTo>
                    <a:pt x="359206" y="592632"/>
                  </a:lnTo>
                  <a:lnTo>
                    <a:pt x="361670" y="595071"/>
                  </a:lnTo>
                  <a:lnTo>
                    <a:pt x="363245" y="595782"/>
                  </a:lnTo>
                  <a:lnTo>
                    <a:pt x="366776" y="595782"/>
                  </a:lnTo>
                  <a:lnTo>
                    <a:pt x="368503" y="595071"/>
                  </a:lnTo>
                  <a:lnTo>
                    <a:pt x="370941" y="592632"/>
                  </a:lnTo>
                  <a:lnTo>
                    <a:pt x="371640" y="590880"/>
                  </a:lnTo>
                  <a:lnTo>
                    <a:pt x="371640" y="589114"/>
                  </a:lnTo>
                  <a:lnTo>
                    <a:pt x="371640" y="587540"/>
                  </a:lnTo>
                  <a:close/>
                </a:path>
                <a:path w="572769" h="863600">
                  <a:moveTo>
                    <a:pt x="371640" y="517436"/>
                  </a:moveTo>
                  <a:lnTo>
                    <a:pt x="370941" y="515861"/>
                  </a:lnTo>
                  <a:lnTo>
                    <a:pt x="367284" y="512203"/>
                  </a:lnTo>
                  <a:lnTo>
                    <a:pt x="362889" y="512203"/>
                  </a:lnTo>
                  <a:lnTo>
                    <a:pt x="360451" y="514642"/>
                  </a:lnTo>
                  <a:lnTo>
                    <a:pt x="359232" y="515696"/>
                  </a:lnTo>
                  <a:lnTo>
                    <a:pt x="358533" y="517436"/>
                  </a:lnTo>
                  <a:lnTo>
                    <a:pt x="358533" y="521119"/>
                  </a:lnTo>
                  <a:lnTo>
                    <a:pt x="359232" y="522846"/>
                  </a:lnTo>
                  <a:lnTo>
                    <a:pt x="360451" y="523913"/>
                  </a:lnTo>
                  <a:lnTo>
                    <a:pt x="361670" y="525132"/>
                  </a:lnTo>
                  <a:lnTo>
                    <a:pt x="363245" y="525830"/>
                  </a:lnTo>
                  <a:lnTo>
                    <a:pt x="364972" y="525830"/>
                  </a:lnTo>
                  <a:lnTo>
                    <a:pt x="366776" y="525830"/>
                  </a:lnTo>
                  <a:lnTo>
                    <a:pt x="368503" y="525132"/>
                  </a:lnTo>
                  <a:lnTo>
                    <a:pt x="369531" y="523913"/>
                  </a:lnTo>
                  <a:lnTo>
                    <a:pt x="370941" y="522846"/>
                  </a:lnTo>
                  <a:lnTo>
                    <a:pt x="371640" y="521119"/>
                  </a:lnTo>
                  <a:lnTo>
                    <a:pt x="371640" y="517436"/>
                  </a:lnTo>
                  <a:close/>
                </a:path>
                <a:path w="572769" h="863600">
                  <a:moveTo>
                    <a:pt x="380365" y="622515"/>
                  </a:moveTo>
                  <a:lnTo>
                    <a:pt x="379653" y="620788"/>
                  </a:lnTo>
                  <a:lnTo>
                    <a:pt x="378472" y="619531"/>
                  </a:lnTo>
                  <a:lnTo>
                    <a:pt x="376008" y="617093"/>
                  </a:lnTo>
                  <a:lnTo>
                    <a:pt x="371640" y="617093"/>
                  </a:lnTo>
                  <a:lnTo>
                    <a:pt x="369176" y="619531"/>
                  </a:lnTo>
                  <a:lnTo>
                    <a:pt x="367957" y="620788"/>
                  </a:lnTo>
                  <a:lnTo>
                    <a:pt x="367245" y="622350"/>
                  </a:lnTo>
                  <a:lnTo>
                    <a:pt x="367245" y="626046"/>
                  </a:lnTo>
                  <a:lnTo>
                    <a:pt x="367957" y="627608"/>
                  </a:lnTo>
                  <a:lnTo>
                    <a:pt x="370420" y="630047"/>
                  </a:lnTo>
                  <a:lnTo>
                    <a:pt x="371995" y="630758"/>
                  </a:lnTo>
                  <a:lnTo>
                    <a:pt x="375488" y="630758"/>
                  </a:lnTo>
                  <a:lnTo>
                    <a:pt x="377228" y="630047"/>
                  </a:lnTo>
                  <a:lnTo>
                    <a:pt x="378472" y="628827"/>
                  </a:lnTo>
                  <a:lnTo>
                    <a:pt x="379653" y="627608"/>
                  </a:lnTo>
                  <a:lnTo>
                    <a:pt x="380365" y="625856"/>
                  </a:lnTo>
                  <a:lnTo>
                    <a:pt x="380365" y="622515"/>
                  </a:lnTo>
                  <a:close/>
                </a:path>
                <a:path w="572769" h="863600">
                  <a:moveTo>
                    <a:pt x="389115" y="456399"/>
                  </a:moveTo>
                  <a:lnTo>
                    <a:pt x="388416" y="454660"/>
                  </a:lnTo>
                  <a:lnTo>
                    <a:pt x="384759" y="450977"/>
                  </a:lnTo>
                  <a:lnTo>
                    <a:pt x="380365" y="450977"/>
                  </a:lnTo>
                  <a:lnTo>
                    <a:pt x="376707" y="454660"/>
                  </a:lnTo>
                  <a:lnTo>
                    <a:pt x="376008" y="456234"/>
                  </a:lnTo>
                  <a:lnTo>
                    <a:pt x="376008" y="459917"/>
                  </a:lnTo>
                  <a:lnTo>
                    <a:pt x="376707" y="461492"/>
                  </a:lnTo>
                  <a:lnTo>
                    <a:pt x="379183" y="463931"/>
                  </a:lnTo>
                  <a:lnTo>
                    <a:pt x="380746" y="464629"/>
                  </a:lnTo>
                  <a:lnTo>
                    <a:pt x="384238" y="464629"/>
                  </a:lnTo>
                  <a:lnTo>
                    <a:pt x="385978" y="463931"/>
                  </a:lnTo>
                  <a:lnTo>
                    <a:pt x="388416" y="461492"/>
                  </a:lnTo>
                  <a:lnTo>
                    <a:pt x="389115" y="459727"/>
                  </a:lnTo>
                  <a:lnTo>
                    <a:pt x="389115" y="457962"/>
                  </a:lnTo>
                  <a:lnTo>
                    <a:pt x="389115" y="456399"/>
                  </a:lnTo>
                  <a:close/>
                </a:path>
                <a:path w="572769" h="863600">
                  <a:moveTo>
                    <a:pt x="397865" y="701179"/>
                  </a:moveTo>
                  <a:lnTo>
                    <a:pt x="397167" y="699452"/>
                  </a:lnTo>
                  <a:lnTo>
                    <a:pt x="393484" y="695794"/>
                  </a:lnTo>
                  <a:lnTo>
                    <a:pt x="389115" y="695794"/>
                  </a:lnTo>
                  <a:lnTo>
                    <a:pt x="386676" y="698233"/>
                  </a:lnTo>
                  <a:lnTo>
                    <a:pt x="385432" y="699452"/>
                  </a:lnTo>
                  <a:lnTo>
                    <a:pt x="384759" y="701179"/>
                  </a:lnTo>
                  <a:lnTo>
                    <a:pt x="384759" y="704710"/>
                  </a:lnTo>
                  <a:lnTo>
                    <a:pt x="385457" y="706285"/>
                  </a:lnTo>
                  <a:lnTo>
                    <a:pt x="387896" y="708723"/>
                  </a:lnTo>
                  <a:lnTo>
                    <a:pt x="389636" y="709422"/>
                  </a:lnTo>
                  <a:lnTo>
                    <a:pt x="392963" y="709422"/>
                  </a:lnTo>
                  <a:lnTo>
                    <a:pt x="394538" y="708723"/>
                  </a:lnTo>
                  <a:lnTo>
                    <a:pt x="395947" y="707504"/>
                  </a:lnTo>
                  <a:lnTo>
                    <a:pt x="397167" y="706285"/>
                  </a:lnTo>
                  <a:lnTo>
                    <a:pt x="397865" y="704519"/>
                  </a:lnTo>
                  <a:lnTo>
                    <a:pt x="397865" y="701179"/>
                  </a:lnTo>
                  <a:close/>
                </a:path>
                <a:path w="572769" h="863600">
                  <a:moveTo>
                    <a:pt x="406590" y="526186"/>
                  </a:moveTo>
                  <a:lnTo>
                    <a:pt x="405917" y="524421"/>
                  </a:lnTo>
                  <a:lnTo>
                    <a:pt x="404698" y="523367"/>
                  </a:lnTo>
                  <a:lnTo>
                    <a:pt x="402234" y="520928"/>
                  </a:lnTo>
                  <a:lnTo>
                    <a:pt x="397865" y="520928"/>
                  </a:lnTo>
                  <a:lnTo>
                    <a:pt x="395439" y="523367"/>
                  </a:lnTo>
                  <a:lnTo>
                    <a:pt x="394220" y="524421"/>
                  </a:lnTo>
                  <a:lnTo>
                    <a:pt x="393509" y="526186"/>
                  </a:lnTo>
                  <a:lnTo>
                    <a:pt x="393509" y="529869"/>
                  </a:lnTo>
                  <a:lnTo>
                    <a:pt x="394220" y="531596"/>
                  </a:lnTo>
                  <a:lnTo>
                    <a:pt x="395439" y="532663"/>
                  </a:lnTo>
                  <a:lnTo>
                    <a:pt x="396646" y="533882"/>
                  </a:lnTo>
                  <a:lnTo>
                    <a:pt x="398221" y="534581"/>
                  </a:lnTo>
                  <a:lnTo>
                    <a:pt x="401751" y="534581"/>
                  </a:lnTo>
                  <a:lnTo>
                    <a:pt x="403479" y="533882"/>
                  </a:lnTo>
                  <a:lnTo>
                    <a:pt x="404507" y="532663"/>
                  </a:lnTo>
                  <a:lnTo>
                    <a:pt x="405917" y="531596"/>
                  </a:lnTo>
                  <a:lnTo>
                    <a:pt x="406590" y="529869"/>
                  </a:lnTo>
                  <a:lnTo>
                    <a:pt x="406590" y="528104"/>
                  </a:lnTo>
                  <a:lnTo>
                    <a:pt x="406590" y="526186"/>
                  </a:lnTo>
                  <a:close/>
                </a:path>
                <a:path w="572769" h="863600">
                  <a:moveTo>
                    <a:pt x="415340" y="666242"/>
                  </a:moveTo>
                  <a:lnTo>
                    <a:pt x="414642" y="664476"/>
                  </a:lnTo>
                  <a:lnTo>
                    <a:pt x="413448" y="663257"/>
                  </a:lnTo>
                  <a:lnTo>
                    <a:pt x="410984" y="660819"/>
                  </a:lnTo>
                  <a:lnTo>
                    <a:pt x="406590" y="660819"/>
                  </a:lnTo>
                  <a:lnTo>
                    <a:pt x="402932" y="664476"/>
                  </a:lnTo>
                  <a:lnTo>
                    <a:pt x="402234" y="666242"/>
                  </a:lnTo>
                  <a:lnTo>
                    <a:pt x="402234" y="669734"/>
                  </a:lnTo>
                  <a:lnTo>
                    <a:pt x="402932" y="671309"/>
                  </a:lnTo>
                  <a:lnTo>
                    <a:pt x="405409" y="673747"/>
                  </a:lnTo>
                  <a:lnTo>
                    <a:pt x="407136" y="674446"/>
                  </a:lnTo>
                  <a:lnTo>
                    <a:pt x="410476" y="674446"/>
                  </a:lnTo>
                  <a:lnTo>
                    <a:pt x="412038" y="673747"/>
                  </a:lnTo>
                  <a:lnTo>
                    <a:pt x="413448" y="672528"/>
                  </a:lnTo>
                  <a:lnTo>
                    <a:pt x="414642" y="671309"/>
                  </a:lnTo>
                  <a:lnTo>
                    <a:pt x="415340" y="669544"/>
                  </a:lnTo>
                  <a:lnTo>
                    <a:pt x="415340" y="667969"/>
                  </a:lnTo>
                  <a:lnTo>
                    <a:pt x="415340" y="666242"/>
                  </a:lnTo>
                  <a:close/>
                </a:path>
                <a:path w="572769" h="863600">
                  <a:moveTo>
                    <a:pt x="415340" y="412699"/>
                  </a:moveTo>
                  <a:lnTo>
                    <a:pt x="414642" y="410933"/>
                  </a:lnTo>
                  <a:lnTo>
                    <a:pt x="413448" y="409714"/>
                  </a:lnTo>
                  <a:lnTo>
                    <a:pt x="410984" y="407289"/>
                  </a:lnTo>
                  <a:lnTo>
                    <a:pt x="406590" y="407289"/>
                  </a:lnTo>
                  <a:lnTo>
                    <a:pt x="402932" y="410933"/>
                  </a:lnTo>
                  <a:lnTo>
                    <a:pt x="402234" y="412508"/>
                  </a:lnTo>
                  <a:lnTo>
                    <a:pt x="402234" y="416191"/>
                  </a:lnTo>
                  <a:lnTo>
                    <a:pt x="402932" y="417766"/>
                  </a:lnTo>
                  <a:lnTo>
                    <a:pt x="404152" y="418985"/>
                  </a:lnTo>
                  <a:lnTo>
                    <a:pt x="405409" y="420230"/>
                  </a:lnTo>
                  <a:lnTo>
                    <a:pt x="406971" y="420903"/>
                  </a:lnTo>
                  <a:lnTo>
                    <a:pt x="410476" y="420903"/>
                  </a:lnTo>
                  <a:lnTo>
                    <a:pt x="412203" y="420230"/>
                  </a:lnTo>
                  <a:lnTo>
                    <a:pt x="414667" y="417766"/>
                  </a:lnTo>
                  <a:lnTo>
                    <a:pt x="415340" y="416001"/>
                  </a:lnTo>
                  <a:lnTo>
                    <a:pt x="415340" y="412699"/>
                  </a:lnTo>
                  <a:close/>
                </a:path>
                <a:path w="572769" h="863600">
                  <a:moveTo>
                    <a:pt x="424103" y="709930"/>
                  </a:moveTo>
                  <a:lnTo>
                    <a:pt x="423392" y="708367"/>
                  </a:lnTo>
                  <a:lnTo>
                    <a:pt x="422211" y="706958"/>
                  </a:lnTo>
                  <a:lnTo>
                    <a:pt x="419735" y="704519"/>
                  </a:lnTo>
                  <a:lnTo>
                    <a:pt x="415378" y="704519"/>
                  </a:lnTo>
                  <a:lnTo>
                    <a:pt x="412902" y="706958"/>
                  </a:lnTo>
                  <a:lnTo>
                    <a:pt x="411695" y="708202"/>
                  </a:lnTo>
                  <a:lnTo>
                    <a:pt x="410984" y="709777"/>
                  </a:lnTo>
                  <a:lnTo>
                    <a:pt x="410984" y="713460"/>
                  </a:lnTo>
                  <a:lnTo>
                    <a:pt x="411695" y="715035"/>
                  </a:lnTo>
                  <a:lnTo>
                    <a:pt x="414159" y="717473"/>
                  </a:lnTo>
                  <a:lnTo>
                    <a:pt x="415886" y="718172"/>
                  </a:lnTo>
                  <a:lnTo>
                    <a:pt x="419227" y="718172"/>
                  </a:lnTo>
                  <a:lnTo>
                    <a:pt x="420801" y="717473"/>
                  </a:lnTo>
                  <a:lnTo>
                    <a:pt x="422211" y="716254"/>
                  </a:lnTo>
                  <a:lnTo>
                    <a:pt x="423392" y="715035"/>
                  </a:lnTo>
                  <a:lnTo>
                    <a:pt x="424103" y="713270"/>
                  </a:lnTo>
                  <a:lnTo>
                    <a:pt x="424103" y="711695"/>
                  </a:lnTo>
                  <a:lnTo>
                    <a:pt x="424103" y="709930"/>
                  </a:lnTo>
                  <a:close/>
                </a:path>
                <a:path w="572769" h="863600">
                  <a:moveTo>
                    <a:pt x="424103" y="622515"/>
                  </a:moveTo>
                  <a:lnTo>
                    <a:pt x="423392" y="620788"/>
                  </a:lnTo>
                  <a:lnTo>
                    <a:pt x="422173" y="619531"/>
                  </a:lnTo>
                  <a:lnTo>
                    <a:pt x="419709" y="617093"/>
                  </a:lnTo>
                  <a:lnTo>
                    <a:pt x="415340" y="617093"/>
                  </a:lnTo>
                  <a:lnTo>
                    <a:pt x="412902" y="619531"/>
                  </a:lnTo>
                  <a:lnTo>
                    <a:pt x="411695" y="620788"/>
                  </a:lnTo>
                  <a:lnTo>
                    <a:pt x="410984" y="622350"/>
                  </a:lnTo>
                  <a:lnTo>
                    <a:pt x="410984" y="626046"/>
                  </a:lnTo>
                  <a:lnTo>
                    <a:pt x="411695" y="627608"/>
                  </a:lnTo>
                  <a:lnTo>
                    <a:pt x="414121" y="630047"/>
                  </a:lnTo>
                  <a:lnTo>
                    <a:pt x="415696" y="630758"/>
                  </a:lnTo>
                  <a:lnTo>
                    <a:pt x="417461" y="630758"/>
                  </a:lnTo>
                  <a:lnTo>
                    <a:pt x="419227" y="630758"/>
                  </a:lnTo>
                  <a:lnTo>
                    <a:pt x="420954" y="630047"/>
                  </a:lnTo>
                  <a:lnTo>
                    <a:pt x="423392" y="627608"/>
                  </a:lnTo>
                  <a:lnTo>
                    <a:pt x="424103" y="625856"/>
                  </a:lnTo>
                  <a:lnTo>
                    <a:pt x="424103" y="622515"/>
                  </a:lnTo>
                  <a:close/>
                </a:path>
                <a:path w="572769" h="863600">
                  <a:moveTo>
                    <a:pt x="432854" y="570064"/>
                  </a:moveTo>
                  <a:lnTo>
                    <a:pt x="432142" y="568312"/>
                  </a:lnTo>
                  <a:lnTo>
                    <a:pt x="428459" y="564654"/>
                  </a:lnTo>
                  <a:lnTo>
                    <a:pt x="424103" y="564654"/>
                  </a:lnTo>
                  <a:lnTo>
                    <a:pt x="421665" y="567093"/>
                  </a:lnTo>
                  <a:lnTo>
                    <a:pt x="420408" y="568312"/>
                  </a:lnTo>
                  <a:lnTo>
                    <a:pt x="419735" y="569874"/>
                  </a:lnTo>
                  <a:lnTo>
                    <a:pt x="419735" y="573570"/>
                  </a:lnTo>
                  <a:lnTo>
                    <a:pt x="420408" y="575132"/>
                  </a:lnTo>
                  <a:lnTo>
                    <a:pt x="422884" y="577570"/>
                  </a:lnTo>
                  <a:lnTo>
                    <a:pt x="424446" y="578281"/>
                  </a:lnTo>
                  <a:lnTo>
                    <a:pt x="427951" y="578281"/>
                  </a:lnTo>
                  <a:lnTo>
                    <a:pt x="429704" y="577570"/>
                  </a:lnTo>
                  <a:lnTo>
                    <a:pt x="432142" y="575132"/>
                  </a:lnTo>
                  <a:lnTo>
                    <a:pt x="432854" y="573405"/>
                  </a:lnTo>
                  <a:lnTo>
                    <a:pt x="432854" y="570064"/>
                  </a:lnTo>
                  <a:close/>
                </a:path>
                <a:path w="572769" h="863600">
                  <a:moveTo>
                    <a:pt x="441579" y="491375"/>
                  </a:moveTo>
                  <a:lnTo>
                    <a:pt x="440905" y="489635"/>
                  </a:lnTo>
                  <a:lnTo>
                    <a:pt x="439686" y="488391"/>
                  </a:lnTo>
                  <a:lnTo>
                    <a:pt x="437210" y="485952"/>
                  </a:lnTo>
                  <a:lnTo>
                    <a:pt x="432854" y="485952"/>
                  </a:lnTo>
                  <a:lnTo>
                    <a:pt x="430415" y="488391"/>
                  </a:lnTo>
                  <a:lnTo>
                    <a:pt x="429196" y="489635"/>
                  </a:lnTo>
                  <a:lnTo>
                    <a:pt x="428485" y="491210"/>
                  </a:lnTo>
                  <a:lnTo>
                    <a:pt x="428485" y="494893"/>
                  </a:lnTo>
                  <a:lnTo>
                    <a:pt x="429196" y="496468"/>
                  </a:lnTo>
                  <a:lnTo>
                    <a:pt x="431634" y="498906"/>
                  </a:lnTo>
                  <a:lnTo>
                    <a:pt x="433209" y="499605"/>
                  </a:lnTo>
                  <a:lnTo>
                    <a:pt x="436702" y="499605"/>
                  </a:lnTo>
                  <a:lnTo>
                    <a:pt x="438467" y="498906"/>
                  </a:lnTo>
                  <a:lnTo>
                    <a:pt x="440905" y="496468"/>
                  </a:lnTo>
                  <a:lnTo>
                    <a:pt x="441579" y="494703"/>
                  </a:lnTo>
                  <a:lnTo>
                    <a:pt x="441579" y="493128"/>
                  </a:lnTo>
                  <a:lnTo>
                    <a:pt x="441579" y="491375"/>
                  </a:lnTo>
                  <a:close/>
                </a:path>
                <a:path w="572769" h="863600">
                  <a:moveTo>
                    <a:pt x="441579" y="456234"/>
                  </a:moveTo>
                  <a:lnTo>
                    <a:pt x="440905" y="454660"/>
                  </a:lnTo>
                  <a:lnTo>
                    <a:pt x="437210" y="451015"/>
                  </a:lnTo>
                  <a:lnTo>
                    <a:pt x="432854" y="451015"/>
                  </a:lnTo>
                  <a:lnTo>
                    <a:pt x="430415" y="453440"/>
                  </a:lnTo>
                  <a:lnTo>
                    <a:pt x="429196" y="454507"/>
                  </a:lnTo>
                  <a:lnTo>
                    <a:pt x="428485" y="456234"/>
                  </a:lnTo>
                  <a:lnTo>
                    <a:pt x="428485" y="459917"/>
                  </a:lnTo>
                  <a:lnTo>
                    <a:pt x="429196" y="461657"/>
                  </a:lnTo>
                  <a:lnTo>
                    <a:pt x="430415" y="462711"/>
                  </a:lnTo>
                  <a:lnTo>
                    <a:pt x="431634" y="463931"/>
                  </a:lnTo>
                  <a:lnTo>
                    <a:pt x="433209" y="464629"/>
                  </a:lnTo>
                  <a:lnTo>
                    <a:pt x="434936" y="464629"/>
                  </a:lnTo>
                  <a:lnTo>
                    <a:pt x="436702" y="464629"/>
                  </a:lnTo>
                  <a:lnTo>
                    <a:pt x="438429" y="463931"/>
                  </a:lnTo>
                  <a:lnTo>
                    <a:pt x="439483" y="462711"/>
                  </a:lnTo>
                  <a:lnTo>
                    <a:pt x="440905" y="461657"/>
                  </a:lnTo>
                  <a:lnTo>
                    <a:pt x="441579" y="459917"/>
                  </a:lnTo>
                  <a:lnTo>
                    <a:pt x="441579" y="456234"/>
                  </a:lnTo>
                  <a:close/>
                </a:path>
                <a:path w="572769" h="863600">
                  <a:moveTo>
                    <a:pt x="450329" y="854925"/>
                  </a:moveTo>
                  <a:lnTo>
                    <a:pt x="449618" y="853198"/>
                  </a:lnTo>
                  <a:lnTo>
                    <a:pt x="445960" y="849541"/>
                  </a:lnTo>
                  <a:lnTo>
                    <a:pt x="441579" y="849541"/>
                  </a:lnTo>
                  <a:lnTo>
                    <a:pt x="437921" y="853198"/>
                  </a:lnTo>
                  <a:lnTo>
                    <a:pt x="437210" y="854773"/>
                  </a:lnTo>
                  <a:lnTo>
                    <a:pt x="437210" y="856691"/>
                  </a:lnTo>
                  <a:lnTo>
                    <a:pt x="437210" y="857338"/>
                  </a:lnTo>
                  <a:lnTo>
                    <a:pt x="437400" y="857885"/>
                  </a:lnTo>
                  <a:lnTo>
                    <a:pt x="437883" y="859510"/>
                  </a:lnTo>
                  <a:lnTo>
                    <a:pt x="438340" y="860475"/>
                  </a:lnTo>
                  <a:lnTo>
                    <a:pt x="439140" y="861250"/>
                  </a:lnTo>
                  <a:lnTo>
                    <a:pt x="440359" y="862469"/>
                  </a:lnTo>
                  <a:lnTo>
                    <a:pt x="441921" y="863168"/>
                  </a:lnTo>
                  <a:lnTo>
                    <a:pt x="445452" y="863168"/>
                  </a:lnTo>
                  <a:lnTo>
                    <a:pt x="447179" y="862469"/>
                  </a:lnTo>
                  <a:lnTo>
                    <a:pt x="449173" y="860475"/>
                  </a:lnTo>
                  <a:lnTo>
                    <a:pt x="449656" y="859485"/>
                  </a:lnTo>
                  <a:lnTo>
                    <a:pt x="449935" y="858456"/>
                  </a:lnTo>
                  <a:lnTo>
                    <a:pt x="450329" y="857275"/>
                  </a:lnTo>
                  <a:lnTo>
                    <a:pt x="450329" y="854925"/>
                  </a:lnTo>
                  <a:close/>
                </a:path>
                <a:path w="572769" h="863600">
                  <a:moveTo>
                    <a:pt x="450329" y="307784"/>
                  </a:moveTo>
                  <a:lnTo>
                    <a:pt x="449618" y="306044"/>
                  </a:lnTo>
                  <a:lnTo>
                    <a:pt x="448398" y="304800"/>
                  </a:lnTo>
                  <a:lnTo>
                    <a:pt x="445960" y="302361"/>
                  </a:lnTo>
                  <a:lnTo>
                    <a:pt x="441579" y="302361"/>
                  </a:lnTo>
                  <a:lnTo>
                    <a:pt x="439140" y="304800"/>
                  </a:lnTo>
                  <a:lnTo>
                    <a:pt x="437921" y="306044"/>
                  </a:lnTo>
                  <a:lnTo>
                    <a:pt x="437210" y="307784"/>
                  </a:lnTo>
                  <a:lnTo>
                    <a:pt x="437210" y="311302"/>
                  </a:lnTo>
                  <a:lnTo>
                    <a:pt x="437921" y="312877"/>
                  </a:lnTo>
                  <a:lnTo>
                    <a:pt x="440385" y="315315"/>
                  </a:lnTo>
                  <a:lnTo>
                    <a:pt x="441960" y="316014"/>
                  </a:lnTo>
                  <a:lnTo>
                    <a:pt x="445452" y="316014"/>
                  </a:lnTo>
                  <a:lnTo>
                    <a:pt x="447179" y="315315"/>
                  </a:lnTo>
                  <a:lnTo>
                    <a:pt x="449618" y="312877"/>
                  </a:lnTo>
                  <a:lnTo>
                    <a:pt x="450329" y="311111"/>
                  </a:lnTo>
                  <a:lnTo>
                    <a:pt x="450329" y="307784"/>
                  </a:lnTo>
                  <a:close/>
                </a:path>
                <a:path w="572769" h="863600">
                  <a:moveTo>
                    <a:pt x="459079" y="587540"/>
                  </a:moveTo>
                  <a:lnTo>
                    <a:pt x="458368" y="585812"/>
                  </a:lnTo>
                  <a:lnTo>
                    <a:pt x="457161" y="584555"/>
                  </a:lnTo>
                  <a:lnTo>
                    <a:pt x="454685" y="582129"/>
                  </a:lnTo>
                  <a:lnTo>
                    <a:pt x="450329" y="582129"/>
                  </a:lnTo>
                  <a:lnTo>
                    <a:pt x="447890" y="584555"/>
                  </a:lnTo>
                  <a:lnTo>
                    <a:pt x="446671" y="585812"/>
                  </a:lnTo>
                  <a:lnTo>
                    <a:pt x="445960" y="587387"/>
                  </a:lnTo>
                  <a:lnTo>
                    <a:pt x="445960" y="591070"/>
                  </a:lnTo>
                  <a:lnTo>
                    <a:pt x="446671" y="592632"/>
                  </a:lnTo>
                  <a:lnTo>
                    <a:pt x="449110" y="595071"/>
                  </a:lnTo>
                  <a:lnTo>
                    <a:pt x="450684" y="595782"/>
                  </a:lnTo>
                  <a:lnTo>
                    <a:pt x="454177" y="595782"/>
                  </a:lnTo>
                  <a:lnTo>
                    <a:pt x="455942" y="595071"/>
                  </a:lnTo>
                  <a:lnTo>
                    <a:pt x="457161" y="593852"/>
                  </a:lnTo>
                  <a:lnTo>
                    <a:pt x="458368" y="592632"/>
                  </a:lnTo>
                  <a:lnTo>
                    <a:pt x="459079" y="590880"/>
                  </a:lnTo>
                  <a:lnTo>
                    <a:pt x="459079" y="587540"/>
                  </a:lnTo>
                  <a:close/>
                </a:path>
                <a:path w="572769" h="863600">
                  <a:moveTo>
                    <a:pt x="459079" y="351307"/>
                  </a:moveTo>
                  <a:lnTo>
                    <a:pt x="458368" y="349745"/>
                  </a:lnTo>
                  <a:lnTo>
                    <a:pt x="454685" y="346087"/>
                  </a:lnTo>
                  <a:lnTo>
                    <a:pt x="450329" y="346087"/>
                  </a:lnTo>
                  <a:lnTo>
                    <a:pt x="447890" y="348526"/>
                  </a:lnTo>
                  <a:lnTo>
                    <a:pt x="446671" y="349580"/>
                  </a:lnTo>
                  <a:lnTo>
                    <a:pt x="445960" y="351307"/>
                  </a:lnTo>
                  <a:lnTo>
                    <a:pt x="445960" y="355003"/>
                  </a:lnTo>
                  <a:lnTo>
                    <a:pt x="446671" y="356768"/>
                  </a:lnTo>
                  <a:lnTo>
                    <a:pt x="447890" y="357784"/>
                  </a:lnTo>
                  <a:lnTo>
                    <a:pt x="449110" y="359003"/>
                  </a:lnTo>
                  <a:lnTo>
                    <a:pt x="450684" y="359714"/>
                  </a:lnTo>
                  <a:lnTo>
                    <a:pt x="454177" y="359714"/>
                  </a:lnTo>
                  <a:lnTo>
                    <a:pt x="455942" y="359003"/>
                  </a:lnTo>
                  <a:lnTo>
                    <a:pt x="456958" y="357784"/>
                  </a:lnTo>
                  <a:lnTo>
                    <a:pt x="458368" y="356768"/>
                  </a:lnTo>
                  <a:lnTo>
                    <a:pt x="459079" y="355003"/>
                  </a:lnTo>
                  <a:lnTo>
                    <a:pt x="459079" y="351307"/>
                  </a:lnTo>
                  <a:close/>
                </a:path>
                <a:path w="572769" h="863600">
                  <a:moveTo>
                    <a:pt x="467829" y="421424"/>
                  </a:moveTo>
                  <a:lnTo>
                    <a:pt x="467131" y="419696"/>
                  </a:lnTo>
                  <a:lnTo>
                    <a:pt x="465912" y="418439"/>
                  </a:lnTo>
                  <a:lnTo>
                    <a:pt x="463435" y="416001"/>
                  </a:lnTo>
                  <a:lnTo>
                    <a:pt x="459079" y="416001"/>
                  </a:lnTo>
                  <a:lnTo>
                    <a:pt x="456641" y="418439"/>
                  </a:lnTo>
                  <a:lnTo>
                    <a:pt x="455422" y="419696"/>
                  </a:lnTo>
                  <a:lnTo>
                    <a:pt x="454723" y="421259"/>
                  </a:lnTo>
                  <a:lnTo>
                    <a:pt x="454723" y="424942"/>
                  </a:lnTo>
                  <a:lnTo>
                    <a:pt x="455422" y="426516"/>
                  </a:lnTo>
                  <a:lnTo>
                    <a:pt x="457860" y="428955"/>
                  </a:lnTo>
                  <a:lnTo>
                    <a:pt x="459435" y="429666"/>
                  </a:lnTo>
                  <a:lnTo>
                    <a:pt x="462927" y="429666"/>
                  </a:lnTo>
                  <a:lnTo>
                    <a:pt x="464693" y="428955"/>
                  </a:lnTo>
                  <a:lnTo>
                    <a:pt x="465912" y="427736"/>
                  </a:lnTo>
                  <a:lnTo>
                    <a:pt x="467131" y="426516"/>
                  </a:lnTo>
                  <a:lnTo>
                    <a:pt x="467829" y="424751"/>
                  </a:lnTo>
                  <a:lnTo>
                    <a:pt x="467829" y="421424"/>
                  </a:lnTo>
                  <a:close/>
                </a:path>
                <a:path w="572769" h="863600">
                  <a:moveTo>
                    <a:pt x="476580" y="508685"/>
                  </a:moveTo>
                  <a:lnTo>
                    <a:pt x="475881" y="507111"/>
                  </a:lnTo>
                  <a:lnTo>
                    <a:pt x="472198" y="503453"/>
                  </a:lnTo>
                  <a:lnTo>
                    <a:pt x="467677" y="503643"/>
                  </a:lnTo>
                  <a:lnTo>
                    <a:pt x="465391" y="505726"/>
                  </a:lnTo>
                  <a:lnTo>
                    <a:pt x="464146" y="506945"/>
                  </a:lnTo>
                  <a:lnTo>
                    <a:pt x="463473" y="508685"/>
                  </a:lnTo>
                  <a:lnTo>
                    <a:pt x="463473" y="512368"/>
                  </a:lnTo>
                  <a:lnTo>
                    <a:pt x="464146" y="514134"/>
                  </a:lnTo>
                  <a:lnTo>
                    <a:pt x="465391" y="515162"/>
                  </a:lnTo>
                  <a:lnTo>
                    <a:pt x="466610" y="516369"/>
                  </a:lnTo>
                  <a:lnTo>
                    <a:pt x="468185" y="517080"/>
                  </a:lnTo>
                  <a:lnTo>
                    <a:pt x="469912" y="517080"/>
                  </a:lnTo>
                  <a:lnTo>
                    <a:pt x="471678" y="517080"/>
                  </a:lnTo>
                  <a:lnTo>
                    <a:pt x="473417" y="516369"/>
                  </a:lnTo>
                  <a:lnTo>
                    <a:pt x="474472" y="515162"/>
                  </a:lnTo>
                  <a:lnTo>
                    <a:pt x="475881" y="514134"/>
                  </a:lnTo>
                  <a:lnTo>
                    <a:pt x="476580" y="512368"/>
                  </a:lnTo>
                  <a:lnTo>
                    <a:pt x="476580" y="508685"/>
                  </a:lnTo>
                  <a:close/>
                </a:path>
                <a:path w="572769" h="863600">
                  <a:moveTo>
                    <a:pt x="485305" y="290309"/>
                  </a:moveTo>
                  <a:lnTo>
                    <a:pt x="484606" y="288544"/>
                  </a:lnTo>
                  <a:lnTo>
                    <a:pt x="483387" y="287324"/>
                  </a:lnTo>
                  <a:lnTo>
                    <a:pt x="480758" y="284886"/>
                  </a:lnTo>
                  <a:lnTo>
                    <a:pt x="476237" y="285076"/>
                  </a:lnTo>
                  <a:lnTo>
                    <a:pt x="474116" y="287324"/>
                  </a:lnTo>
                  <a:lnTo>
                    <a:pt x="472897" y="288544"/>
                  </a:lnTo>
                  <a:lnTo>
                    <a:pt x="472198" y="290309"/>
                  </a:lnTo>
                  <a:lnTo>
                    <a:pt x="472198" y="293611"/>
                  </a:lnTo>
                  <a:lnTo>
                    <a:pt x="472897" y="295376"/>
                  </a:lnTo>
                  <a:lnTo>
                    <a:pt x="473951" y="296595"/>
                  </a:lnTo>
                  <a:lnTo>
                    <a:pt x="475145" y="297815"/>
                  </a:lnTo>
                  <a:lnTo>
                    <a:pt x="476910" y="298513"/>
                  </a:lnTo>
                  <a:lnTo>
                    <a:pt x="480428" y="298513"/>
                  </a:lnTo>
                  <a:lnTo>
                    <a:pt x="482168" y="297815"/>
                  </a:lnTo>
                  <a:lnTo>
                    <a:pt x="483387" y="296595"/>
                  </a:lnTo>
                  <a:lnTo>
                    <a:pt x="484606" y="295376"/>
                  </a:lnTo>
                  <a:lnTo>
                    <a:pt x="485305" y="293611"/>
                  </a:lnTo>
                  <a:lnTo>
                    <a:pt x="485305" y="290309"/>
                  </a:lnTo>
                  <a:close/>
                </a:path>
                <a:path w="572769" h="863600">
                  <a:moveTo>
                    <a:pt x="494055" y="464985"/>
                  </a:moveTo>
                  <a:lnTo>
                    <a:pt x="493356" y="463410"/>
                  </a:lnTo>
                  <a:lnTo>
                    <a:pt x="492137" y="462165"/>
                  </a:lnTo>
                  <a:lnTo>
                    <a:pt x="489673" y="459727"/>
                  </a:lnTo>
                  <a:lnTo>
                    <a:pt x="485305" y="459727"/>
                  </a:lnTo>
                  <a:lnTo>
                    <a:pt x="482866" y="462165"/>
                  </a:lnTo>
                  <a:lnTo>
                    <a:pt x="481622" y="463219"/>
                  </a:lnTo>
                  <a:lnTo>
                    <a:pt x="480949" y="464985"/>
                  </a:lnTo>
                  <a:lnTo>
                    <a:pt x="480949" y="468668"/>
                  </a:lnTo>
                  <a:lnTo>
                    <a:pt x="481622" y="470408"/>
                  </a:lnTo>
                  <a:lnTo>
                    <a:pt x="482866" y="471436"/>
                  </a:lnTo>
                  <a:lnTo>
                    <a:pt x="484085" y="472681"/>
                  </a:lnTo>
                  <a:lnTo>
                    <a:pt x="485660" y="473392"/>
                  </a:lnTo>
                  <a:lnTo>
                    <a:pt x="489153" y="473392"/>
                  </a:lnTo>
                  <a:lnTo>
                    <a:pt x="490918" y="472681"/>
                  </a:lnTo>
                  <a:lnTo>
                    <a:pt x="491972" y="471436"/>
                  </a:lnTo>
                  <a:lnTo>
                    <a:pt x="493356" y="470408"/>
                  </a:lnTo>
                  <a:lnTo>
                    <a:pt x="494055" y="468668"/>
                  </a:lnTo>
                  <a:lnTo>
                    <a:pt x="494055" y="464985"/>
                  </a:lnTo>
                  <a:close/>
                </a:path>
                <a:path w="572769" h="863600">
                  <a:moveTo>
                    <a:pt x="511530" y="386283"/>
                  </a:moveTo>
                  <a:lnTo>
                    <a:pt x="510832" y="384721"/>
                  </a:lnTo>
                  <a:lnTo>
                    <a:pt x="507174" y="381063"/>
                  </a:lnTo>
                  <a:lnTo>
                    <a:pt x="502780" y="381063"/>
                  </a:lnTo>
                  <a:lnTo>
                    <a:pt x="499122" y="384721"/>
                  </a:lnTo>
                  <a:lnTo>
                    <a:pt x="498424" y="386283"/>
                  </a:lnTo>
                  <a:lnTo>
                    <a:pt x="498424" y="389978"/>
                  </a:lnTo>
                  <a:lnTo>
                    <a:pt x="499122" y="391541"/>
                  </a:lnTo>
                  <a:lnTo>
                    <a:pt x="501599" y="393979"/>
                  </a:lnTo>
                  <a:lnTo>
                    <a:pt x="503161" y="394690"/>
                  </a:lnTo>
                  <a:lnTo>
                    <a:pt x="504901" y="394690"/>
                  </a:lnTo>
                  <a:lnTo>
                    <a:pt x="506666" y="394690"/>
                  </a:lnTo>
                  <a:lnTo>
                    <a:pt x="508393" y="393979"/>
                  </a:lnTo>
                  <a:lnTo>
                    <a:pt x="510832" y="391541"/>
                  </a:lnTo>
                  <a:lnTo>
                    <a:pt x="511530" y="389978"/>
                  </a:lnTo>
                  <a:lnTo>
                    <a:pt x="511530" y="386283"/>
                  </a:lnTo>
                  <a:close/>
                </a:path>
                <a:path w="572769" h="863600">
                  <a:moveTo>
                    <a:pt x="515899" y="263321"/>
                  </a:moveTo>
                  <a:lnTo>
                    <a:pt x="515226" y="261581"/>
                  </a:lnTo>
                  <a:lnTo>
                    <a:pt x="514007" y="260337"/>
                  </a:lnTo>
                  <a:lnTo>
                    <a:pt x="511530" y="257898"/>
                  </a:lnTo>
                  <a:lnTo>
                    <a:pt x="507174" y="257898"/>
                  </a:lnTo>
                  <a:lnTo>
                    <a:pt x="504736" y="260337"/>
                  </a:lnTo>
                  <a:lnTo>
                    <a:pt x="504101" y="260946"/>
                  </a:lnTo>
                  <a:lnTo>
                    <a:pt x="503618" y="261645"/>
                  </a:lnTo>
                  <a:lnTo>
                    <a:pt x="502970" y="263245"/>
                  </a:lnTo>
                  <a:lnTo>
                    <a:pt x="502780" y="264121"/>
                  </a:lnTo>
                  <a:lnTo>
                    <a:pt x="502780" y="265976"/>
                  </a:lnTo>
                  <a:lnTo>
                    <a:pt x="507682" y="271551"/>
                  </a:lnTo>
                  <a:lnTo>
                    <a:pt x="511022" y="271551"/>
                  </a:lnTo>
                  <a:lnTo>
                    <a:pt x="515899" y="265912"/>
                  </a:lnTo>
                  <a:lnTo>
                    <a:pt x="515899" y="263321"/>
                  </a:lnTo>
                  <a:close/>
                </a:path>
                <a:path w="572769" h="863600">
                  <a:moveTo>
                    <a:pt x="520293" y="421259"/>
                  </a:moveTo>
                  <a:lnTo>
                    <a:pt x="519582" y="419696"/>
                  </a:lnTo>
                  <a:lnTo>
                    <a:pt x="518401" y="418477"/>
                  </a:lnTo>
                  <a:lnTo>
                    <a:pt x="515899" y="416001"/>
                  </a:lnTo>
                  <a:lnTo>
                    <a:pt x="511378" y="416001"/>
                  </a:lnTo>
                  <a:lnTo>
                    <a:pt x="509092" y="418477"/>
                  </a:lnTo>
                  <a:lnTo>
                    <a:pt x="507885" y="419696"/>
                  </a:lnTo>
                  <a:lnTo>
                    <a:pt x="507174" y="421259"/>
                  </a:lnTo>
                  <a:lnTo>
                    <a:pt x="507174" y="424751"/>
                  </a:lnTo>
                  <a:lnTo>
                    <a:pt x="507885" y="426516"/>
                  </a:lnTo>
                  <a:lnTo>
                    <a:pt x="510311" y="428955"/>
                  </a:lnTo>
                  <a:lnTo>
                    <a:pt x="511886" y="429666"/>
                  </a:lnTo>
                  <a:lnTo>
                    <a:pt x="515378" y="429666"/>
                  </a:lnTo>
                  <a:lnTo>
                    <a:pt x="517144" y="428955"/>
                  </a:lnTo>
                  <a:lnTo>
                    <a:pt x="518172" y="427736"/>
                  </a:lnTo>
                  <a:lnTo>
                    <a:pt x="519582" y="426707"/>
                  </a:lnTo>
                  <a:lnTo>
                    <a:pt x="520293" y="424942"/>
                  </a:lnTo>
                  <a:lnTo>
                    <a:pt x="520293" y="421259"/>
                  </a:lnTo>
                  <a:close/>
                </a:path>
                <a:path w="572769" h="863600">
                  <a:moveTo>
                    <a:pt x="572744" y="9779"/>
                  </a:moveTo>
                  <a:lnTo>
                    <a:pt x="572033" y="8039"/>
                  </a:lnTo>
                  <a:lnTo>
                    <a:pt x="568388" y="4356"/>
                  </a:lnTo>
                  <a:lnTo>
                    <a:pt x="563994" y="4356"/>
                  </a:lnTo>
                  <a:lnTo>
                    <a:pt x="561555" y="6832"/>
                  </a:lnTo>
                  <a:lnTo>
                    <a:pt x="560336" y="8039"/>
                  </a:lnTo>
                  <a:lnTo>
                    <a:pt x="559625" y="9613"/>
                  </a:lnTo>
                  <a:lnTo>
                    <a:pt x="559625" y="13106"/>
                  </a:lnTo>
                  <a:lnTo>
                    <a:pt x="560336" y="14871"/>
                  </a:lnTo>
                  <a:lnTo>
                    <a:pt x="562800" y="17310"/>
                  </a:lnTo>
                  <a:lnTo>
                    <a:pt x="564375" y="18021"/>
                  </a:lnTo>
                  <a:lnTo>
                    <a:pt x="567867" y="18021"/>
                  </a:lnTo>
                  <a:lnTo>
                    <a:pt x="569633" y="17310"/>
                  </a:lnTo>
                  <a:lnTo>
                    <a:pt x="572033" y="14871"/>
                  </a:lnTo>
                  <a:lnTo>
                    <a:pt x="572744" y="13106"/>
                  </a:lnTo>
                  <a:lnTo>
                    <a:pt x="572744" y="9779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886093" y="6095237"/>
              <a:ext cx="661670" cy="1229995"/>
            </a:xfrm>
            <a:custGeom>
              <a:avLst/>
              <a:gdLst/>
              <a:ahLst/>
              <a:cxnLst/>
              <a:rect l="l" t="t" r="r" b="b"/>
              <a:pathLst>
                <a:path w="661669" h="1229995">
                  <a:moveTo>
                    <a:pt x="8813" y="0"/>
                  </a:moveTo>
                  <a:lnTo>
                    <a:pt x="5867" y="1181"/>
                  </a:lnTo>
                  <a:lnTo>
                    <a:pt x="2921" y="2336"/>
                  </a:lnTo>
                  <a:lnTo>
                    <a:pt x="0" y="3556"/>
                  </a:lnTo>
                  <a:lnTo>
                    <a:pt x="800" y="3937"/>
                  </a:lnTo>
                  <a:lnTo>
                    <a:pt x="1701" y="4165"/>
                  </a:lnTo>
                  <a:lnTo>
                    <a:pt x="4394" y="4165"/>
                  </a:lnTo>
                  <a:lnTo>
                    <a:pt x="6121" y="3454"/>
                  </a:lnTo>
                  <a:lnTo>
                    <a:pt x="7340" y="2235"/>
                  </a:lnTo>
                  <a:lnTo>
                    <a:pt x="8013" y="1600"/>
                  </a:lnTo>
                  <a:lnTo>
                    <a:pt x="8496" y="825"/>
                  </a:lnTo>
                  <a:lnTo>
                    <a:pt x="8813" y="0"/>
                  </a:lnTo>
                  <a:close/>
                </a:path>
                <a:path w="661669" h="1229995">
                  <a:moveTo>
                    <a:pt x="18021" y="30734"/>
                  </a:moveTo>
                  <a:lnTo>
                    <a:pt x="17322" y="29171"/>
                  </a:lnTo>
                  <a:lnTo>
                    <a:pt x="16129" y="27952"/>
                  </a:lnTo>
                  <a:lnTo>
                    <a:pt x="13627" y="25476"/>
                  </a:lnTo>
                  <a:lnTo>
                    <a:pt x="9105" y="25476"/>
                  </a:lnTo>
                  <a:lnTo>
                    <a:pt x="6832" y="27952"/>
                  </a:lnTo>
                  <a:lnTo>
                    <a:pt x="5613" y="29171"/>
                  </a:lnTo>
                  <a:lnTo>
                    <a:pt x="4902" y="30734"/>
                  </a:lnTo>
                  <a:lnTo>
                    <a:pt x="4902" y="34239"/>
                  </a:lnTo>
                  <a:lnTo>
                    <a:pt x="5613" y="35991"/>
                  </a:lnTo>
                  <a:lnTo>
                    <a:pt x="8051" y="38430"/>
                  </a:lnTo>
                  <a:lnTo>
                    <a:pt x="9626" y="39141"/>
                  </a:lnTo>
                  <a:lnTo>
                    <a:pt x="13119" y="39141"/>
                  </a:lnTo>
                  <a:lnTo>
                    <a:pt x="14884" y="38430"/>
                  </a:lnTo>
                  <a:lnTo>
                    <a:pt x="15900" y="37211"/>
                  </a:lnTo>
                  <a:lnTo>
                    <a:pt x="17322" y="36195"/>
                  </a:lnTo>
                  <a:lnTo>
                    <a:pt x="18021" y="34429"/>
                  </a:lnTo>
                  <a:lnTo>
                    <a:pt x="18021" y="30734"/>
                  </a:lnTo>
                  <a:close/>
                </a:path>
                <a:path w="661669" h="1229995">
                  <a:moveTo>
                    <a:pt x="84366" y="770229"/>
                  </a:moveTo>
                  <a:lnTo>
                    <a:pt x="83654" y="768667"/>
                  </a:lnTo>
                  <a:lnTo>
                    <a:pt x="82435" y="767448"/>
                  </a:lnTo>
                  <a:lnTo>
                    <a:pt x="79806" y="765009"/>
                  </a:lnTo>
                  <a:lnTo>
                    <a:pt x="75260" y="765200"/>
                  </a:lnTo>
                  <a:lnTo>
                    <a:pt x="73164" y="767448"/>
                  </a:lnTo>
                  <a:lnTo>
                    <a:pt x="71920" y="768667"/>
                  </a:lnTo>
                  <a:lnTo>
                    <a:pt x="71247" y="770229"/>
                  </a:lnTo>
                  <a:lnTo>
                    <a:pt x="71247" y="773925"/>
                  </a:lnTo>
                  <a:lnTo>
                    <a:pt x="71920" y="775487"/>
                  </a:lnTo>
                  <a:lnTo>
                    <a:pt x="72974" y="776706"/>
                  </a:lnTo>
                  <a:lnTo>
                    <a:pt x="74193" y="777925"/>
                  </a:lnTo>
                  <a:lnTo>
                    <a:pt x="75958" y="778637"/>
                  </a:lnTo>
                  <a:lnTo>
                    <a:pt x="79451" y="778637"/>
                  </a:lnTo>
                  <a:lnTo>
                    <a:pt x="81216" y="777925"/>
                  </a:lnTo>
                  <a:lnTo>
                    <a:pt x="83654" y="775487"/>
                  </a:lnTo>
                  <a:lnTo>
                    <a:pt x="84366" y="773925"/>
                  </a:lnTo>
                  <a:lnTo>
                    <a:pt x="84366" y="770229"/>
                  </a:lnTo>
                  <a:close/>
                </a:path>
                <a:path w="661669" h="1229995">
                  <a:moveTo>
                    <a:pt x="88722" y="1059992"/>
                  </a:moveTo>
                  <a:lnTo>
                    <a:pt x="88531" y="1059421"/>
                  </a:lnTo>
                  <a:lnTo>
                    <a:pt x="88303" y="1058583"/>
                  </a:lnTo>
                  <a:lnTo>
                    <a:pt x="88303" y="1058265"/>
                  </a:lnTo>
                  <a:lnTo>
                    <a:pt x="87884" y="1057236"/>
                  </a:lnTo>
                  <a:lnTo>
                    <a:pt x="87401" y="1056563"/>
                  </a:lnTo>
                  <a:lnTo>
                    <a:pt x="86791" y="1055928"/>
                  </a:lnTo>
                  <a:lnTo>
                    <a:pt x="84366" y="1053490"/>
                  </a:lnTo>
                  <a:lnTo>
                    <a:pt x="79806" y="1053490"/>
                  </a:lnTo>
                  <a:lnTo>
                    <a:pt x="77533" y="1055928"/>
                  </a:lnTo>
                  <a:lnTo>
                    <a:pt x="76923" y="1056474"/>
                  </a:lnTo>
                  <a:lnTo>
                    <a:pt x="76441" y="1057173"/>
                  </a:lnTo>
                  <a:lnTo>
                    <a:pt x="75996" y="1058240"/>
                  </a:lnTo>
                  <a:lnTo>
                    <a:pt x="76022" y="1058557"/>
                  </a:lnTo>
                  <a:lnTo>
                    <a:pt x="75793" y="1059421"/>
                  </a:lnTo>
                  <a:lnTo>
                    <a:pt x="75603" y="1059992"/>
                  </a:lnTo>
                  <a:lnTo>
                    <a:pt x="75603" y="1062431"/>
                  </a:lnTo>
                  <a:lnTo>
                    <a:pt x="76314" y="1064006"/>
                  </a:lnTo>
                  <a:lnTo>
                    <a:pt x="78752" y="1066444"/>
                  </a:lnTo>
                  <a:lnTo>
                    <a:pt x="80314" y="1067142"/>
                  </a:lnTo>
                  <a:lnTo>
                    <a:pt x="82080" y="1067142"/>
                  </a:lnTo>
                  <a:lnTo>
                    <a:pt x="83845" y="1067142"/>
                  </a:lnTo>
                  <a:lnTo>
                    <a:pt x="85585" y="1066444"/>
                  </a:lnTo>
                  <a:lnTo>
                    <a:pt x="88011" y="1064006"/>
                  </a:lnTo>
                  <a:lnTo>
                    <a:pt x="88722" y="1062240"/>
                  </a:lnTo>
                  <a:lnTo>
                    <a:pt x="88722" y="1059992"/>
                  </a:lnTo>
                  <a:close/>
                </a:path>
                <a:path w="661669" h="1229995">
                  <a:moveTo>
                    <a:pt x="88722" y="469125"/>
                  </a:moveTo>
                  <a:lnTo>
                    <a:pt x="88531" y="468541"/>
                  </a:lnTo>
                  <a:lnTo>
                    <a:pt x="88366" y="467931"/>
                  </a:lnTo>
                  <a:lnTo>
                    <a:pt x="88303" y="467715"/>
                  </a:lnTo>
                  <a:lnTo>
                    <a:pt x="84366" y="462610"/>
                  </a:lnTo>
                  <a:lnTo>
                    <a:pt x="79806" y="462610"/>
                  </a:lnTo>
                  <a:lnTo>
                    <a:pt x="77533" y="465086"/>
                  </a:lnTo>
                  <a:lnTo>
                    <a:pt x="76733" y="465759"/>
                  </a:lnTo>
                  <a:lnTo>
                    <a:pt x="76250" y="466813"/>
                  </a:lnTo>
                  <a:lnTo>
                    <a:pt x="75793" y="468541"/>
                  </a:lnTo>
                  <a:lnTo>
                    <a:pt x="75603" y="469150"/>
                  </a:lnTo>
                  <a:lnTo>
                    <a:pt x="75603" y="471551"/>
                  </a:lnTo>
                  <a:lnTo>
                    <a:pt x="76314" y="473125"/>
                  </a:lnTo>
                  <a:lnTo>
                    <a:pt x="78752" y="475564"/>
                  </a:lnTo>
                  <a:lnTo>
                    <a:pt x="80314" y="476275"/>
                  </a:lnTo>
                  <a:lnTo>
                    <a:pt x="83845" y="476275"/>
                  </a:lnTo>
                  <a:lnTo>
                    <a:pt x="85585" y="475564"/>
                  </a:lnTo>
                  <a:lnTo>
                    <a:pt x="88011" y="473125"/>
                  </a:lnTo>
                  <a:lnTo>
                    <a:pt x="88722" y="471360"/>
                  </a:lnTo>
                  <a:lnTo>
                    <a:pt x="88722" y="469125"/>
                  </a:lnTo>
                  <a:close/>
                </a:path>
                <a:path w="661669" h="1229995">
                  <a:moveTo>
                    <a:pt x="93116" y="892632"/>
                  </a:moveTo>
                  <a:lnTo>
                    <a:pt x="92405" y="891057"/>
                  </a:lnTo>
                  <a:lnTo>
                    <a:pt x="88722" y="887399"/>
                  </a:lnTo>
                  <a:lnTo>
                    <a:pt x="84010" y="887590"/>
                  </a:lnTo>
                  <a:lnTo>
                    <a:pt x="81889" y="889838"/>
                  </a:lnTo>
                  <a:lnTo>
                    <a:pt x="80708" y="891057"/>
                  </a:lnTo>
                  <a:lnTo>
                    <a:pt x="79997" y="892632"/>
                  </a:lnTo>
                  <a:lnTo>
                    <a:pt x="79997" y="896315"/>
                  </a:lnTo>
                  <a:lnTo>
                    <a:pt x="80708" y="898080"/>
                  </a:lnTo>
                  <a:lnTo>
                    <a:pt x="81762" y="899109"/>
                  </a:lnTo>
                  <a:lnTo>
                    <a:pt x="82943" y="900353"/>
                  </a:lnTo>
                  <a:lnTo>
                    <a:pt x="84709" y="901026"/>
                  </a:lnTo>
                  <a:lnTo>
                    <a:pt x="88214" y="901026"/>
                  </a:lnTo>
                  <a:lnTo>
                    <a:pt x="89966" y="900353"/>
                  </a:lnTo>
                  <a:lnTo>
                    <a:pt x="90995" y="899109"/>
                  </a:lnTo>
                  <a:lnTo>
                    <a:pt x="92405" y="898080"/>
                  </a:lnTo>
                  <a:lnTo>
                    <a:pt x="93116" y="896315"/>
                  </a:lnTo>
                  <a:lnTo>
                    <a:pt x="93116" y="892632"/>
                  </a:lnTo>
                  <a:close/>
                </a:path>
                <a:path w="661669" h="1229995">
                  <a:moveTo>
                    <a:pt x="93116" y="693293"/>
                  </a:moveTo>
                  <a:lnTo>
                    <a:pt x="93078" y="691565"/>
                  </a:lnTo>
                  <a:lnTo>
                    <a:pt x="92405" y="689991"/>
                  </a:lnTo>
                  <a:lnTo>
                    <a:pt x="91186" y="688746"/>
                  </a:lnTo>
                  <a:lnTo>
                    <a:pt x="88722" y="686308"/>
                  </a:lnTo>
                  <a:lnTo>
                    <a:pt x="84010" y="686498"/>
                  </a:lnTo>
                  <a:lnTo>
                    <a:pt x="80708" y="689991"/>
                  </a:lnTo>
                  <a:lnTo>
                    <a:pt x="79997" y="691565"/>
                  </a:lnTo>
                  <a:lnTo>
                    <a:pt x="79997" y="695248"/>
                  </a:lnTo>
                  <a:lnTo>
                    <a:pt x="80708" y="696823"/>
                  </a:lnTo>
                  <a:lnTo>
                    <a:pt x="81762" y="698042"/>
                  </a:lnTo>
                  <a:lnTo>
                    <a:pt x="82943" y="699262"/>
                  </a:lnTo>
                  <a:lnTo>
                    <a:pt x="84709" y="699960"/>
                  </a:lnTo>
                  <a:lnTo>
                    <a:pt x="88214" y="699960"/>
                  </a:lnTo>
                  <a:lnTo>
                    <a:pt x="89966" y="699262"/>
                  </a:lnTo>
                  <a:lnTo>
                    <a:pt x="90995" y="698042"/>
                  </a:lnTo>
                  <a:lnTo>
                    <a:pt x="92405" y="696823"/>
                  </a:lnTo>
                  <a:lnTo>
                    <a:pt x="93116" y="695248"/>
                  </a:lnTo>
                  <a:lnTo>
                    <a:pt x="93116" y="693293"/>
                  </a:lnTo>
                  <a:close/>
                </a:path>
                <a:path w="661669" h="1229995">
                  <a:moveTo>
                    <a:pt x="101841" y="1177518"/>
                  </a:moveTo>
                  <a:lnTo>
                    <a:pt x="101130" y="1175943"/>
                  </a:lnTo>
                  <a:lnTo>
                    <a:pt x="99949" y="1174724"/>
                  </a:lnTo>
                  <a:lnTo>
                    <a:pt x="97472" y="1172298"/>
                  </a:lnTo>
                  <a:lnTo>
                    <a:pt x="92760" y="1172489"/>
                  </a:lnTo>
                  <a:lnTo>
                    <a:pt x="90678" y="1174724"/>
                  </a:lnTo>
                  <a:lnTo>
                    <a:pt x="89420" y="1175943"/>
                  </a:lnTo>
                  <a:lnTo>
                    <a:pt x="88722" y="1177683"/>
                  </a:lnTo>
                  <a:lnTo>
                    <a:pt x="88722" y="1181201"/>
                  </a:lnTo>
                  <a:lnTo>
                    <a:pt x="89420" y="1182966"/>
                  </a:lnTo>
                  <a:lnTo>
                    <a:pt x="90487" y="1183830"/>
                  </a:lnTo>
                  <a:lnTo>
                    <a:pt x="91706" y="1185214"/>
                  </a:lnTo>
                  <a:lnTo>
                    <a:pt x="93472" y="1185913"/>
                  </a:lnTo>
                  <a:lnTo>
                    <a:pt x="95199" y="1185913"/>
                  </a:lnTo>
                  <a:lnTo>
                    <a:pt x="96964" y="1185913"/>
                  </a:lnTo>
                  <a:lnTo>
                    <a:pt x="98691" y="1185214"/>
                  </a:lnTo>
                  <a:lnTo>
                    <a:pt x="99745" y="1183995"/>
                  </a:lnTo>
                  <a:lnTo>
                    <a:pt x="100965" y="1182966"/>
                  </a:lnTo>
                  <a:lnTo>
                    <a:pt x="101841" y="1181201"/>
                  </a:lnTo>
                  <a:lnTo>
                    <a:pt x="101841" y="1177518"/>
                  </a:lnTo>
                  <a:close/>
                </a:path>
                <a:path w="661669" h="1229995">
                  <a:moveTo>
                    <a:pt x="101841" y="945261"/>
                  </a:moveTo>
                  <a:lnTo>
                    <a:pt x="101130" y="943533"/>
                  </a:lnTo>
                  <a:lnTo>
                    <a:pt x="99910" y="942289"/>
                  </a:lnTo>
                  <a:lnTo>
                    <a:pt x="97282" y="939850"/>
                  </a:lnTo>
                  <a:lnTo>
                    <a:pt x="92925" y="940041"/>
                  </a:lnTo>
                  <a:lnTo>
                    <a:pt x="90639" y="942289"/>
                  </a:lnTo>
                  <a:lnTo>
                    <a:pt x="89420" y="943533"/>
                  </a:lnTo>
                  <a:lnTo>
                    <a:pt x="88722" y="945261"/>
                  </a:lnTo>
                  <a:lnTo>
                    <a:pt x="88722" y="948601"/>
                  </a:lnTo>
                  <a:lnTo>
                    <a:pt x="89420" y="950366"/>
                  </a:lnTo>
                  <a:lnTo>
                    <a:pt x="90487" y="951585"/>
                  </a:lnTo>
                  <a:lnTo>
                    <a:pt x="91706" y="952804"/>
                  </a:lnTo>
                  <a:lnTo>
                    <a:pt x="93472" y="953503"/>
                  </a:lnTo>
                  <a:lnTo>
                    <a:pt x="96964" y="953503"/>
                  </a:lnTo>
                  <a:lnTo>
                    <a:pt x="98691" y="952804"/>
                  </a:lnTo>
                  <a:lnTo>
                    <a:pt x="101130" y="950366"/>
                  </a:lnTo>
                  <a:lnTo>
                    <a:pt x="101841" y="948791"/>
                  </a:lnTo>
                  <a:lnTo>
                    <a:pt x="101841" y="945261"/>
                  </a:lnTo>
                  <a:close/>
                </a:path>
                <a:path w="661669" h="1229995">
                  <a:moveTo>
                    <a:pt x="101841" y="656590"/>
                  </a:moveTo>
                  <a:lnTo>
                    <a:pt x="101130" y="655015"/>
                  </a:lnTo>
                  <a:lnTo>
                    <a:pt x="99910" y="653796"/>
                  </a:lnTo>
                  <a:lnTo>
                    <a:pt x="97282" y="651332"/>
                  </a:lnTo>
                  <a:lnTo>
                    <a:pt x="92925" y="651522"/>
                  </a:lnTo>
                  <a:lnTo>
                    <a:pt x="89420" y="655015"/>
                  </a:lnTo>
                  <a:lnTo>
                    <a:pt x="88722" y="656755"/>
                  </a:lnTo>
                  <a:lnTo>
                    <a:pt x="88722" y="660082"/>
                  </a:lnTo>
                  <a:lnTo>
                    <a:pt x="89420" y="661847"/>
                  </a:lnTo>
                  <a:lnTo>
                    <a:pt x="90487" y="663067"/>
                  </a:lnTo>
                  <a:lnTo>
                    <a:pt x="91706" y="664286"/>
                  </a:lnTo>
                  <a:lnTo>
                    <a:pt x="93472" y="664984"/>
                  </a:lnTo>
                  <a:lnTo>
                    <a:pt x="96964" y="664984"/>
                  </a:lnTo>
                  <a:lnTo>
                    <a:pt x="98691" y="664286"/>
                  </a:lnTo>
                  <a:lnTo>
                    <a:pt x="101130" y="661847"/>
                  </a:lnTo>
                  <a:lnTo>
                    <a:pt x="101841" y="660082"/>
                  </a:lnTo>
                  <a:lnTo>
                    <a:pt x="101841" y="656590"/>
                  </a:lnTo>
                  <a:close/>
                </a:path>
                <a:path w="661669" h="1229995">
                  <a:moveTo>
                    <a:pt x="119303" y="1015022"/>
                  </a:moveTo>
                  <a:lnTo>
                    <a:pt x="118630" y="1013447"/>
                  </a:lnTo>
                  <a:lnTo>
                    <a:pt x="114947" y="1009802"/>
                  </a:lnTo>
                  <a:lnTo>
                    <a:pt x="110236" y="1009992"/>
                  </a:lnTo>
                  <a:lnTo>
                    <a:pt x="108153" y="1012228"/>
                  </a:lnTo>
                  <a:lnTo>
                    <a:pt x="106895" y="1013447"/>
                  </a:lnTo>
                  <a:lnTo>
                    <a:pt x="106197" y="1015187"/>
                  </a:lnTo>
                  <a:lnTo>
                    <a:pt x="106197" y="1018552"/>
                  </a:lnTo>
                  <a:lnTo>
                    <a:pt x="106895" y="1020279"/>
                  </a:lnTo>
                  <a:lnTo>
                    <a:pt x="107962" y="1021499"/>
                  </a:lnTo>
                  <a:lnTo>
                    <a:pt x="109181" y="1022743"/>
                  </a:lnTo>
                  <a:lnTo>
                    <a:pt x="110947" y="1023416"/>
                  </a:lnTo>
                  <a:lnTo>
                    <a:pt x="114439" y="1023416"/>
                  </a:lnTo>
                  <a:lnTo>
                    <a:pt x="116166" y="1022743"/>
                  </a:lnTo>
                  <a:lnTo>
                    <a:pt x="118630" y="1020279"/>
                  </a:lnTo>
                  <a:lnTo>
                    <a:pt x="119303" y="1018705"/>
                  </a:lnTo>
                  <a:lnTo>
                    <a:pt x="119303" y="1015022"/>
                  </a:lnTo>
                  <a:close/>
                </a:path>
                <a:path w="661669" h="1229995">
                  <a:moveTo>
                    <a:pt x="119303" y="857656"/>
                  </a:moveTo>
                  <a:lnTo>
                    <a:pt x="118630" y="855916"/>
                  </a:lnTo>
                  <a:lnTo>
                    <a:pt x="117424" y="854862"/>
                  </a:lnTo>
                  <a:lnTo>
                    <a:pt x="114782" y="852424"/>
                  </a:lnTo>
                  <a:lnTo>
                    <a:pt x="110236" y="852614"/>
                  </a:lnTo>
                  <a:lnTo>
                    <a:pt x="108153" y="854862"/>
                  </a:lnTo>
                  <a:lnTo>
                    <a:pt x="106895" y="856081"/>
                  </a:lnTo>
                  <a:lnTo>
                    <a:pt x="106197" y="857656"/>
                  </a:lnTo>
                  <a:lnTo>
                    <a:pt x="106197" y="861174"/>
                  </a:lnTo>
                  <a:lnTo>
                    <a:pt x="106895" y="862939"/>
                  </a:lnTo>
                  <a:lnTo>
                    <a:pt x="107962" y="864133"/>
                  </a:lnTo>
                  <a:lnTo>
                    <a:pt x="109181" y="865352"/>
                  </a:lnTo>
                  <a:lnTo>
                    <a:pt x="110947" y="866089"/>
                  </a:lnTo>
                  <a:lnTo>
                    <a:pt x="114439" y="866089"/>
                  </a:lnTo>
                  <a:lnTo>
                    <a:pt x="116166" y="865352"/>
                  </a:lnTo>
                  <a:lnTo>
                    <a:pt x="118630" y="862914"/>
                  </a:lnTo>
                  <a:lnTo>
                    <a:pt x="119303" y="861377"/>
                  </a:lnTo>
                  <a:lnTo>
                    <a:pt x="119303" y="857656"/>
                  </a:lnTo>
                  <a:close/>
                </a:path>
                <a:path w="661669" h="1229995">
                  <a:moveTo>
                    <a:pt x="128066" y="1212494"/>
                  </a:moveTo>
                  <a:lnTo>
                    <a:pt x="127355" y="1210919"/>
                  </a:lnTo>
                  <a:lnTo>
                    <a:pt x="126174" y="1209675"/>
                  </a:lnTo>
                  <a:lnTo>
                    <a:pt x="123545" y="1207236"/>
                  </a:lnTo>
                  <a:lnTo>
                    <a:pt x="118986" y="1207427"/>
                  </a:lnTo>
                  <a:lnTo>
                    <a:pt x="116878" y="1209675"/>
                  </a:lnTo>
                  <a:lnTo>
                    <a:pt x="115658" y="1210919"/>
                  </a:lnTo>
                  <a:lnTo>
                    <a:pt x="114947" y="1212494"/>
                  </a:lnTo>
                  <a:lnTo>
                    <a:pt x="114947" y="1216177"/>
                  </a:lnTo>
                  <a:lnTo>
                    <a:pt x="115658" y="1217752"/>
                  </a:lnTo>
                  <a:lnTo>
                    <a:pt x="116713" y="1218971"/>
                  </a:lnTo>
                  <a:lnTo>
                    <a:pt x="117932" y="1220190"/>
                  </a:lnTo>
                  <a:lnTo>
                    <a:pt x="119697" y="1220889"/>
                  </a:lnTo>
                  <a:lnTo>
                    <a:pt x="123190" y="1220889"/>
                  </a:lnTo>
                  <a:lnTo>
                    <a:pt x="124917" y="1220190"/>
                  </a:lnTo>
                  <a:lnTo>
                    <a:pt x="126174" y="1218971"/>
                  </a:lnTo>
                  <a:lnTo>
                    <a:pt x="127355" y="1217752"/>
                  </a:lnTo>
                  <a:lnTo>
                    <a:pt x="128066" y="1216177"/>
                  </a:lnTo>
                  <a:lnTo>
                    <a:pt x="128066" y="1212494"/>
                  </a:lnTo>
                  <a:close/>
                </a:path>
                <a:path w="661669" h="1229995">
                  <a:moveTo>
                    <a:pt x="128066" y="1133830"/>
                  </a:moveTo>
                  <a:lnTo>
                    <a:pt x="127355" y="1132255"/>
                  </a:lnTo>
                  <a:lnTo>
                    <a:pt x="126174" y="1130998"/>
                  </a:lnTo>
                  <a:lnTo>
                    <a:pt x="123698" y="1128572"/>
                  </a:lnTo>
                  <a:lnTo>
                    <a:pt x="118986" y="1128763"/>
                  </a:lnTo>
                  <a:lnTo>
                    <a:pt x="116878" y="1130998"/>
                  </a:lnTo>
                  <a:lnTo>
                    <a:pt x="115658" y="1132255"/>
                  </a:lnTo>
                  <a:lnTo>
                    <a:pt x="114947" y="1133830"/>
                  </a:lnTo>
                  <a:lnTo>
                    <a:pt x="114947" y="1137323"/>
                  </a:lnTo>
                  <a:lnTo>
                    <a:pt x="115658" y="1139088"/>
                  </a:lnTo>
                  <a:lnTo>
                    <a:pt x="116713" y="1140269"/>
                  </a:lnTo>
                  <a:lnTo>
                    <a:pt x="117932" y="1141514"/>
                  </a:lnTo>
                  <a:lnTo>
                    <a:pt x="119697" y="1142225"/>
                  </a:lnTo>
                  <a:lnTo>
                    <a:pt x="123190" y="1142225"/>
                  </a:lnTo>
                  <a:lnTo>
                    <a:pt x="124917" y="1141514"/>
                  </a:lnTo>
                  <a:lnTo>
                    <a:pt x="127355" y="1139088"/>
                  </a:lnTo>
                  <a:lnTo>
                    <a:pt x="128066" y="1137323"/>
                  </a:lnTo>
                  <a:lnTo>
                    <a:pt x="128066" y="1133830"/>
                  </a:lnTo>
                  <a:close/>
                </a:path>
                <a:path w="661669" h="1229995">
                  <a:moveTo>
                    <a:pt x="128066" y="621614"/>
                  </a:moveTo>
                  <a:lnTo>
                    <a:pt x="127355" y="620052"/>
                  </a:lnTo>
                  <a:lnTo>
                    <a:pt x="126174" y="618832"/>
                  </a:lnTo>
                  <a:lnTo>
                    <a:pt x="123545" y="616356"/>
                  </a:lnTo>
                  <a:lnTo>
                    <a:pt x="118986" y="616546"/>
                  </a:lnTo>
                  <a:lnTo>
                    <a:pt x="116878" y="618832"/>
                  </a:lnTo>
                  <a:lnTo>
                    <a:pt x="115658" y="620052"/>
                  </a:lnTo>
                  <a:lnTo>
                    <a:pt x="114947" y="621614"/>
                  </a:lnTo>
                  <a:lnTo>
                    <a:pt x="114947" y="625297"/>
                  </a:lnTo>
                  <a:lnTo>
                    <a:pt x="115658" y="626872"/>
                  </a:lnTo>
                  <a:lnTo>
                    <a:pt x="116713" y="628091"/>
                  </a:lnTo>
                  <a:lnTo>
                    <a:pt x="117932" y="629310"/>
                  </a:lnTo>
                  <a:lnTo>
                    <a:pt x="119697" y="630021"/>
                  </a:lnTo>
                  <a:lnTo>
                    <a:pt x="123190" y="630021"/>
                  </a:lnTo>
                  <a:lnTo>
                    <a:pt x="124917" y="629310"/>
                  </a:lnTo>
                  <a:lnTo>
                    <a:pt x="126174" y="628091"/>
                  </a:lnTo>
                  <a:lnTo>
                    <a:pt x="127355" y="626872"/>
                  </a:lnTo>
                  <a:lnTo>
                    <a:pt x="128066" y="625297"/>
                  </a:lnTo>
                  <a:lnTo>
                    <a:pt x="128066" y="621614"/>
                  </a:lnTo>
                  <a:close/>
                </a:path>
                <a:path w="661669" h="1229995">
                  <a:moveTo>
                    <a:pt x="136817" y="709041"/>
                  </a:moveTo>
                  <a:lnTo>
                    <a:pt x="136105" y="707301"/>
                  </a:lnTo>
                  <a:lnTo>
                    <a:pt x="134886" y="706247"/>
                  </a:lnTo>
                  <a:lnTo>
                    <a:pt x="132295" y="703808"/>
                  </a:lnTo>
                  <a:lnTo>
                    <a:pt x="127736" y="703999"/>
                  </a:lnTo>
                  <a:lnTo>
                    <a:pt x="125628" y="706247"/>
                  </a:lnTo>
                  <a:lnTo>
                    <a:pt x="124409" y="707301"/>
                  </a:lnTo>
                  <a:lnTo>
                    <a:pt x="123698" y="709041"/>
                  </a:lnTo>
                  <a:lnTo>
                    <a:pt x="123698" y="712533"/>
                  </a:lnTo>
                  <a:lnTo>
                    <a:pt x="124409" y="714298"/>
                  </a:lnTo>
                  <a:lnTo>
                    <a:pt x="125463" y="715518"/>
                  </a:lnTo>
                  <a:lnTo>
                    <a:pt x="126682" y="716762"/>
                  </a:lnTo>
                  <a:lnTo>
                    <a:pt x="128409" y="717435"/>
                  </a:lnTo>
                  <a:lnTo>
                    <a:pt x="131940" y="717435"/>
                  </a:lnTo>
                  <a:lnTo>
                    <a:pt x="133680" y="716724"/>
                  </a:lnTo>
                  <a:lnTo>
                    <a:pt x="134886" y="715518"/>
                  </a:lnTo>
                  <a:lnTo>
                    <a:pt x="136105" y="714298"/>
                  </a:lnTo>
                  <a:lnTo>
                    <a:pt x="136817" y="712724"/>
                  </a:lnTo>
                  <a:lnTo>
                    <a:pt x="136817" y="709041"/>
                  </a:lnTo>
                  <a:close/>
                </a:path>
                <a:path w="661669" h="1229995">
                  <a:moveTo>
                    <a:pt x="145567" y="1177683"/>
                  </a:moveTo>
                  <a:lnTo>
                    <a:pt x="144868" y="1175943"/>
                  </a:lnTo>
                  <a:lnTo>
                    <a:pt x="141173" y="1172298"/>
                  </a:lnTo>
                  <a:lnTo>
                    <a:pt x="136652" y="1172451"/>
                  </a:lnTo>
                  <a:lnTo>
                    <a:pt x="134378" y="1174724"/>
                  </a:lnTo>
                  <a:lnTo>
                    <a:pt x="133134" y="1175943"/>
                  </a:lnTo>
                  <a:lnTo>
                    <a:pt x="132461" y="1177518"/>
                  </a:lnTo>
                  <a:lnTo>
                    <a:pt x="132461" y="1181011"/>
                  </a:lnTo>
                  <a:lnTo>
                    <a:pt x="133134" y="1182776"/>
                  </a:lnTo>
                  <a:lnTo>
                    <a:pt x="134188" y="1183995"/>
                  </a:lnTo>
                  <a:lnTo>
                    <a:pt x="135407" y="1185214"/>
                  </a:lnTo>
                  <a:lnTo>
                    <a:pt x="137172" y="1185913"/>
                  </a:lnTo>
                  <a:lnTo>
                    <a:pt x="140665" y="1185913"/>
                  </a:lnTo>
                  <a:lnTo>
                    <a:pt x="142430" y="1185214"/>
                  </a:lnTo>
                  <a:lnTo>
                    <a:pt x="144868" y="1182776"/>
                  </a:lnTo>
                  <a:lnTo>
                    <a:pt x="145567" y="1181011"/>
                  </a:lnTo>
                  <a:lnTo>
                    <a:pt x="145567" y="1177683"/>
                  </a:lnTo>
                  <a:close/>
                </a:path>
                <a:path w="661669" h="1229995">
                  <a:moveTo>
                    <a:pt x="145567" y="1041438"/>
                  </a:moveTo>
                  <a:lnTo>
                    <a:pt x="144868" y="1039710"/>
                  </a:lnTo>
                  <a:lnTo>
                    <a:pt x="143649" y="1038453"/>
                  </a:lnTo>
                  <a:lnTo>
                    <a:pt x="141173" y="1036015"/>
                  </a:lnTo>
                  <a:lnTo>
                    <a:pt x="136652" y="1036015"/>
                  </a:lnTo>
                  <a:lnTo>
                    <a:pt x="134378" y="1038453"/>
                  </a:lnTo>
                  <a:lnTo>
                    <a:pt x="133134" y="1039672"/>
                  </a:lnTo>
                  <a:lnTo>
                    <a:pt x="132461" y="1041438"/>
                  </a:lnTo>
                  <a:lnTo>
                    <a:pt x="132461" y="1044930"/>
                  </a:lnTo>
                  <a:lnTo>
                    <a:pt x="133134" y="1046505"/>
                  </a:lnTo>
                  <a:lnTo>
                    <a:pt x="134188" y="1047724"/>
                  </a:lnTo>
                  <a:lnTo>
                    <a:pt x="135407" y="1048943"/>
                  </a:lnTo>
                  <a:lnTo>
                    <a:pt x="137172" y="1049642"/>
                  </a:lnTo>
                  <a:lnTo>
                    <a:pt x="140665" y="1049642"/>
                  </a:lnTo>
                  <a:lnTo>
                    <a:pt x="142430" y="1048943"/>
                  </a:lnTo>
                  <a:lnTo>
                    <a:pt x="144868" y="1046530"/>
                  </a:lnTo>
                  <a:lnTo>
                    <a:pt x="145567" y="1044930"/>
                  </a:lnTo>
                  <a:lnTo>
                    <a:pt x="145567" y="1041438"/>
                  </a:lnTo>
                  <a:close/>
                </a:path>
                <a:path w="661669" h="1229995">
                  <a:moveTo>
                    <a:pt x="154292" y="997712"/>
                  </a:moveTo>
                  <a:lnTo>
                    <a:pt x="153619" y="995984"/>
                  </a:lnTo>
                  <a:lnTo>
                    <a:pt x="152400" y="994765"/>
                  </a:lnTo>
                  <a:lnTo>
                    <a:pt x="149771" y="992289"/>
                  </a:lnTo>
                  <a:lnTo>
                    <a:pt x="145376" y="992479"/>
                  </a:lnTo>
                  <a:lnTo>
                    <a:pt x="141909" y="995984"/>
                  </a:lnTo>
                  <a:lnTo>
                    <a:pt x="141211" y="997712"/>
                  </a:lnTo>
                  <a:lnTo>
                    <a:pt x="141211" y="1001242"/>
                  </a:lnTo>
                  <a:lnTo>
                    <a:pt x="141909" y="1002804"/>
                  </a:lnTo>
                  <a:lnTo>
                    <a:pt x="142976" y="1004023"/>
                  </a:lnTo>
                  <a:lnTo>
                    <a:pt x="144157" y="1005243"/>
                  </a:lnTo>
                  <a:lnTo>
                    <a:pt x="145923" y="1005954"/>
                  </a:lnTo>
                  <a:lnTo>
                    <a:pt x="149415" y="1005954"/>
                  </a:lnTo>
                  <a:lnTo>
                    <a:pt x="151142" y="1005243"/>
                  </a:lnTo>
                  <a:lnTo>
                    <a:pt x="152400" y="1004023"/>
                  </a:lnTo>
                  <a:lnTo>
                    <a:pt x="153619" y="1002804"/>
                  </a:lnTo>
                  <a:lnTo>
                    <a:pt x="154292" y="1001039"/>
                  </a:lnTo>
                  <a:lnTo>
                    <a:pt x="154292" y="997712"/>
                  </a:lnTo>
                  <a:close/>
                </a:path>
                <a:path w="661669" h="1229995">
                  <a:moveTo>
                    <a:pt x="154292" y="656755"/>
                  </a:moveTo>
                  <a:lnTo>
                    <a:pt x="153619" y="655015"/>
                  </a:lnTo>
                  <a:lnTo>
                    <a:pt x="149936" y="651332"/>
                  </a:lnTo>
                  <a:lnTo>
                    <a:pt x="145376" y="651522"/>
                  </a:lnTo>
                  <a:lnTo>
                    <a:pt x="143129" y="653796"/>
                  </a:lnTo>
                  <a:lnTo>
                    <a:pt x="141909" y="655015"/>
                  </a:lnTo>
                  <a:lnTo>
                    <a:pt x="141211" y="656590"/>
                  </a:lnTo>
                  <a:lnTo>
                    <a:pt x="141211" y="660273"/>
                  </a:lnTo>
                  <a:lnTo>
                    <a:pt x="141909" y="661847"/>
                  </a:lnTo>
                  <a:lnTo>
                    <a:pt x="142976" y="663067"/>
                  </a:lnTo>
                  <a:lnTo>
                    <a:pt x="144157" y="664286"/>
                  </a:lnTo>
                  <a:lnTo>
                    <a:pt x="145923" y="664984"/>
                  </a:lnTo>
                  <a:lnTo>
                    <a:pt x="149415" y="664984"/>
                  </a:lnTo>
                  <a:lnTo>
                    <a:pt x="151180" y="664286"/>
                  </a:lnTo>
                  <a:lnTo>
                    <a:pt x="153619" y="661847"/>
                  </a:lnTo>
                  <a:lnTo>
                    <a:pt x="154292" y="660082"/>
                  </a:lnTo>
                  <a:lnTo>
                    <a:pt x="154292" y="656755"/>
                  </a:lnTo>
                  <a:close/>
                </a:path>
                <a:path w="661669" h="1229995">
                  <a:moveTo>
                    <a:pt x="158686" y="822706"/>
                  </a:moveTo>
                  <a:lnTo>
                    <a:pt x="157975" y="821143"/>
                  </a:lnTo>
                  <a:lnTo>
                    <a:pt x="156756" y="819886"/>
                  </a:lnTo>
                  <a:lnTo>
                    <a:pt x="154292" y="817448"/>
                  </a:lnTo>
                  <a:lnTo>
                    <a:pt x="149936" y="817448"/>
                  </a:lnTo>
                  <a:lnTo>
                    <a:pt x="147497" y="819886"/>
                  </a:lnTo>
                  <a:lnTo>
                    <a:pt x="146278" y="820953"/>
                  </a:lnTo>
                  <a:lnTo>
                    <a:pt x="145567" y="822706"/>
                  </a:lnTo>
                  <a:lnTo>
                    <a:pt x="145567" y="826401"/>
                  </a:lnTo>
                  <a:lnTo>
                    <a:pt x="146278" y="827963"/>
                  </a:lnTo>
                  <a:lnTo>
                    <a:pt x="148717" y="830402"/>
                  </a:lnTo>
                  <a:lnTo>
                    <a:pt x="150279" y="831113"/>
                  </a:lnTo>
                  <a:lnTo>
                    <a:pt x="153771" y="831113"/>
                  </a:lnTo>
                  <a:lnTo>
                    <a:pt x="155536" y="830402"/>
                  </a:lnTo>
                  <a:lnTo>
                    <a:pt x="157975" y="827963"/>
                  </a:lnTo>
                  <a:lnTo>
                    <a:pt x="158686" y="826211"/>
                  </a:lnTo>
                  <a:lnTo>
                    <a:pt x="158686" y="822706"/>
                  </a:lnTo>
                  <a:close/>
                </a:path>
                <a:path w="661669" h="1229995">
                  <a:moveTo>
                    <a:pt x="163042" y="1221244"/>
                  </a:moveTo>
                  <a:lnTo>
                    <a:pt x="162344" y="1219669"/>
                  </a:lnTo>
                  <a:lnTo>
                    <a:pt x="161124" y="1218425"/>
                  </a:lnTo>
                  <a:lnTo>
                    <a:pt x="158686" y="1215986"/>
                  </a:lnTo>
                  <a:lnTo>
                    <a:pt x="153974" y="1216177"/>
                  </a:lnTo>
                  <a:lnTo>
                    <a:pt x="151853" y="1218425"/>
                  </a:lnTo>
                  <a:lnTo>
                    <a:pt x="150634" y="1219479"/>
                  </a:lnTo>
                  <a:lnTo>
                    <a:pt x="149936" y="1221244"/>
                  </a:lnTo>
                  <a:lnTo>
                    <a:pt x="149936" y="1224927"/>
                  </a:lnTo>
                  <a:lnTo>
                    <a:pt x="150634" y="1226464"/>
                  </a:lnTo>
                  <a:lnTo>
                    <a:pt x="151688" y="1227721"/>
                  </a:lnTo>
                  <a:lnTo>
                    <a:pt x="152908" y="1228940"/>
                  </a:lnTo>
                  <a:lnTo>
                    <a:pt x="154673" y="1229639"/>
                  </a:lnTo>
                  <a:lnTo>
                    <a:pt x="158165" y="1229639"/>
                  </a:lnTo>
                  <a:lnTo>
                    <a:pt x="159905" y="1228940"/>
                  </a:lnTo>
                  <a:lnTo>
                    <a:pt x="162344" y="1226502"/>
                  </a:lnTo>
                  <a:lnTo>
                    <a:pt x="163042" y="1224737"/>
                  </a:lnTo>
                  <a:lnTo>
                    <a:pt x="163042" y="1221244"/>
                  </a:lnTo>
                  <a:close/>
                </a:path>
                <a:path w="661669" h="1229995">
                  <a:moveTo>
                    <a:pt x="163042" y="1107757"/>
                  </a:moveTo>
                  <a:lnTo>
                    <a:pt x="162344" y="1106004"/>
                  </a:lnTo>
                  <a:lnTo>
                    <a:pt x="161124" y="1104785"/>
                  </a:lnTo>
                  <a:lnTo>
                    <a:pt x="158686" y="1102309"/>
                  </a:lnTo>
                  <a:lnTo>
                    <a:pt x="154127" y="1102309"/>
                  </a:lnTo>
                  <a:lnTo>
                    <a:pt x="151853" y="1104785"/>
                  </a:lnTo>
                  <a:lnTo>
                    <a:pt x="150634" y="1106004"/>
                  </a:lnTo>
                  <a:lnTo>
                    <a:pt x="149936" y="1107567"/>
                  </a:lnTo>
                  <a:lnTo>
                    <a:pt x="149936" y="1111262"/>
                  </a:lnTo>
                  <a:lnTo>
                    <a:pt x="150634" y="1112824"/>
                  </a:lnTo>
                  <a:lnTo>
                    <a:pt x="151688" y="1114044"/>
                  </a:lnTo>
                  <a:lnTo>
                    <a:pt x="152908" y="1115263"/>
                  </a:lnTo>
                  <a:lnTo>
                    <a:pt x="154673" y="1115974"/>
                  </a:lnTo>
                  <a:lnTo>
                    <a:pt x="158165" y="1115974"/>
                  </a:lnTo>
                  <a:lnTo>
                    <a:pt x="159905" y="1115263"/>
                  </a:lnTo>
                  <a:lnTo>
                    <a:pt x="162344" y="1112824"/>
                  </a:lnTo>
                  <a:lnTo>
                    <a:pt x="163042" y="1111097"/>
                  </a:lnTo>
                  <a:lnTo>
                    <a:pt x="163042" y="1107757"/>
                  </a:lnTo>
                  <a:close/>
                </a:path>
                <a:path w="661669" h="1229995">
                  <a:moveTo>
                    <a:pt x="163042" y="945108"/>
                  </a:moveTo>
                  <a:lnTo>
                    <a:pt x="162344" y="943533"/>
                  </a:lnTo>
                  <a:lnTo>
                    <a:pt x="161124" y="942289"/>
                  </a:lnTo>
                  <a:lnTo>
                    <a:pt x="158496" y="939850"/>
                  </a:lnTo>
                  <a:lnTo>
                    <a:pt x="153974" y="940041"/>
                  </a:lnTo>
                  <a:lnTo>
                    <a:pt x="151853" y="942289"/>
                  </a:lnTo>
                  <a:lnTo>
                    <a:pt x="150634" y="943343"/>
                  </a:lnTo>
                  <a:lnTo>
                    <a:pt x="149936" y="945108"/>
                  </a:lnTo>
                  <a:lnTo>
                    <a:pt x="149936" y="948791"/>
                  </a:lnTo>
                  <a:lnTo>
                    <a:pt x="150634" y="950366"/>
                  </a:lnTo>
                  <a:lnTo>
                    <a:pt x="151688" y="951585"/>
                  </a:lnTo>
                  <a:lnTo>
                    <a:pt x="152908" y="952804"/>
                  </a:lnTo>
                  <a:lnTo>
                    <a:pt x="154673" y="953503"/>
                  </a:lnTo>
                  <a:lnTo>
                    <a:pt x="158165" y="953503"/>
                  </a:lnTo>
                  <a:lnTo>
                    <a:pt x="159905" y="952804"/>
                  </a:lnTo>
                  <a:lnTo>
                    <a:pt x="162344" y="950366"/>
                  </a:lnTo>
                  <a:lnTo>
                    <a:pt x="163042" y="948601"/>
                  </a:lnTo>
                  <a:lnTo>
                    <a:pt x="163042" y="945108"/>
                  </a:lnTo>
                  <a:close/>
                </a:path>
                <a:path w="661669" h="1229995">
                  <a:moveTo>
                    <a:pt x="163042" y="630364"/>
                  </a:moveTo>
                  <a:lnTo>
                    <a:pt x="162344" y="628802"/>
                  </a:lnTo>
                  <a:lnTo>
                    <a:pt x="161124" y="627545"/>
                  </a:lnTo>
                  <a:lnTo>
                    <a:pt x="158686" y="625106"/>
                  </a:lnTo>
                  <a:lnTo>
                    <a:pt x="153974" y="625297"/>
                  </a:lnTo>
                  <a:lnTo>
                    <a:pt x="151853" y="627545"/>
                  </a:lnTo>
                  <a:lnTo>
                    <a:pt x="150634" y="628599"/>
                  </a:lnTo>
                  <a:lnTo>
                    <a:pt x="149936" y="630364"/>
                  </a:lnTo>
                  <a:lnTo>
                    <a:pt x="149936" y="634060"/>
                  </a:lnTo>
                  <a:lnTo>
                    <a:pt x="150634" y="635622"/>
                  </a:lnTo>
                  <a:lnTo>
                    <a:pt x="151688" y="636841"/>
                  </a:lnTo>
                  <a:lnTo>
                    <a:pt x="152908" y="638060"/>
                  </a:lnTo>
                  <a:lnTo>
                    <a:pt x="154673" y="638771"/>
                  </a:lnTo>
                  <a:lnTo>
                    <a:pt x="158165" y="638771"/>
                  </a:lnTo>
                  <a:lnTo>
                    <a:pt x="159905" y="638060"/>
                  </a:lnTo>
                  <a:lnTo>
                    <a:pt x="162344" y="635622"/>
                  </a:lnTo>
                  <a:lnTo>
                    <a:pt x="163042" y="633857"/>
                  </a:lnTo>
                  <a:lnTo>
                    <a:pt x="163042" y="630364"/>
                  </a:lnTo>
                  <a:close/>
                </a:path>
                <a:path w="661669" h="1229995">
                  <a:moveTo>
                    <a:pt x="189268" y="1142542"/>
                  </a:moveTo>
                  <a:lnTo>
                    <a:pt x="188569" y="1140968"/>
                  </a:lnTo>
                  <a:lnTo>
                    <a:pt x="187375" y="1139761"/>
                  </a:lnTo>
                  <a:lnTo>
                    <a:pt x="184912" y="1137323"/>
                  </a:lnTo>
                  <a:lnTo>
                    <a:pt x="180200" y="1137513"/>
                  </a:lnTo>
                  <a:lnTo>
                    <a:pt x="178079" y="1139761"/>
                  </a:lnTo>
                  <a:lnTo>
                    <a:pt x="176860" y="1140815"/>
                  </a:lnTo>
                  <a:lnTo>
                    <a:pt x="176187" y="1142542"/>
                  </a:lnTo>
                  <a:lnTo>
                    <a:pt x="176187" y="1146225"/>
                  </a:lnTo>
                  <a:lnTo>
                    <a:pt x="176860" y="1147800"/>
                  </a:lnTo>
                  <a:lnTo>
                    <a:pt x="177927" y="1149019"/>
                  </a:lnTo>
                  <a:lnTo>
                    <a:pt x="179133" y="1150239"/>
                  </a:lnTo>
                  <a:lnTo>
                    <a:pt x="180898" y="1150937"/>
                  </a:lnTo>
                  <a:lnTo>
                    <a:pt x="184404" y="1150937"/>
                  </a:lnTo>
                  <a:lnTo>
                    <a:pt x="186156" y="1150239"/>
                  </a:lnTo>
                  <a:lnTo>
                    <a:pt x="188569" y="1147800"/>
                  </a:lnTo>
                  <a:lnTo>
                    <a:pt x="189268" y="1146225"/>
                  </a:lnTo>
                  <a:lnTo>
                    <a:pt x="189268" y="1142542"/>
                  </a:lnTo>
                  <a:close/>
                </a:path>
                <a:path w="661669" h="1229995">
                  <a:moveTo>
                    <a:pt x="189268" y="1090104"/>
                  </a:moveTo>
                  <a:lnTo>
                    <a:pt x="188569" y="1088529"/>
                  </a:lnTo>
                  <a:lnTo>
                    <a:pt x="187375" y="1087310"/>
                  </a:lnTo>
                  <a:lnTo>
                    <a:pt x="184912" y="1084846"/>
                  </a:lnTo>
                  <a:lnTo>
                    <a:pt x="180352" y="1085037"/>
                  </a:lnTo>
                  <a:lnTo>
                    <a:pt x="176860" y="1088529"/>
                  </a:lnTo>
                  <a:lnTo>
                    <a:pt x="176161" y="1090104"/>
                  </a:lnTo>
                  <a:lnTo>
                    <a:pt x="176161" y="1093787"/>
                  </a:lnTo>
                  <a:lnTo>
                    <a:pt x="176860" y="1095362"/>
                  </a:lnTo>
                  <a:lnTo>
                    <a:pt x="177927" y="1096568"/>
                  </a:lnTo>
                  <a:lnTo>
                    <a:pt x="179133" y="1097788"/>
                  </a:lnTo>
                  <a:lnTo>
                    <a:pt x="180898" y="1098499"/>
                  </a:lnTo>
                  <a:lnTo>
                    <a:pt x="184404" y="1098499"/>
                  </a:lnTo>
                  <a:lnTo>
                    <a:pt x="186131" y="1097788"/>
                  </a:lnTo>
                  <a:lnTo>
                    <a:pt x="187375" y="1096568"/>
                  </a:lnTo>
                  <a:lnTo>
                    <a:pt x="188569" y="1095362"/>
                  </a:lnTo>
                  <a:lnTo>
                    <a:pt x="189268" y="1093597"/>
                  </a:lnTo>
                  <a:lnTo>
                    <a:pt x="189268" y="1090104"/>
                  </a:lnTo>
                  <a:close/>
                </a:path>
                <a:path w="661669" h="1229995">
                  <a:moveTo>
                    <a:pt x="215493" y="1099007"/>
                  </a:moveTo>
                  <a:lnTo>
                    <a:pt x="214820" y="1097241"/>
                  </a:lnTo>
                  <a:lnTo>
                    <a:pt x="211137" y="1093597"/>
                  </a:lnTo>
                  <a:lnTo>
                    <a:pt x="206425" y="1093787"/>
                  </a:lnTo>
                  <a:lnTo>
                    <a:pt x="204343" y="1096035"/>
                  </a:lnTo>
                  <a:lnTo>
                    <a:pt x="203123" y="1097241"/>
                  </a:lnTo>
                  <a:lnTo>
                    <a:pt x="202412" y="1098854"/>
                  </a:lnTo>
                  <a:lnTo>
                    <a:pt x="202412" y="1102309"/>
                  </a:lnTo>
                  <a:lnTo>
                    <a:pt x="203123" y="1104112"/>
                  </a:lnTo>
                  <a:lnTo>
                    <a:pt x="204177" y="1105331"/>
                  </a:lnTo>
                  <a:lnTo>
                    <a:pt x="205371" y="1106538"/>
                  </a:lnTo>
                  <a:lnTo>
                    <a:pt x="207124" y="1107249"/>
                  </a:lnTo>
                  <a:lnTo>
                    <a:pt x="208864" y="1107249"/>
                  </a:lnTo>
                  <a:lnTo>
                    <a:pt x="210629" y="1107249"/>
                  </a:lnTo>
                  <a:lnTo>
                    <a:pt x="212394" y="1106538"/>
                  </a:lnTo>
                  <a:lnTo>
                    <a:pt x="214820" y="1104112"/>
                  </a:lnTo>
                  <a:lnTo>
                    <a:pt x="215493" y="1102347"/>
                  </a:lnTo>
                  <a:lnTo>
                    <a:pt x="215493" y="1099007"/>
                  </a:lnTo>
                  <a:close/>
                </a:path>
                <a:path w="661669" h="1229995">
                  <a:moveTo>
                    <a:pt x="224256" y="709231"/>
                  </a:moveTo>
                  <a:lnTo>
                    <a:pt x="223545" y="707466"/>
                  </a:lnTo>
                  <a:lnTo>
                    <a:pt x="222364" y="706247"/>
                  </a:lnTo>
                  <a:lnTo>
                    <a:pt x="219887" y="703808"/>
                  </a:lnTo>
                  <a:lnTo>
                    <a:pt x="215176" y="703808"/>
                  </a:lnTo>
                  <a:lnTo>
                    <a:pt x="213093" y="706247"/>
                  </a:lnTo>
                  <a:lnTo>
                    <a:pt x="211848" y="707466"/>
                  </a:lnTo>
                  <a:lnTo>
                    <a:pt x="211137" y="709231"/>
                  </a:lnTo>
                  <a:lnTo>
                    <a:pt x="211137" y="712724"/>
                  </a:lnTo>
                  <a:lnTo>
                    <a:pt x="211848" y="714489"/>
                  </a:lnTo>
                  <a:lnTo>
                    <a:pt x="212902" y="715518"/>
                  </a:lnTo>
                  <a:lnTo>
                    <a:pt x="214122" y="716762"/>
                  </a:lnTo>
                  <a:lnTo>
                    <a:pt x="215887" y="717435"/>
                  </a:lnTo>
                  <a:lnTo>
                    <a:pt x="219379" y="717435"/>
                  </a:lnTo>
                  <a:lnTo>
                    <a:pt x="221107" y="716724"/>
                  </a:lnTo>
                  <a:lnTo>
                    <a:pt x="222173" y="715518"/>
                  </a:lnTo>
                  <a:lnTo>
                    <a:pt x="223545" y="714489"/>
                  </a:lnTo>
                  <a:lnTo>
                    <a:pt x="224256" y="712724"/>
                  </a:lnTo>
                  <a:lnTo>
                    <a:pt x="224256" y="709231"/>
                  </a:lnTo>
                  <a:close/>
                </a:path>
                <a:path w="661669" h="1229995">
                  <a:moveTo>
                    <a:pt x="233006" y="761517"/>
                  </a:moveTo>
                  <a:lnTo>
                    <a:pt x="232295" y="759917"/>
                  </a:lnTo>
                  <a:lnTo>
                    <a:pt x="231076" y="758698"/>
                  </a:lnTo>
                  <a:lnTo>
                    <a:pt x="228447" y="756259"/>
                  </a:lnTo>
                  <a:lnTo>
                    <a:pt x="223901" y="756450"/>
                  </a:lnTo>
                  <a:lnTo>
                    <a:pt x="221818" y="758698"/>
                  </a:lnTo>
                  <a:lnTo>
                    <a:pt x="220599" y="759752"/>
                  </a:lnTo>
                  <a:lnTo>
                    <a:pt x="219887" y="761517"/>
                  </a:lnTo>
                  <a:lnTo>
                    <a:pt x="219887" y="764971"/>
                  </a:lnTo>
                  <a:lnTo>
                    <a:pt x="220599" y="766737"/>
                  </a:lnTo>
                  <a:lnTo>
                    <a:pt x="221653" y="767956"/>
                  </a:lnTo>
                  <a:lnTo>
                    <a:pt x="222846" y="769213"/>
                  </a:lnTo>
                  <a:lnTo>
                    <a:pt x="224599" y="769886"/>
                  </a:lnTo>
                  <a:lnTo>
                    <a:pt x="226364" y="769886"/>
                  </a:lnTo>
                  <a:lnTo>
                    <a:pt x="228130" y="769912"/>
                  </a:lnTo>
                  <a:lnTo>
                    <a:pt x="229857" y="769213"/>
                  </a:lnTo>
                  <a:lnTo>
                    <a:pt x="231076" y="767956"/>
                  </a:lnTo>
                  <a:lnTo>
                    <a:pt x="232295" y="766775"/>
                  </a:lnTo>
                  <a:lnTo>
                    <a:pt x="233006" y="765009"/>
                  </a:lnTo>
                  <a:lnTo>
                    <a:pt x="233006" y="761517"/>
                  </a:lnTo>
                  <a:close/>
                </a:path>
                <a:path w="661669" h="1229995">
                  <a:moveTo>
                    <a:pt x="250482" y="665340"/>
                  </a:moveTo>
                  <a:lnTo>
                    <a:pt x="249770" y="663575"/>
                  </a:lnTo>
                  <a:lnTo>
                    <a:pt x="248589" y="662520"/>
                  </a:lnTo>
                  <a:lnTo>
                    <a:pt x="245960" y="660082"/>
                  </a:lnTo>
                  <a:lnTo>
                    <a:pt x="241401" y="660273"/>
                  </a:lnTo>
                  <a:lnTo>
                    <a:pt x="239293" y="662520"/>
                  </a:lnTo>
                  <a:lnTo>
                    <a:pt x="238074" y="663765"/>
                  </a:lnTo>
                  <a:lnTo>
                    <a:pt x="237363" y="665340"/>
                  </a:lnTo>
                  <a:lnTo>
                    <a:pt x="237363" y="668832"/>
                  </a:lnTo>
                  <a:lnTo>
                    <a:pt x="238074" y="670598"/>
                  </a:lnTo>
                  <a:lnTo>
                    <a:pt x="239128" y="671791"/>
                  </a:lnTo>
                  <a:lnTo>
                    <a:pt x="240347" y="673036"/>
                  </a:lnTo>
                  <a:lnTo>
                    <a:pt x="242112" y="673747"/>
                  </a:lnTo>
                  <a:lnTo>
                    <a:pt x="245605" y="673747"/>
                  </a:lnTo>
                  <a:lnTo>
                    <a:pt x="247332" y="673036"/>
                  </a:lnTo>
                  <a:lnTo>
                    <a:pt x="249770" y="670598"/>
                  </a:lnTo>
                  <a:lnTo>
                    <a:pt x="250482" y="669023"/>
                  </a:lnTo>
                  <a:lnTo>
                    <a:pt x="250482" y="665340"/>
                  </a:lnTo>
                  <a:close/>
                </a:path>
                <a:path w="661669" h="1229995">
                  <a:moveTo>
                    <a:pt x="254876" y="796455"/>
                  </a:moveTo>
                  <a:lnTo>
                    <a:pt x="254165" y="794880"/>
                  </a:lnTo>
                  <a:lnTo>
                    <a:pt x="250482" y="791235"/>
                  </a:lnTo>
                  <a:lnTo>
                    <a:pt x="245770" y="791425"/>
                  </a:lnTo>
                  <a:lnTo>
                    <a:pt x="243687" y="793661"/>
                  </a:lnTo>
                  <a:lnTo>
                    <a:pt x="242468" y="794880"/>
                  </a:lnTo>
                  <a:lnTo>
                    <a:pt x="241757" y="796620"/>
                  </a:lnTo>
                  <a:lnTo>
                    <a:pt x="241757" y="799985"/>
                  </a:lnTo>
                  <a:lnTo>
                    <a:pt x="242468" y="801712"/>
                  </a:lnTo>
                  <a:lnTo>
                    <a:pt x="243522" y="802932"/>
                  </a:lnTo>
                  <a:lnTo>
                    <a:pt x="244703" y="804176"/>
                  </a:lnTo>
                  <a:lnTo>
                    <a:pt x="246468" y="804849"/>
                  </a:lnTo>
                  <a:lnTo>
                    <a:pt x="249999" y="804849"/>
                  </a:lnTo>
                  <a:lnTo>
                    <a:pt x="251726" y="804176"/>
                  </a:lnTo>
                  <a:lnTo>
                    <a:pt x="254165" y="801712"/>
                  </a:lnTo>
                  <a:lnTo>
                    <a:pt x="254876" y="800138"/>
                  </a:lnTo>
                  <a:lnTo>
                    <a:pt x="254876" y="798220"/>
                  </a:lnTo>
                  <a:lnTo>
                    <a:pt x="254876" y="796455"/>
                  </a:lnTo>
                  <a:close/>
                </a:path>
                <a:path w="661669" h="1229995">
                  <a:moveTo>
                    <a:pt x="276707" y="1177518"/>
                  </a:moveTo>
                  <a:lnTo>
                    <a:pt x="276034" y="1175943"/>
                  </a:lnTo>
                  <a:lnTo>
                    <a:pt x="272351" y="1172298"/>
                  </a:lnTo>
                  <a:lnTo>
                    <a:pt x="267982" y="1172298"/>
                  </a:lnTo>
                  <a:lnTo>
                    <a:pt x="265544" y="1174724"/>
                  </a:lnTo>
                  <a:lnTo>
                    <a:pt x="264325" y="1175791"/>
                  </a:lnTo>
                  <a:lnTo>
                    <a:pt x="263626" y="1177518"/>
                  </a:lnTo>
                  <a:lnTo>
                    <a:pt x="263626" y="1179436"/>
                  </a:lnTo>
                  <a:lnTo>
                    <a:pt x="263588" y="1181201"/>
                  </a:lnTo>
                  <a:lnTo>
                    <a:pt x="264299" y="1182776"/>
                  </a:lnTo>
                  <a:lnTo>
                    <a:pt x="265544" y="1183995"/>
                  </a:lnTo>
                  <a:lnTo>
                    <a:pt x="266763" y="1185214"/>
                  </a:lnTo>
                  <a:lnTo>
                    <a:pt x="268338" y="1185913"/>
                  </a:lnTo>
                  <a:lnTo>
                    <a:pt x="271868" y="1185913"/>
                  </a:lnTo>
                  <a:lnTo>
                    <a:pt x="273596" y="1185214"/>
                  </a:lnTo>
                  <a:lnTo>
                    <a:pt x="276034" y="1182776"/>
                  </a:lnTo>
                  <a:lnTo>
                    <a:pt x="276707" y="1181011"/>
                  </a:lnTo>
                  <a:lnTo>
                    <a:pt x="276707" y="1177518"/>
                  </a:lnTo>
                  <a:close/>
                </a:path>
                <a:path w="661669" h="1229995">
                  <a:moveTo>
                    <a:pt x="276707" y="700443"/>
                  </a:moveTo>
                  <a:lnTo>
                    <a:pt x="276034" y="698715"/>
                  </a:lnTo>
                  <a:lnTo>
                    <a:pt x="272351" y="695058"/>
                  </a:lnTo>
                  <a:lnTo>
                    <a:pt x="267982" y="695058"/>
                  </a:lnTo>
                  <a:lnTo>
                    <a:pt x="264325" y="698715"/>
                  </a:lnTo>
                  <a:lnTo>
                    <a:pt x="263626" y="700316"/>
                  </a:lnTo>
                  <a:lnTo>
                    <a:pt x="263626" y="702208"/>
                  </a:lnTo>
                  <a:lnTo>
                    <a:pt x="263588" y="703999"/>
                  </a:lnTo>
                  <a:lnTo>
                    <a:pt x="264299" y="705573"/>
                  </a:lnTo>
                  <a:lnTo>
                    <a:pt x="265544" y="706755"/>
                  </a:lnTo>
                  <a:lnTo>
                    <a:pt x="266763" y="707974"/>
                  </a:lnTo>
                  <a:lnTo>
                    <a:pt x="268338" y="708685"/>
                  </a:lnTo>
                  <a:lnTo>
                    <a:pt x="271868" y="708685"/>
                  </a:lnTo>
                  <a:lnTo>
                    <a:pt x="273596" y="707974"/>
                  </a:lnTo>
                  <a:lnTo>
                    <a:pt x="276034" y="705573"/>
                  </a:lnTo>
                  <a:lnTo>
                    <a:pt x="276707" y="703808"/>
                  </a:lnTo>
                  <a:lnTo>
                    <a:pt x="276707" y="700443"/>
                  </a:lnTo>
                  <a:close/>
                </a:path>
                <a:path w="661669" h="1229995">
                  <a:moveTo>
                    <a:pt x="285457" y="1151293"/>
                  </a:moveTo>
                  <a:lnTo>
                    <a:pt x="284759" y="1149731"/>
                  </a:lnTo>
                  <a:lnTo>
                    <a:pt x="283565" y="1148473"/>
                  </a:lnTo>
                  <a:lnTo>
                    <a:pt x="281101" y="1146035"/>
                  </a:lnTo>
                  <a:lnTo>
                    <a:pt x="276707" y="1146035"/>
                  </a:lnTo>
                  <a:lnTo>
                    <a:pt x="274269" y="1148473"/>
                  </a:lnTo>
                  <a:lnTo>
                    <a:pt x="273050" y="1149527"/>
                  </a:lnTo>
                  <a:lnTo>
                    <a:pt x="272351" y="1151293"/>
                  </a:lnTo>
                  <a:lnTo>
                    <a:pt x="272351" y="1154988"/>
                  </a:lnTo>
                  <a:lnTo>
                    <a:pt x="273050" y="1156550"/>
                  </a:lnTo>
                  <a:lnTo>
                    <a:pt x="275526" y="1158989"/>
                  </a:lnTo>
                  <a:lnTo>
                    <a:pt x="277088" y="1159700"/>
                  </a:lnTo>
                  <a:lnTo>
                    <a:pt x="280581" y="1159700"/>
                  </a:lnTo>
                  <a:lnTo>
                    <a:pt x="282321" y="1158989"/>
                  </a:lnTo>
                  <a:lnTo>
                    <a:pt x="283565" y="1157744"/>
                  </a:lnTo>
                  <a:lnTo>
                    <a:pt x="284759" y="1156550"/>
                  </a:lnTo>
                  <a:lnTo>
                    <a:pt x="285457" y="1154988"/>
                  </a:lnTo>
                  <a:lnTo>
                    <a:pt x="285457" y="1151293"/>
                  </a:lnTo>
                  <a:close/>
                </a:path>
                <a:path w="661669" h="1229995">
                  <a:moveTo>
                    <a:pt x="294208" y="1221409"/>
                  </a:moveTo>
                  <a:lnTo>
                    <a:pt x="293509" y="1219669"/>
                  </a:lnTo>
                  <a:lnTo>
                    <a:pt x="292290" y="1218425"/>
                  </a:lnTo>
                  <a:lnTo>
                    <a:pt x="289852" y="1215986"/>
                  </a:lnTo>
                  <a:lnTo>
                    <a:pt x="285457" y="1215986"/>
                  </a:lnTo>
                  <a:lnTo>
                    <a:pt x="283019" y="1218425"/>
                  </a:lnTo>
                  <a:lnTo>
                    <a:pt x="281800" y="1219669"/>
                  </a:lnTo>
                  <a:lnTo>
                    <a:pt x="281101" y="1221244"/>
                  </a:lnTo>
                  <a:lnTo>
                    <a:pt x="281101" y="1224927"/>
                  </a:lnTo>
                  <a:lnTo>
                    <a:pt x="281800" y="1226502"/>
                  </a:lnTo>
                  <a:lnTo>
                    <a:pt x="284238" y="1228940"/>
                  </a:lnTo>
                  <a:lnTo>
                    <a:pt x="285813" y="1229639"/>
                  </a:lnTo>
                  <a:lnTo>
                    <a:pt x="289344" y="1229639"/>
                  </a:lnTo>
                  <a:lnTo>
                    <a:pt x="291071" y="1228940"/>
                  </a:lnTo>
                  <a:lnTo>
                    <a:pt x="293509" y="1226502"/>
                  </a:lnTo>
                  <a:lnTo>
                    <a:pt x="294208" y="1224737"/>
                  </a:lnTo>
                  <a:lnTo>
                    <a:pt x="294208" y="1221409"/>
                  </a:lnTo>
                  <a:close/>
                </a:path>
                <a:path w="661669" h="1229995">
                  <a:moveTo>
                    <a:pt x="294208" y="630529"/>
                  </a:moveTo>
                  <a:lnTo>
                    <a:pt x="293509" y="628802"/>
                  </a:lnTo>
                  <a:lnTo>
                    <a:pt x="292290" y="627545"/>
                  </a:lnTo>
                  <a:lnTo>
                    <a:pt x="289852" y="625106"/>
                  </a:lnTo>
                  <a:lnTo>
                    <a:pt x="285457" y="625106"/>
                  </a:lnTo>
                  <a:lnTo>
                    <a:pt x="283019" y="627545"/>
                  </a:lnTo>
                  <a:lnTo>
                    <a:pt x="281800" y="628802"/>
                  </a:lnTo>
                  <a:lnTo>
                    <a:pt x="281101" y="630364"/>
                  </a:lnTo>
                  <a:lnTo>
                    <a:pt x="281101" y="634060"/>
                  </a:lnTo>
                  <a:lnTo>
                    <a:pt x="281800" y="635622"/>
                  </a:lnTo>
                  <a:lnTo>
                    <a:pt x="284238" y="638060"/>
                  </a:lnTo>
                  <a:lnTo>
                    <a:pt x="285813" y="638771"/>
                  </a:lnTo>
                  <a:lnTo>
                    <a:pt x="289344" y="638771"/>
                  </a:lnTo>
                  <a:lnTo>
                    <a:pt x="291071" y="638060"/>
                  </a:lnTo>
                  <a:lnTo>
                    <a:pt x="293509" y="635622"/>
                  </a:lnTo>
                  <a:lnTo>
                    <a:pt x="294208" y="633857"/>
                  </a:lnTo>
                  <a:lnTo>
                    <a:pt x="294208" y="630529"/>
                  </a:lnTo>
                  <a:close/>
                </a:path>
                <a:path w="661669" h="1229995">
                  <a:moveTo>
                    <a:pt x="302971" y="1098854"/>
                  </a:moveTo>
                  <a:lnTo>
                    <a:pt x="302260" y="1097089"/>
                  </a:lnTo>
                  <a:lnTo>
                    <a:pt x="301040" y="1096035"/>
                  </a:lnTo>
                  <a:lnTo>
                    <a:pt x="298411" y="1093597"/>
                  </a:lnTo>
                  <a:lnTo>
                    <a:pt x="293865" y="1093787"/>
                  </a:lnTo>
                  <a:lnTo>
                    <a:pt x="291782" y="1096035"/>
                  </a:lnTo>
                  <a:lnTo>
                    <a:pt x="290525" y="1097089"/>
                  </a:lnTo>
                  <a:lnTo>
                    <a:pt x="289852" y="1098854"/>
                  </a:lnTo>
                  <a:lnTo>
                    <a:pt x="289852" y="1102537"/>
                  </a:lnTo>
                  <a:lnTo>
                    <a:pt x="290525" y="1104265"/>
                  </a:lnTo>
                  <a:lnTo>
                    <a:pt x="292798" y="1106538"/>
                  </a:lnTo>
                  <a:lnTo>
                    <a:pt x="294563" y="1107249"/>
                  </a:lnTo>
                  <a:lnTo>
                    <a:pt x="298056" y="1107249"/>
                  </a:lnTo>
                  <a:lnTo>
                    <a:pt x="299821" y="1106538"/>
                  </a:lnTo>
                  <a:lnTo>
                    <a:pt x="300850" y="1105484"/>
                  </a:lnTo>
                  <a:lnTo>
                    <a:pt x="302260" y="1104265"/>
                  </a:lnTo>
                  <a:lnTo>
                    <a:pt x="302971" y="1102537"/>
                  </a:lnTo>
                  <a:lnTo>
                    <a:pt x="302971" y="1100772"/>
                  </a:lnTo>
                  <a:lnTo>
                    <a:pt x="302971" y="1098854"/>
                  </a:lnTo>
                  <a:close/>
                </a:path>
                <a:path w="661669" h="1229995">
                  <a:moveTo>
                    <a:pt x="311721" y="1186268"/>
                  </a:moveTo>
                  <a:lnTo>
                    <a:pt x="311010" y="1184668"/>
                  </a:lnTo>
                  <a:lnTo>
                    <a:pt x="309791" y="1183487"/>
                  </a:lnTo>
                  <a:lnTo>
                    <a:pt x="307327" y="1181011"/>
                  </a:lnTo>
                  <a:lnTo>
                    <a:pt x="302780" y="1181011"/>
                  </a:lnTo>
                  <a:lnTo>
                    <a:pt x="300494" y="1183487"/>
                  </a:lnTo>
                  <a:lnTo>
                    <a:pt x="299313" y="1184541"/>
                  </a:lnTo>
                  <a:lnTo>
                    <a:pt x="298602" y="1186268"/>
                  </a:lnTo>
                  <a:lnTo>
                    <a:pt x="298602" y="1189951"/>
                  </a:lnTo>
                  <a:lnTo>
                    <a:pt x="299313" y="1191691"/>
                  </a:lnTo>
                  <a:lnTo>
                    <a:pt x="300494" y="1192745"/>
                  </a:lnTo>
                  <a:lnTo>
                    <a:pt x="301752" y="1193965"/>
                  </a:lnTo>
                  <a:lnTo>
                    <a:pt x="303314" y="1194663"/>
                  </a:lnTo>
                  <a:lnTo>
                    <a:pt x="306819" y="1194663"/>
                  </a:lnTo>
                  <a:lnTo>
                    <a:pt x="308584" y="1193965"/>
                  </a:lnTo>
                  <a:lnTo>
                    <a:pt x="309600" y="1192745"/>
                  </a:lnTo>
                  <a:lnTo>
                    <a:pt x="311010" y="1191691"/>
                  </a:lnTo>
                  <a:lnTo>
                    <a:pt x="311721" y="1189951"/>
                  </a:lnTo>
                  <a:lnTo>
                    <a:pt x="311721" y="1186268"/>
                  </a:lnTo>
                  <a:close/>
                </a:path>
                <a:path w="661669" h="1229995">
                  <a:moveTo>
                    <a:pt x="311721" y="674255"/>
                  </a:moveTo>
                  <a:lnTo>
                    <a:pt x="311010" y="672490"/>
                  </a:lnTo>
                  <a:lnTo>
                    <a:pt x="307327" y="668832"/>
                  </a:lnTo>
                  <a:lnTo>
                    <a:pt x="302971" y="668832"/>
                  </a:lnTo>
                  <a:lnTo>
                    <a:pt x="300494" y="671271"/>
                  </a:lnTo>
                  <a:lnTo>
                    <a:pt x="299313" y="672490"/>
                  </a:lnTo>
                  <a:lnTo>
                    <a:pt x="298602" y="674065"/>
                  </a:lnTo>
                  <a:lnTo>
                    <a:pt x="298602" y="677748"/>
                  </a:lnTo>
                  <a:lnTo>
                    <a:pt x="299313" y="679513"/>
                  </a:lnTo>
                  <a:lnTo>
                    <a:pt x="300494" y="680542"/>
                  </a:lnTo>
                  <a:lnTo>
                    <a:pt x="301752" y="681786"/>
                  </a:lnTo>
                  <a:lnTo>
                    <a:pt x="303314" y="682459"/>
                  </a:lnTo>
                  <a:lnTo>
                    <a:pt x="306819" y="682459"/>
                  </a:lnTo>
                  <a:lnTo>
                    <a:pt x="308584" y="681786"/>
                  </a:lnTo>
                  <a:lnTo>
                    <a:pt x="309600" y="680542"/>
                  </a:lnTo>
                  <a:lnTo>
                    <a:pt x="311010" y="679513"/>
                  </a:lnTo>
                  <a:lnTo>
                    <a:pt x="311721" y="677748"/>
                  </a:lnTo>
                  <a:lnTo>
                    <a:pt x="311721" y="674255"/>
                  </a:lnTo>
                  <a:close/>
                </a:path>
                <a:path w="661669" h="1229995">
                  <a:moveTo>
                    <a:pt x="329196" y="1060030"/>
                  </a:moveTo>
                  <a:lnTo>
                    <a:pt x="329006" y="1059421"/>
                  </a:lnTo>
                  <a:lnTo>
                    <a:pt x="328841" y="1058811"/>
                  </a:lnTo>
                  <a:lnTo>
                    <a:pt x="328523" y="1057757"/>
                  </a:lnTo>
                  <a:lnTo>
                    <a:pt x="328041" y="1056728"/>
                  </a:lnTo>
                  <a:lnTo>
                    <a:pt x="327304" y="1055928"/>
                  </a:lnTo>
                  <a:lnTo>
                    <a:pt x="324802" y="1053490"/>
                  </a:lnTo>
                  <a:lnTo>
                    <a:pt x="320636" y="1053490"/>
                  </a:lnTo>
                  <a:lnTo>
                    <a:pt x="318008" y="1055928"/>
                  </a:lnTo>
                  <a:lnTo>
                    <a:pt x="317398" y="1056563"/>
                  </a:lnTo>
                  <a:lnTo>
                    <a:pt x="316915" y="1057236"/>
                  </a:lnTo>
                  <a:lnTo>
                    <a:pt x="316496" y="1058265"/>
                  </a:lnTo>
                  <a:lnTo>
                    <a:pt x="316496" y="1058583"/>
                  </a:lnTo>
                  <a:lnTo>
                    <a:pt x="316268" y="1059421"/>
                  </a:lnTo>
                  <a:lnTo>
                    <a:pt x="316077" y="1059992"/>
                  </a:lnTo>
                  <a:lnTo>
                    <a:pt x="316077" y="1062431"/>
                  </a:lnTo>
                  <a:lnTo>
                    <a:pt x="316788" y="1064006"/>
                  </a:lnTo>
                  <a:lnTo>
                    <a:pt x="319227" y="1066444"/>
                  </a:lnTo>
                  <a:lnTo>
                    <a:pt x="320827" y="1067142"/>
                  </a:lnTo>
                  <a:lnTo>
                    <a:pt x="324319" y="1067142"/>
                  </a:lnTo>
                  <a:lnTo>
                    <a:pt x="326047" y="1066444"/>
                  </a:lnTo>
                  <a:lnTo>
                    <a:pt x="327304" y="1065225"/>
                  </a:lnTo>
                  <a:lnTo>
                    <a:pt x="328485" y="1064006"/>
                  </a:lnTo>
                  <a:lnTo>
                    <a:pt x="329196" y="1062240"/>
                  </a:lnTo>
                  <a:lnTo>
                    <a:pt x="329196" y="1060665"/>
                  </a:lnTo>
                  <a:lnTo>
                    <a:pt x="329196" y="1060030"/>
                  </a:lnTo>
                  <a:close/>
                </a:path>
                <a:path w="661669" h="1229995">
                  <a:moveTo>
                    <a:pt x="329196" y="469150"/>
                  </a:moveTo>
                  <a:lnTo>
                    <a:pt x="329006" y="468541"/>
                  </a:lnTo>
                  <a:lnTo>
                    <a:pt x="328841" y="467931"/>
                  </a:lnTo>
                  <a:lnTo>
                    <a:pt x="328523" y="466877"/>
                  </a:lnTo>
                  <a:lnTo>
                    <a:pt x="328041" y="465848"/>
                  </a:lnTo>
                  <a:lnTo>
                    <a:pt x="327304" y="465086"/>
                  </a:lnTo>
                  <a:lnTo>
                    <a:pt x="324802" y="462610"/>
                  </a:lnTo>
                  <a:lnTo>
                    <a:pt x="320636" y="462610"/>
                  </a:lnTo>
                  <a:lnTo>
                    <a:pt x="318008" y="465086"/>
                  </a:lnTo>
                  <a:lnTo>
                    <a:pt x="317398" y="465696"/>
                  </a:lnTo>
                  <a:lnTo>
                    <a:pt x="316915" y="466394"/>
                  </a:lnTo>
                  <a:lnTo>
                    <a:pt x="316496" y="467423"/>
                  </a:lnTo>
                  <a:lnTo>
                    <a:pt x="316496" y="467715"/>
                  </a:lnTo>
                  <a:lnTo>
                    <a:pt x="316268" y="468541"/>
                  </a:lnTo>
                  <a:lnTo>
                    <a:pt x="316077" y="469125"/>
                  </a:lnTo>
                  <a:lnTo>
                    <a:pt x="316077" y="471551"/>
                  </a:lnTo>
                  <a:lnTo>
                    <a:pt x="316788" y="473125"/>
                  </a:lnTo>
                  <a:lnTo>
                    <a:pt x="319227" y="475564"/>
                  </a:lnTo>
                  <a:lnTo>
                    <a:pt x="320789" y="476275"/>
                  </a:lnTo>
                  <a:lnTo>
                    <a:pt x="322554" y="476275"/>
                  </a:lnTo>
                  <a:lnTo>
                    <a:pt x="324294" y="476275"/>
                  </a:lnTo>
                  <a:lnTo>
                    <a:pt x="326047" y="475564"/>
                  </a:lnTo>
                  <a:lnTo>
                    <a:pt x="328485" y="473125"/>
                  </a:lnTo>
                  <a:lnTo>
                    <a:pt x="329196" y="471360"/>
                  </a:lnTo>
                  <a:lnTo>
                    <a:pt x="329196" y="469150"/>
                  </a:lnTo>
                  <a:close/>
                </a:path>
                <a:path w="661669" h="1229995">
                  <a:moveTo>
                    <a:pt x="337947" y="1221409"/>
                  </a:moveTo>
                  <a:lnTo>
                    <a:pt x="337248" y="1219669"/>
                  </a:lnTo>
                  <a:lnTo>
                    <a:pt x="336029" y="1218425"/>
                  </a:lnTo>
                  <a:lnTo>
                    <a:pt x="333552" y="1215986"/>
                  </a:lnTo>
                  <a:lnTo>
                    <a:pt x="329196" y="1215986"/>
                  </a:lnTo>
                  <a:lnTo>
                    <a:pt x="326758" y="1218425"/>
                  </a:lnTo>
                  <a:lnTo>
                    <a:pt x="325539" y="1219669"/>
                  </a:lnTo>
                  <a:lnTo>
                    <a:pt x="324802" y="1221244"/>
                  </a:lnTo>
                  <a:lnTo>
                    <a:pt x="324802" y="1224927"/>
                  </a:lnTo>
                  <a:lnTo>
                    <a:pt x="325539" y="1226667"/>
                  </a:lnTo>
                  <a:lnTo>
                    <a:pt x="326758" y="1227721"/>
                  </a:lnTo>
                  <a:lnTo>
                    <a:pt x="327329" y="1228293"/>
                  </a:lnTo>
                  <a:lnTo>
                    <a:pt x="328041" y="1228775"/>
                  </a:lnTo>
                  <a:lnTo>
                    <a:pt x="328777" y="1229093"/>
                  </a:lnTo>
                  <a:lnTo>
                    <a:pt x="330898" y="1228775"/>
                  </a:lnTo>
                  <a:lnTo>
                    <a:pt x="333006" y="1228521"/>
                  </a:lnTo>
                  <a:lnTo>
                    <a:pt x="335153" y="1228204"/>
                  </a:lnTo>
                  <a:lnTo>
                    <a:pt x="335356" y="1228013"/>
                  </a:lnTo>
                  <a:lnTo>
                    <a:pt x="335635" y="1227912"/>
                  </a:lnTo>
                  <a:lnTo>
                    <a:pt x="335826" y="1227721"/>
                  </a:lnTo>
                  <a:lnTo>
                    <a:pt x="337248" y="1226502"/>
                  </a:lnTo>
                  <a:lnTo>
                    <a:pt x="337947" y="1224927"/>
                  </a:lnTo>
                  <a:lnTo>
                    <a:pt x="337947" y="1221409"/>
                  </a:lnTo>
                  <a:close/>
                </a:path>
                <a:path w="661669" h="1229995">
                  <a:moveTo>
                    <a:pt x="337947" y="1151458"/>
                  </a:moveTo>
                  <a:lnTo>
                    <a:pt x="337248" y="1149731"/>
                  </a:lnTo>
                  <a:lnTo>
                    <a:pt x="336029" y="1148473"/>
                  </a:lnTo>
                  <a:lnTo>
                    <a:pt x="333552" y="1146035"/>
                  </a:lnTo>
                  <a:lnTo>
                    <a:pt x="329196" y="1146035"/>
                  </a:lnTo>
                  <a:lnTo>
                    <a:pt x="326758" y="1148473"/>
                  </a:lnTo>
                  <a:lnTo>
                    <a:pt x="325539" y="1149731"/>
                  </a:lnTo>
                  <a:lnTo>
                    <a:pt x="324802" y="1151293"/>
                  </a:lnTo>
                  <a:lnTo>
                    <a:pt x="324802" y="1154988"/>
                  </a:lnTo>
                  <a:lnTo>
                    <a:pt x="325539" y="1156550"/>
                  </a:lnTo>
                  <a:lnTo>
                    <a:pt x="326758" y="1157744"/>
                  </a:lnTo>
                  <a:lnTo>
                    <a:pt x="327977" y="1158989"/>
                  </a:lnTo>
                  <a:lnTo>
                    <a:pt x="329552" y="1159700"/>
                  </a:lnTo>
                  <a:lnTo>
                    <a:pt x="333070" y="1159700"/>
                  </a:lnTo>
                  <a:lnTo>
                    <a:pt x="334810" y="1158989"/>
                  </a:lnTo>
                  <a:lnTo>
                    <a:pt x="336029" y="1157744"/>
                  </a:lnTo>
                  <a:lnTo>
                    <a:pt x="337248" y="1156550"/>
                  </a:lnTo>
                  <a:lnTo>
                    <a:pt x="337947" y="1154785"/>
                  </a:lnTo>
                  <a:lnTo>
                    <a:pt x="337947" y="1151458"/>
                  </a:lnTo>
                  <a:close/>
                </a:path>
                <a:path w="661669" h="1229995">
                  <a:moveTo>
                    <a:pt x="337947" y="630529"/>
                  </a:moveTo>
                  <a:lnTo>
                    <a:pt x="337248" y="628802"/>
                  </a:lnTo>
                  <a:lnTo>
                    <a:pt x="336029" y="627545"/>
                  </a:lnTo>
                  <a:lnTo>
                    <a:pt x="333590" y="625106"/>
                  </a:lnTo>
                  <a:lnTo>
                    <a:pt x="329196" y="625106"/>
                  </a:lnTo>
                  <a:lnTo>
                    <a:pt x="326758" y="627545"/>
                  </a:lnTo>
                  <a:lnTo>
                    <a:pt x="325539" y="628802"/>
                  </a:lnTo>
                  <a:lnTo>
                    <a:pt x="324840" y="630364"/>
                  </a:lnTo>
                  <a:lnTo>
                    <a:pt x="324840" y="632104"/>
                  </a:lnTo>
                  <a:lnTo>
                    <a:pt x="324802" y="634060"/>
                  </a:lnTo>
                  <a:lnTo>
                    <a:pt x="325513" y="635787"/>
                  </a:lnTo>
                  <a:lnTo>
                    <a:pt x="326758" y="636841"/>
                  </a:lnTo>
                  <a:lnTo>
                    <a:pt x="327977" y="638060"/>
                  </a:lnTo>
                  <a:lnTo>
                    <a:pt x="329552" y="638771"/>
                  </a:lnTo>
                  <a:lnTo>
                    <a:pt x="333070" y="638771"/>
                  </a:lnTo>
                  <a:lnTo>
                    <a:pt x="334810" y="638060"/>
                  </a:lnTo>
                  <a:lnTo>
                    <a:pt x="335826" y="636841"/>
                  </a:lnTo>
                  <a:lnTo>
                    <a:pt x="337248" y="635622"/>
                  </a:lnTo>
                  <a:lnTo>
                    <a:pt x="337947" y="634060"/>
                  </a:lnTo>
                  <a:lnTo>
                    <a:pt x="337947" y="630529"/>
                  </a:lnTo>
                  <a:close/>
                </a:path>
                <a:path w="661669" h="1229995">
                  <a:moveTo>
                    <a:pt x="346671" y="1116520"/>
                  </a:moveTo>
                  <a:lnTo>
                    <a:pt x="345960" y="1114755"/>
                  </a:lnTo>
                  <a:lnTo>
                    <a:pt x="344779" y="1113536"/>
                  </a:lnTo>
                  <a:lnTo>
                    <a:pt x="342303" y="1111097"/>
                  </a:lnTo>
                  <a:lnTo>
                    <a:pt x="337947" y="1111097"/>
                  </a:lnTo>
                  <a:lnTo>
                    <a:pt x="335483" y="1113536"/>
                  </a:lnTo>
                  <a:lnTo>
                    <a:pt x="334264" y="1114755"/>
                  </a:lnTo>
                  <a:lnTo>
                    <a:pt x="333552" y="1116317"/>
                  </a:lnTo>
                  <a:lnTo>
                    <a:pt x="333552" y="1119822"/>
                  </a:lnTo>
                  <a:lnTo>
                    <a:pt x="334264" y="1121575"/>
                  </a:lnTo>
                  <a:lnTo>
                    <a:pt x="336727" y="1124013"/>
                  </a:lnTo>
                  <a:lnTo>
                    <a:pt x="338302" y="1124724"/>
                  </a:lnTo>
                  <a:lnTo>
                    <a:pt x="341795" y="1124724"/>
                  </a:lnTo>
                  <a:lnTo>
                    <a:pt x="343522" y="1124013"/>
                  </a:lnTo>
                  <a:lnTo>
                    <a:pt x="344779" y="1122794"/>
                  </a:lnTo>
                  <a:lnTo>
                    <a:pt x="345960" y="1121575"/>
                  </a:lnTo>
                  <a:lnTo>
                    <a:pt x="346671" y="1119822"/>
                  </a:lnTo>
                  <a:lnTo>
                    <a:pt x="346671" y="1116520"/>
                  </a:lnTo>
                  <a:close/>
                </a:path>
                <a:path w="661669" h="1229995">
                  <a:moveTo>
                    <a:pt x="372643" y="1221752"/>
                  </a:moveTo>
                  <a:lnTo>
                    <a:pt x="372389" y="1220470"/>
                  </a:lnTo>
                  <a:lnTo>
                    <a:pt x="371906" y="1219327"/>
                  </a:lnTo>
                  <a:lnTo>
                    <a:pt x="368541" y="1215986"/>
                  </a:lnTo>
                  <a:lnTo>
                    <a:pt x="363982" y="1215986"/>
                  </a:lnTo>
                  <a:lnTo>
                    <a:pt x="361734" y="1218425"/>
                  </a:lnTo>
                  <a:lnTo>
                    <a:pt x="360514" y="1219479"/>
                  </a:lnTo>
                  <a:lnTo>
                    <a:pt x="359816" y="1221244"/>
                  </a:lnTo>
                  <a:lnTo>
                    <a:pt x="359816" y="1223492"/>
                  </a:lnTo>
                  <a:lnTo>
                    <a:pt x="359943" y="1223772"/>
                  </a:lnTo>
                  <a:lnTo>
                    <a:pt x="359981" y="1224064"/>
                  </a:lnTo>
                  <a:lnTo>
                    <a:pt x="364210" y="1223302"/>
                  </a:lnTo>
                  <a:lnTo>
                    <a:pt x="368439" y="1222590"/>
                  </a:lnTo>
                  <a:lnTo>
                    <a:pt x="372643" y="1221752"/>
                  </a:lnTo>
                  <a:close/>
                </a:path>
                <a:path w="661669" h="1229995">
                  <a:moveTo>
                    <a:pt x="372935" y="630364"/>
                  </a:moveTo>
                  <a:lnTo>
                    <a:pt x="372224" y="628802"/>
                  </a:lnTo>
                  <a:lnTo>
                    <a:pt x="371005" y="627545"/>
                  </a:lnTo>
                  <a:lnTo>
                    <a:pt x="368541" y="625106"/>
                  </a:lnTo>
                  <a:lnTo>
                    <a:pt x="363982" y="625106"/>
                  </a:lnTo>
                  <a:lnTo>
                    <a:pt x="361734" y="627545"/>
                  </a:lnTo>
                  <a:lnTo>
                    <a:pt x="360514" y="628599"/>
                  </a:lnTo>
                  <a:lnTo>
                    <a:pt x="359816" y="630364"/>
                  </a:lnTo>
                  <a:lnTo>
                    <a:pt x="359816" y="634060"/>
                  </a:lnTo>
                  <a:lnTo>
                    <a:pt x="360514" y="635787"/>
                  </a:lnTo>
                  <a:lnTo>
                    <a:pt x="361734" y="636841"/>
                  </a:lnTo>
                  <a:lnTo>
                    <a:pt x="362953" y="638060"/>
                  </a:lnTo>
                  <a:lnTo>
                    <a:pt x="364528" y="638771"/>
                  </a:lnTo>
                  <a:lnTo>
                    <a:pt x="368020" y="638771"/>
                  </a:lnTo>
                  <a:lnTo>
                    <a:pt x="369785" y="638060"/>
                  </a:lnTo>
                  <a:lnTo>
                    <a:pt x="370814" y="636841"/>
                  </a:lnTo>
                  <a:lnTo>
                    <a:pt x="372224" y="635787"/>
                  </a:lnTo>
                  <a:lnTo>
                    <a:pt x="372935" y="634060"/>
                  </a:lnTo>
                  <a:lnTo>
                    <a:pt x="372935" y="630364"/>
                  </a:lnTo>
                  <a:close/>
                </a:path>
                <a:path w="661669" h="1229995">
                  <a:moveTo>
                    <a:pt x="390398" y="1081544"/>
                  </a:moveTo>
                  <a:lnTo>
                    <a:pt x="389699" y="1079779"/>
                  </a:lnTo>
                  <a:lnTo>
                    <a:pt x="388505" y="1078560"/>
                  </a:lnTo>
                  <a:lnTo>
                    <a:pt x="386016" y="1076121"/>
                  </a:lnTo>
                  <a:lnTo>
                    <a:pt x="381685" y="1076121"/>
                  </a:lnTo>
                  <a:lnTo>
                    <a:pt x="377990" y="1079779"/>
                  </a:lnTo>
                  <a:lnTo>
                    <a:pt x="377291" y="1081341"/>
                  </a:lnTo>
                  <a:lnTo>
                    <a:pt x="377291" y="1085037"/>
                  </a:lnTo>
                  <a:lnTo>
                    <a:pt x="377990" y="1086599"/>
                  </a:lnTo>
                  <a:lnTo>
                    <a:pt x="380428" y="1089037"/>
                  </a:lnTo>
                  <a:lnTo>
                    <a:pt x="382041" y="1089748"/>
                  </a:lnTo>
                  <a:lnTo>
                    <a:pt x="385533" y="1089748"/>
                  </a:lnTo>
                  <a:lnTo>
                    <a:pt x="387261" y="1089037"/>
                  </a:lnTo>
                  <a:lnTo>
                    <a:pt x="388505" y="1087818"/>
                  </a:lnTo>
                  <a:lnTo>
                    <a:pt x="389699" y="1086599"/>
                  </a:lnTo>
                  <a:lnTo>
                    <a:pt x="390398" y="1084846"/>
                  </a:lnTo>
                  <a:lnTo>
                    <a:pt x="390398" y="1083271"/>
                  </a:lnTo>
                  <a:lnTo>
                    <a:pt x="390398" y="1081544"/>
                  </a:lnTo>
                  <a:close/>
                </a:path>
                <a:path w="661669" h="1229995">
                  <a:moveTo>
                    <a:pt x="399161" y="1107757"/>
                  </a:moveTo>
                  <a:lnTo>
                    <a:pt x="398449" y="1106004"/>
                  </a:lnTo>
                  <a:lnTo>
                    <a:pt x="394766" y="1102309"/>
                  </a:lnTo>
                  <a:lnTo>
                    <a:pt x="390398" y="1102309"/>
                  </a:lnTo>
                  <a:lnTo>
                    <a:pt x="387972" y="1104785"/>
                  </a:lnTo>
                  <a:lnTo>
                    <a:pt x="386753" y="1106004"/>
                  </a:lnTo>
                  <a:lnTo>
                    <a:pt x="386016" y="1107567"/>
                  </a:lnTo>
                  <a:lnTo>
                    <a:pt x="386016" y="1111097"/>
                  </a:lnTo>
                  <a:lnTo>
                    <a:pt x="386753" y="1112824"/>
                  </a:lnTo>
                  <a:lnTo>
                    <a:pt x="389191" y="1115263"/>
                  </a:lnTo>
                  <a:lnTo>
                    <a:pt x="390753" y="1115974"/>
                  </a:lnTo>
                  <a:lnTo>
                    <a:pt x="394284" y="1115974"/>
                  </a:lnTo>
                  <a:lnTo>
                    <a:pt x="396011" y="1115263"/>
                  </a:lnTo>
                  <a:lnTo>
                    <a:pt x="398449" y="1112824"/>
                  </a:lnTo>
                  <a:lnTo>
                    <a:pt x="399161" y="1111097"/>
                  </a:lnTo>
                  <a:lnTo>
                    <a:pt x="399161" y="1107757"/>
                  </a:lnTo>
                  <a:close/>
                </a:path>
                <a:path w="661669" h="1229995">
                  <a:moveTo>
                    <a:pt x="416636" y="1168933"/>
                  </a:moveTo>
                  <a:lnTo>
                    <a:pt x="415925" y="1167193"/>
                  </a:lnTo>
                  <a:lnTo>
                    <a:pt x="412267" y="1163535"/>
                  </a:lnTo>
                  <a:lnTo>
                    <a:pt x="407873" y="1163535"/>
                  </a:lnTo>
                  <a:lnTo>
                    <a:pt x="405447" y="1165974"/>
                  </a:lnTo>
                  <a:lnTo>
                    <a:pt x="404228" y="1167193"/>
                  </a:lnTo>
                  <a:lnTo>
                    <a:pt x="403517" y="1168768"/>
                  </a:lnTo>
                  <a:lnTo>
                    <a:pt x="403517" y="1172451"/>
                  </a:lnTo>
                  <a:lnTo>
                    <a:pt x="404228" y="1174026"/>
                  </a:lnTo>
                  <a:lnTo>
                    <a:pt x="406654" y="1176464"/>
                  </a:lnTo>
                  <a:lnTo>
                    <a:pt x="408228" y="1177163"/>
                  </a:lnTo>
                  <a:lnTo>
                    <a:pt x="411759" y="1177163"/>
                  </a:lnTo>
                  <a:lnTo>
                    <a:pt x="413486" y="1176464"/>
                  </a:lnTo>
                  <a:lnTo>
                    <a:pt x="415925" y="1174026"/>
                  </a:lnTo>
                  <a:lnTo>
                    <a:pt x="416636" y="1172298"/>
                  </a:lnTo>
                  <a:lnTo>
                    <a:pt x="416636" y="1168933"/>
                  </a:lnTo>
                  <a:close/>
                </a:path>
                <a:path w="661669" h="1229995">
                  <a:moveTo>
                    <a:pt x="442861" y="1107757"/>
                  </a:moveTo>
                  <a:lnTo>
                    <a:pt x="442150" y="1106004"/>
                  </a:lnTo>
                  <a:lnTo>
                    <a:pt x="440969" y="1104785"/>
                  </a:lnTo>
                  <a:lnTo>
                    <a:pt x="438492" y="1102309"/>
                  </a:lnTo>
                  <a:lnTo>
                    <a:pt x="434111" y="1102309"/>
                  </a:lnTo>
                  <a:lnTo>
                    <a:pt x="431673" y="1104785"/>
                  </a:lnTo>
                  <a:lnTo>
                    <a:pt x="430453" y="1106004"/>
                  </a:lnTo>
                  <a:lnTo>
                    <a:pt x="429742" y="1107567"/>
                  </a:lnTo>
                  <a:lnTo>
                    <a:pt x="429742" y="1111262"/>
                  </a:lnTo>
                  <a:lnTo>
                    <a:pt x="430453" y="1112824"/>
                  </a:lnTo>
                  <a:lnTo>
                    <a:pt x="432917" y="1115263"/>
                  </a:lnTo>
                  <a:lnTo>
                    <a:pt x="434492" y="1115974"/>
                  </a:lnTo>
                  <a:lnTo>
                    <a:pt x="437984" y="1115974"/>
                  </a:lnTo>
                  <a:lnTo>
                    <a:pt x="439712" y="1115263"/>
                  </a:lnTo>
                  <a:lnTo>
                    <a:pt x="440969" y="1114044"/>
                  </a:lnTo>
                  <a:lnTo>
                    <a:pt x="442150" y="1112824"/>
                  </a:lnTo>
                  <a:lnTo>
                    <a:pt x="442861" y="1111097"/>
                  </a:lnTo>
                  <a:lnTo>
                    <a:pt x="442861" y="1107757"/>
                  </a:lnTo>
                  <a:close/>
                </a:path>
                <a:path w="661669" h="1229995">
                  <a:moveTo>
                    <a:pt x="521576" y="1023937"/>
                  </a:moveTo>
                  <a:lnTo>
                    <a:pt x="520865" y="1022197"/>
                  </a:lnTo>
                  <a:lnTo>
                    <a:pt x="517182" y="1018552"/>
                  </a:lnTo>
                  <a:lnTo>
                    <a:pt x="512826" y="1018552"/>
                  </a:lnTo>
                  <a:lnTo>
                    <a:pt x="510387" y="1020978"/>
                  </a:lnTo>
                  <a:lnTo>
                    <a:pt x="509130" y="1022197"/>
                  </a:lnTo>
                  <a:lnTo>
                    <a:pt x="508457" y="1023772"/>
                  </a:lnTo>
                  <a:lnTo>
                    <a:pt x="508457" y="1027455"/>
                  </a:lnTo>
                  <a:lnTo>
                    <a:pt x="509130" y="1029030"/>
                  </a:lnTo>
                  <a:lnTo>
                    <a:pt x="511606" y="1031468"/>
                  </a:lnTo>
                  <a:lnTo>
                    <a:pt x="513168" y="1032167"/>
                  </a:lnTo>
                  <a:lnTo>
                    <a:pt x="516674" y="1032167"/>
                  </a:lnTo>
                  <a:lnTo>
                    <a:pt x="518426" y="1031468"/>
                  </a:lnTo>
                  <a:lnTo>
                    <a:pt x="520865" y="1029030"/>
                  </a:lnTo>
                  <a:lnTo>
                    <a:pt x="521576" y="1027264"/>
                  </a:lnTo>
                  <a:lnTo>
                    <a:pt x="521576" y="1023937"/>
                  </a:lnTo>
                  <a:close/>
                </a:path>
                <a:path w="661669" h="1229995">
                  <a:moveTo>
                    <a:pt x="539051" y="1099007"/>
                  </a:moveTo>
                  <a:lnTo>
                    <a:pt x="538340" y="1097241"/>
                  </a:lnTo>
                  <a:lnTo>
                    <a:pt x="534682" y="1093597"/>
                  </a:lnTo>
                  <a:lnTo>
                    <a:pt x="530301" y="1093597"/>
                  </a:lnTo>
                  <a:lnTo>
                    <a:pt x="526643" y="1097241"/>
                  </a:lnTo>
                  <a:lnTo>
                    <a:pt x="525932" y="1099007"/>
                  </a:lnTo>
                  <a:lnTo>
                    <a:pt x="525932" y="1102537"/>
                  </a:lnTo>
                  <a:lnTo>
                    <a:pt x="526643" y="1104112"/>
                  </a:lnTo>
                  <a:lnTo>
                    <a:pt x="529107" y="1106538"/>
                  </a:lnTo>
                  <a:lnTo>
                    <a:pt x="530682" y="1107249"/>
                  </a:lnTo>
                  <a:lnTo>
                    <a:pt x="534174" y="1107249"/>
                  </a:lnTo>
                  <a:lnTo>
                    <a:pt x="535901" y="1106538"/>
                  </a:lnTo>
                  <a:lnTo>
                    <a:pt x="538340" y="1104112"/>
                  </a:lnTo>
                  <a:lnTo>
                    <a:pt x="539051" y="1102309"/>
                  </a:lnTo>
                  <a:lnTo>
                    <a:pt x="539051" y="1100772"/>
                  </a:lnTo>
                  <a:lnTo>
                    <a:pt x="539051" y="1099007"/>
                  </a:lnTo>
                  <a:close/>
                </a:path>
                <a:path w="661669" h="1229995">
                  <a:moveTo>
                    <a:pt x="547801" y="1142542"/>
                  </a:moveTo>
                  <a:lnTo>
                    <a:pt x="547090" y="1140968"/>
                  </a:lnTo>
                  <a:lnTo>
                    <a:pt x="543407" y="1137323"/>
                  </a:lnTo>
                  <a:lnTo>
                    <a:pt x="539051" y="1137323"/>
                  </a:lnTo>
                  <a:lnTo>
                    <a:pt x="536613" y="1139761"/>
                  </a:lnTo>
                  <a:lnTo>
                    <a:pt x="535393" y="1140815"/>
                  </a:lnTo>
                  <a:lnTo>
                    <a:pt x="534682" y="1142542"/>
                  </a:lnTo>
                  <a:lnTo>
                    <a:pt x="534682" y="1146225"/>
                  </a:lnTo>
                  <a:lnTo>
                    <a:pt x="535393" y="1147991"/>
                  </a:lnTo>
                  <a:lnTo>
                    <a:pt x="536613" y="1149019"/>
                  </a:lnTo>
                  <a:lnTo>
                    <a:pt x="537832" y="1150239"/>
                  </a:lnTo>
                  <a:lnTo>
                    <a:pt x="539407" y="1150937"/>
                  </a:lnTo>
                  <a:lnTo>
                    <a:pt x="542899" y="1150937"/>
                  </a:lnTo>
                  <a:lnTo>
                    <a:pt x="544664" y="1150239"/>
                  </a:lnTo>
                  <a:lnTo>
                    <a:pt x="545680" y="1149019"/>
                  </a:lnTo>
                  <a:lnTo>
                    <a:pt x="547090" y="1147991"/>
                  </a:lnTo>
                  <a:lnTo>
                    <a:pt x="547801" y="1146225"/>
                  </a:lnTo>
                  <a:lnTo>
                    <a:pt x="547801" y="1142542"/>
                  </a:lnTo>
                  <a:close/>
                </a:path>
                <a:path w="661669" h="1229995">
                  <a:moveTo>
                    <a:pt x="556552" y="971486"/>
                  </a:moveTo>
                  <a:lnTo>
                    <a:pt x="555853" y="969759"/>
                  </a:lnTo>
                  <a:lnTo>
                    <a:pt x="554634" y="968502"/>
                  </a:lnTo>
                  <a:lnTo>
                    <a:pt x="552157" y="966076"/>
                  </a:lnTo>
                  <a:lnTo>
                    <a:pt x="547801" y="966076"/>
                  </a:lnTo>
                  <a:lnTo>
                    <a:pt x="545363" y="968502"/>
                  </a:lnTo>
                  <a:lnTo>
                    <a:pt x="544144" y="969759"/>
                  </a:lnTo>
                  <a:lnTo>
                    <a:pt x="543445" y="971321"/>
                  </a:lnTo>
                  <a:lnTo>
                    <a:pt x="543445" y="975017"/>
                  </a:lnTo>
                  <a:lnTo>
                    <a:pt x="544144" y="976579"/>
                  </a:lnTo>
                  <a:lnTo>
                    <a:pt x="546582" y="979017"/>
                  </a:lnTo>
                  <a:lnTo>
                    <a:pt x="548157" y="979728"/>
                  </a:lnTo>
                  <a:lnTo>
                    <a:pt x="551675" y="979728"/>
                  </a:lnTo>
                  <a:lnTo>
                    <a:pt x="553415" y="979017"/>
                  </a:lnTo>
                  <a:lnTo>
                    <a:pt x="555853" y="976579"/>
                  </a:lnTo>
                  <a:lnTo>
                    <a:pt x="556552" y="974826"/>
                  </a:lnTo>
                  <a:lnTo>
                    <a:pt x="556552" y="973251"/>
                  </a:lnTo>
                  <a:lnTo>
                    <a:pt x="556552" y="971486"/>
                  </a:lnTo>
                  <a:close/>
                </a:path>
                <a:path w="661669" h="1229995">
                  <a:moveTo>
                    <a:pt x="565277" y="1050188"/>
                  </a:moveTo>
                  <a:lnTo>
                    <a:pt x="564565" y="1048423"/>
                  </a:lnTo>
                  <a:lnTo>
                    <a:pt x="563384" y="1047203"/>
                  </a:lnTo>
                  <a:lnTo>
                    <a:pt x="560920" y="1044765"/>
                  </a:lnTo>
                  <a:lnTo>
                    <a:pt x="556361" y="1044765"/>
                  </a:lnTo>
                  <a:lnTo>
                    <a:pt x="554088" y="1047203"/>
                  </a:lnTo>
                  <a:lnTo>
                    <a:pt x="552869" y="1048423"/>
                  </a:lnTo>
                  <a:lnTo>
                    <a:pt x="552157" y="1049997"/>
                  </a:lnTo>
                  <a:lnTo>
                    <a:pt x="552157" y="1053680"/>
                  </a:lnTo>
                  <a:lnTo>
                    <a:pt x="552869" y="1055255"/>
                  </a:lnTo>
                  <a:lnTo>
                    <a:pt x="555332" y="1057719"/>
                  </a:lnTo>
                  <a:lnTo>
                    <a:pt x="556907" y="1058392"/>
                  </a:lnTo>
                  <a:lnTo>
                    <a:pt x="560400" y="1058392"/>
                  </a:lnTo>
                  <a:lnTo>
                    <a:pt x="562140" y="1057719"/>
                  </a:lnTo>
                  <a:lnTo>
                    <a:pt x="564565" y="1055255"/>
                  </a:lnTo>
                  <a:lnTo>
                    <a:pt x="565277" y="1053490"/>
                  </a:lnTo>
                  <a:lnTo>
                    <a:pt x="565277" y="1051915"/>
                  </a:lnTo>
                  <a:lnTo>
                    <a:pt x="565277" y="1050188"/>
                  </a:lnTo>
                  <a:close/>
                </a:path>
                <a:path w="661669" h="1229995">
                  <a:moveTo>
                    <a:pt x="574027" y="1081544"/>
                  </a:moveTo>
                  <a:lnTo>
                    <a:pt x="573328" y="1079779"/>
                  </a:lnTo>
                  <a:lnTo>
                    <a:pt x="572109" y="1078560"/>
                  </a:lnTo>
                  <a:lnTo>
                    <a:pt x="569480" y="1076121"/>
                  </a:lnTo>
                  <a:lnTo>
                    <a:pt x="564959" y="1076312"/>
                  </a:lnTo>
                  <a:lnTo>
                    <a:pt x="562838" y="1078560"/>
                  </a:lnTo>
                  <a:lnTo>
                    <a:pt x="561619" y="1079779"/>
                  </a:lnTo>
                  <a:lnTo>
                    <a:pt x="560920" y="1081544"/>
                  </a:lnTo>
                  <a:lnTo>
                    <a:pt x="560920" y="1084846"/>
                  </a:lnTo>
                  <a:lnTo>
                    <a:pt x="561619" y="1086599"/>
                  </a:lnTo>
                  <a:lnTo>
                    <a:pt x="562673" y="1087818"/>
                  </a:lnTo>
                  <a:lnTo>
                    <a:pt x="563867" y="1089037"/>
                  </a:lnTo>
                  <a:lnTo>
                    <a:pt x="565632" y="1089748"/>
                  </a:lnTo>
                  <a:lnTo>
                    <a:pt x="569150" y="1089748"/>
                  </a:lnTo>
                  <a:lnTo>
                    <a:pt x="570890" y="1089037"/>
                  </a:lnTo>
                  <a:lnTo>
                    <a:pt x="573328" y="1086599"/>
                  </a:lnTo>
                  <a:lnTo>
                    <a:pt x="574027" y="1084846"/>
                  </a:lnTo>
                  <a:lnTo>
                    <a:pt x="574027" y="1081544"/>
                  </a:lnTo>
                  <a:close/>
                </a:path>
                <a:path w="661669" h="1229995">
                  <a:moveTo>
                    <a:pt x="582777" y="910132"/>
                  </a:moveTo>
                  <a:lnTo>
                    <a:pt x="582079" y="908558"/>
                  </a:lnTo>
                  <a:lnTo>
                    <a:pt x="580859" y="907313"/>
                  </a:lnTo>
                  <a:lnTo>
                    <a:pt x="578396" y="904875"/>
                  </a:lnTo>
                  <a:lnTo>
                    <a:pt x="573874" y="904875"/>
                  </a:lnTo>
                  <a:lnTo>
                    <a:pt x="571588" y="907313"/>
                  </a:lnTo>
                  <a:lnTo>
                    <a:pt x="570344" y="908558"/>
                  </a:lnTo>
                  <a:lnTo>
                    <a:pt x="569671" y="910132"/>
                  </a:lnTo>
                  <a:lnTo>
                    <a:pt x="569671" y="913815"/>
                  </a:lnTo>
                  <a:lnTo>
                    <a:pt x="570344" y="915543"/>
                  </a:lnTo>
                  <a:lnTo>
                    <a:pt x="571588" y="916609"/>
                  </a:lnTo>
                  <a:lnTo>
                    <a:pt x="572808" y="917829"/>
                  </a:lnTo>
                  <a:lnTo>
                    <a:pt x="574382" y="918527"/>
                  </a:lnTo>
                  <a:lnTo>
                    <a:pt x="577875" y="918527"/>
                  </a:lnTo>
                  <a:lnTo>
                    <a:pt x="579640" y="917829"/>
                  </a:lnTo>
                  <a:lnTo>
                    <a:pt x="580694" y="916609"/>
                  </a:lnTo>
                  <a:lnTo>
                    <a:pt x="582079" y="915390"/>
                  </a:lnTo>
                  <a:lnTo>
                    <a:pt x="582777" y="913815"/>
                  </a:lnTo>
                  <a:lnTo>
                    <a:pt x="582777" y="910132"/>
                  </a:lnTo>
                  <a:close/>
                </a:path>
                <a:path w="661669" h="1229995">
                  <a:moveTo>
                    <a:pt x="600252" y="997546"/>
                  </a:moveTo>
                  <a:lnTo>
                    <a:pt x="599554" y="995819"/>
                  </a:lnTo>
                  <a:lnTo>
                    <a:pt x="598335" y="994765"/>
                  </a:lnTo>
                  <a:lnTo>
                    <a:pt x="595896" y="992289"/>
                  </a:lnTo>
                  <a:lnTo>
                    <a:pt x="591502" y="992289"/>
                  </a:lnTo>
                  <a:lnTo>
                    <a:pt x="589064" y="994765"/>
                  </a:lnTo>
                  <a:lnTo>
                    <a:pt x="587844" y="995819"/>
                  </a:lnTo>
                  <a:lnTo>
                    <a:pt x="587146" y="997546"/>
                  </a:lnTo>
                  <a:lnTo>
                    <a:pt x="587146" y="1001242"/>
                  </a:lnTo>
                  <a:lnTo>
                    <a:pt x="587844" y="1002969"/>
                  </a:lnTo>
                  <a:lnTo>
                    <a:pt x="589064" y="1004023"/>
                  </a:lnTo>
                  <a:lnTo>
                    <a:pt x="590321" y="1005243"/>
                  </a:lnTo>
                  <a:lnTo>
                    <a:pt x="591883" y="1005954"/>
                  </a:lnTo>
                  <a:lnTo>
                    <a:pt x="595388" y="1005954"/>
                  </a:lnTo>
                  <a:lnTo>
                    <a:pt x="597115" y="1005243"/>
                  </a:lnTo>
                  <a:lnTo>
                    <a:pt x="598170" y="1004023"/>
                  </a:lnTo>
                  <a:lnTo>
                    <a:pt x="599554" y="1002969"/>
                  </a:lnTo>
                  <a:lnTo>
                    <a:pt x="600252" y="1001242"/>
                  </a:lnTo>
                  <a:lnTo>
                    <a:pt x="600252" y="997546"/>
                  </a:lnTo>
                  <a:close/>
                </a:path>
                <a:path w="661669" h="1229995">
                  <a:moveTo>
                    <a:pt x="600252" y="857656"/>
                  </a:moveTo>
                  <a:lnTo>
                    <a:pt x="599554" y="856081"/>
                  </a:lnTo>
                  <a:lnTo>
                    <a:pt x="595896" y="852424"/>
                  </a:lnTo>
                  <a:lnTo>
                    <a:pt x="591502" y="852424"/>
                  </a:lnTo>
                  <a:lnTo>
                    <a:pt x="587844" y="856081"/>
                  </a:lnTo>
                  <a:lnTo>
                    <a:pt x="587146" y="857656"/>
                  </a:lnTo>
                  <a:lnTo>
                    <a:pt x="587146" y="861377"/>
                  </a:lnTo>
                  <a:lnTo>
                    <a:pt x="587844" y="862914"/>
                  </a:lnTo>
                  <a:lnTo>
                    <a:pt x="590321" y="865378"/>
                  </a:lnTo>
                  <a:lnTo>
                    <a:pt x="591883" y="866089"/>
                  </a:lnTo>
                  <a:lnTo>
                    <a:pt x="593623" y="866089"/>
                  </a:lnTo>
                  <a:lnTo>
                    <a:pt x="595388" y="866089"/>
                  </a:lnTo>
                  <a:lnTo>
                    <a:pt x="597115" y="865352"/>
                  </a:lnTo>
                  <a:lnTo>
                    <a:pt x="599554" y="862914"/>
                  </a:lnTo>
                  <a:lnTo>
                    <a:pt x="600252" y="861377"/>
                  </a:lnTo>
                  <a:lnTo>
                    <a:pt x="600252" y="857656"/>
                  </a:lnTo>
                  <a:close/>
                </a:path>
                <a:path w="661669" h="1229995">
                  <a:moveTo>
                    <a:pt x="604621" y="1055408"/>
                  </a:moveTo>
                  <a:lnTo>
                    <a:pt x="602729" y="1051572"/>
                  </a:lnTo>
                  <a:lnTo>
                    <a:pt x="600252" y="1049134"/>
                  </a:lnTo>
                  <a:lnTo>
                    <a:pt x="595896" y="1049134"/>
                  </a:lnTo>
                  <a:lnTo>
                    <a:pt x="593458" y="1051572"/>
                  </a:lnTo>
                  <a:lnTo>
                    <a:pt x="592823" y="1052169"/>
                  </a:lnTo>
                  <a:lnTo>
                    <a:pt x="592340" y="1052880"/>
                  </a:lnTo>
                  <a:lnTo>
                    <a:pt x="591693" y="1054481"/>
                  </a:lnTo>
                  <a:lnTo>
                    <a:pt x="591502" y="1055344"/>
                  </a:lnTo>
                  <a:lnTo>
                    <a:pt x="591502" y="1057211"/>
                  </a:lnTo>
                  <a:lnTo>
                    <a:pt x="596404" y="1062786"/>
                  </a:lnTo>
                  <a:lnTo>
                    <a:pt x="599744" y="1062786"/>
                  </a:lnTo>
                  <a:lnTo>
                    <a:pt x="604621" y="1057148"/>
                  </a:lnTo>
                  <a:lnTo>
                    <a:pt x="604621" y="1055408"/>
                  </a:lnTo>
                  <a:close/>
                </a:path>
                <a:path w="661669" h="1229995">
                  <a:moveTo>
                    <a:pt x="609015" y="805395"/>
                  </a:moveTo>
                  <a:lnTo>
                    <a:pt x="608304" y="803630"/>
                  </a:lnTo>
                  <a:lnTo>
                    <a:pt x="606894" y="802424"/>
                  </a:lnTo>
                  <a:lnTo>
                    <a:pt x="604456" y="799985"/>
                  </a:lnTo>
                  <a:lnTo>
                    <a:pt x="600443" y="799985"/>
                  </a:lnTo>
                  <a:lnTo>
                    <a:pt x="597662" y="802424"/>
                  </a:lnTo>
                  <a:lnTo>
                    <a:pt x="596607" y="803630"/>
                  </a:lnTo>
                  <a:lnTo>
                    <a:pt x="595896" y="805370"/>
                  </a:lnTo>
                  <a:lnTo>
                    <a:pt x="595896" y="808697"/>
                  </a:lnTo>
                  <a:lnTo>
                    <a:pt x="596607" y="810463"/>
                  </a:lnTo>
                  <a:lnTo>
                    <a:pt x="599033" y="812901"/>
                  </a:lnTo>
                  <a:lnTo>
                    <a:pt x="600608" y="813612"/>
                  </a:lnTo>
                  <a:lnTo>
                    <a:pt x="604100" y="813612"/>
                  </a:lnTo>
                  <a:lnTo>
                    <a:pt x="605866" y="812901"/>
                  </a:lnTo>
                  <a:lnTo>
                    <a:pt x="608304" y="810463"/>
                  </a:lnTo>
                  <a:lnTo>
                    <a:pt x="609015" y="808697"/>
                  </a:lnTo>
                  <a:lnTo>
                    <a:pt x="609015" y="805395"/>
                  </a:lnTo>
                  <a:close/>
                </a:path>
                <a:path w="661669" h="1229995">
                  <a:moveTo>
                    <a:pt x="609015" y="779145"/>
                  </a:moveTo>
                  <a:lnTo>
                    <a:pt x="608304" y="777417"/>
                  </a:lnTo>
                  <a:lnTo>
                    <a:pt x="604621" y="773760"/>
                  </a:lnTo>
                  <a:lnTo>
                    <a:pt x="600252" y="773760"/>
                  </a:lnTo>
                  <a:lnTo>
                    <a:pt x="597662" y="776198"/>
                  </a:lnTo>
                  <a:lnTo>
                    <a:pt x="596607" y="777417"/>
                  </a:lnTo>
                  <a:lnTo>
                    <a:pt x="595896" y="779145"/>
                  </a:lnTo>
                  <a:lnTo>
                    <a:pt x="595896" y="782485"/>
                  </a:lnTo>
                  <a:lnTo>
                    <a:pt x="596607" y="784237"/>
                  </a:lnTo>
                  <a:lnTo>
                    <a:pt x="599033" y="786676"/>
                  </a:lnTo>
                  <a:lnTo>
                    <a:pt x="600608" y="787387"/>
                  </a:lnTo>
                  <a:lnTo>
                    <a:pt x="604100" y="787387"/>
                  </a:lnTo>
                  <a:lnTo>
                    <a:pt x="605866" y="786676"/>
                  </a:lnTo>
                  <a:lnTo>
                    <a:pt x="608304" y="784237"/>
                  </a:lnTo>
                  <a:lnTo>
                    <a:pt x="609015" y="782485"/>
                  </a:lnTo>
                  <a:lnTo>
                    <a:pt x="609015" y="779145"/>
                  </a:lnTo>
                  <a:close/>
                </a:path>
                <a:path w="661669" h="1229995">
                  <a:moveTo>
                    <a:pt x="626516" y="1023937"/>
                  </a:moveTo>
                  <a:lnTo>
                    <a:pt x="625805" y="1022197"/>
                  </a:lnTo>
                  <a:lnTo>
                    <a:pt x="622122" y="1018552"/>
                  </a:lnTo>
                  <a:lnTo>
                    <a:pt x="617766" y="1018552"/>
                  </a:lnTo>
                  <a:lnTo>
                    <a:pt x="615289" y="1020978"/>
                  </a:lnTo>
                  <a:lnTo>
                    <a:pt x="614070" y="1022197"/>
                  </a:lnTo>
                  <a:lnTo>
                    <a:pt x="613371" y="1023772"/>
                  </a:lnTo>
                  <a:lnTo>
                    <a:pt x="613371" y="1027455"/>
                  </a:lnTo>
                  <a:lnTo>
                    <a:pt x="614070" y="1029030"/>
                  </a:lnTo>
                  <a:lnTo>
                    <a:pt x="616546" y="1031468"/>
                  </a:lnTo>
                  <a:lnTo>
                    <a:pt x="618121" y="1032167"/>
                  </a:lnTo>
                  <a:lnTo>
                    <a:pt x="621614" y="1032167"/>
                  </a:lnTo>
                  <a:lnTo>
                    <a:pt x="623341" y="1031468"/>
                  </a:lnTo>
                  <a:lnTo>
                    <a:pt x="624395" y="1030249"/>
                  </a:lnTo>
                  <a:lnTo>
                    <a:pt x="625805" y="1029030"/>
                  </a:lnTo>
                  <a:lnTo>
                    <a:pt x="626516" y="1027455"/>
                  </a:lnTo>
                  <a:lnTo>
                    <a:pt x="626516" y="1023937"/>
                  </a:lnTo>
                  <a:close/>
                </a:path>
                <a:path w="661669" h="1229995">
                  <a:moveTo>
                    <a:pt x="626516" y="918845"/>
                  </a:moveTo>
                  <a:lnTo>
                    <a:pt x="625805" y="917282"/>
                  </a:lnTo>
                  <a:lnTo>
                    <a:pt x="622122" y="913625"/>
                  </a:lnTo>
                  <a:lnTo>
                    <a:pt x="617575" y="913625"/>
                  </a:lnTo>
                  <a:lnTo>
                    <a:pt x="615289" y="916063"/>
                  </a:lnTo>
                  <a:lnTo>
                    <a:pt x="614070" y="917117"/>
                  </a:lnTo>
                  <a:lnTo>
                    <a:pt x="613371" y="918845"/>
                  </a:lnTo>
                  <a:lnTo>
                    <a:pt x="613371" y="922566"/>
                  </a:lnTo>
                  <a:lnTo>
                    <a:pt x="614070" y="924306"/>
                  </a:lnTo>
                  <a:lnTo>
                    <a:pt x="615289" y="925322"/>
                  </a:lnTo>
                  <a:lnTo>
                    <a:pt x="616546" y="926541"/>
                  </a:lnTo>
                  <a:lnTo>
                    <a:pt x="618121" y="927277"/>
                  </a:lnTo>
                  <a:lnTo>
                    <a:pt x="621614" y="927277"/>
                  </a:lnTo>
                  <a:lnTo>
                    <a:pt x="623341" y="926541"/>
                  </a:lnTo>
                  <a:lnTo>
                    <a:pt x="624395" y="925322"/>
                  </a:lnTo>
                  <a:lnTo>
                    <a:pt x="625805" y="924306"/>
                  </a:lnTo>
                  <a:lnTo>
                    <a:pt x="626516" y="922566"/>
                  </a:lnTo>
                  <a:lnTo>
                    <a:pt x="626516" y="918845"/>
                  </a:lnTo>
                  <a:close/>
                </a:path>
                <a:path w="661669" h="1229995">
                  <a:moveTo>
                    <a:pt x="643991" y="875322"/>
                  </a:moveTo>
                  <a:lnTo>
                    <a:pt x="643280" y="873582"/>
                  </a:lnTo>
                  <a:lnTo>
                    <a:pt x="639597" y="869899"/>
                  </a:lnTo>
                  <a:lnTo>
                    <a:pt x="635241" y="869734"/>
                  </a:lnTo>
                  <a:lnTo>
                    <a:pt x="632612" y="872363"/>
                  </a:lnTo>
                  <a:lnTo>
                    <a:pt x="631418" y="873747"/>
                  </a:lnTo>
                  <a:lnTo>
                    <a:pt x="630872" y="875322"/>
                  </a:lnTo>
                  <a:lnTo>
                    <a:pt x="630872" y="878649"/>
                  </a:lnTo>
                  <a:lnTo>
                    <a:pt x="631545" y="880414"/>
                  </a:lnTo>
                  <a:lnTo>
                    <a:pt x="634022" y="882853"/>
                  </a:lnTo>
                  <a:lnTo>
                    <a:pt x="635596" y="883551"/>
                  </a:lnTo>
                  <a:lnTo>
                    <a:pt x="639089" y="883551"/>
                  </a:lnTo>
                  <a:lnTo>
                    <a:pt x="640854" y="882853"/>
                  </a:lnTo>
                  <a:lnTo>
                    <a:pt x="643280" y="880414"/>
                  </a:lnTo>
                  <a:lnTo>
                    <a:pt x="643991" y="878649"/>
                  </a:lnTo>
                  <a:lnTo>
                    <a:pt x="643991" y="875322"/>
                  </a:lnTo>
                  <a:close/>
                </a:path>
                <a:path w="661669" h="1229995">
                  <a:moveTo>
                    <a:pt x="652716" y="840181"/>
                  </a:moveTo>
                  <a:lnTo>
                    <a:pt x="652043" y="838454"/>
                  </a:lnTo>
                  <a:lnTo>
                    <a:pt x="650824" y="837387"/>
                  </a:lnTo>
                  <a:lnTo>
                    <a:pt x="648347" y="834961"/>
                  </a:lnTo>
                  <a:lnTo>
                    <a:pt x="643991" y="834961"/>
                  </a:lnTo>
                  <a:lnTo>
                    <a:pt x="641553" y="837387"/>
                  </a:lnTo>
                  <a:lnTo>
                    <a:pt x="640308" y="838454"/>
                  </a:lnTo>
                  <a:lnTo>
                    <a:pt x="639597" y="840181"/>
                  </a:lnTo>
                  <a:lnTo>
                    <a:pt x="639597" y="843864"/>
                  </a:lnTo>
                  <a:lnTo>
                    <a:pt x="640308" y="845604"/>
                  </a:lnTo>
                  <a:lnTo>
                    <a:pt x="641553" y="846658"/>
                  </a:lnTo>
                  <a:lnTo>
                    <a:pt x="642772" y="847877"/>
                  </a:lnTo>
                  <a:lnTo>
                    <a:pt x="644347" y="848575"/>
                  </a:lnTo>
                  <a:lnTo>
                    <a:pt x="647839" y="848575"/>
                  </a:lnTo>
                  <a:lnTo>
                    <a:pt x="649566" y="847877"/>
                  </a:lnTo>
                  <a:lnTo>
                    <a:pt x="650633" y="846658"/>
                  </a:lnTo>
                  <a:lnTo>
                    <a:pt x="652043" y="845604"/>
                  </a:lnTo>
                  <a:lnTo>
                    <a:pt x="652716" y="843864"/>
                  </a:lnTo>
                  <a:lnTo>
                    <a:pt x="652716" y="840181"/>
                  </a:lnTo>
                  <a:close/>
                </a:path>
                <a:path w="661669" h="1229995">
                  <a:moveTo>
                    <a:pt x="652716" y="761669"/>
                  </a:moveTo>
                  <a:lnTo>
                    <a:pt x="652005" y="759942"/>
                  </a:lnTo>
                  <a:lnTo>
                    <a:pt x="650824" y="758698"/>
                  </a:lnTo>
                  <a:lnTo>
                    <a:pt x="648347" y="756259"/>
                  </a:lnTo>
                  <a:lnTo>
                    <a:pt x="643991" y="756259"/>
                  </a:lnTo>
                  <a:lnTo>
                    <a:pt x="640308" y="759942"/>
                  </a:lnTo>
                  <a:lnTo>
                    <a:pt x="639597" y="761517"/>
                  </a:lnTo>
                  <a:lnTo>
                    <a:pt x="639597" y="765200"/>
                  </a:lnTo>
                  <a:lnTo>
                    <a:pt x="640308" y="766775"/>
                  </a:lnTo>
                  <a:lnTo>
                    <a:pt x="642772" y="769213"/>
                  </a:lnTo>
                  <a:lnTo>
                    <a:pt x="644347" y="769912"/>
                  </a:lnTo>
                  <a:lnTo>
                    <a:pt x="646074" y="769912"/>
                  </a:lnTo>
                  <a:lnTo>
                    <a:pt x="647839" y="769912"/>
                  </a:lnTo>
                  <a:lnTo>
                    <a:pt x="649566" y="769213"/>
                  </a:lnTo>
                  <a:lnTo>
                    <a:pt x="650824" y="767994"/>
                  </a:lnTo>
                  <a:lnTo>
                    <a:pt x="652005" y="766775"/>
                  </a:lnTo>
                  <a:lnTo>
                    <a:pt x="652716" y="765200"/>
                  </a:lnTo>
                  <a:lnTo>
                    <a:pt x="652716" y="761669"/>
                  </a:lnTo>
                  <a:close/>
                </a:path>
                <a:path w="661669" h="1229995">
                  <a:moveTo>
                    <a:pt x="661466" y="801014"/>
                  </a:moveTo>
                  <a:lnTo>
                    <a:pt x="660755" y="799274"/>
                  </a:lnTo>
                  <a:lnTo>
                    <a:pt x="659536" y="798029"/>
                  </a:lnTo>
                  <a:lnTo>
                    <a:pt x="657110" y="795591"/>
                  </a:lnTo>
                  <a:lnTo>
                    <a:pt x="652716" y="795591"/>
                  </a:lnTo>
                  <a:lnTo>
                    <a:pt x="650278" y="798029"/>
                  </a:lnTo>
                  <a:lnTo>
                    <a:pt x="649058" y="799249"/>
                  </a:lnTo>
                  <a:lnTo>
                    <a:pt x="648347" y="800849"/>
                  </a:lnTo>
                  <a:lnTo>
                    <a:pt x="648347" y="804341"/>
                  </a:lnTo>
                  <a:lnTo>
                    <a:pt x="649058" y="806107"/>
                  </a:lnTo>
                  <a:lnTo>
                    <a:pt x="651522" y="808545"/>
                  </a:lnTo>
                  <a:lnTo>
                    <a:pt x="653097" y="809218"/>
                  </a:lnTo>
                  <a:lnTo>
                    <a:pt x="656590" y="809218"/>
                  </a:lnTo>
                  <a:lnTo>
                    <a:pt x="658355" y="808545"/>
                  </a:lnTo>
                  <a:lnTo>
                    <a:pt x="660755" y="806107"/>
                  </a:lnTo>
                  <a:lnTo>
                    <a:pt x="661466" y="804341"/>
                  </a:lnTo>
                  <a:lnTo>
                    <a:pt x="661466" y="801014"/>
                  </a:lnTo>
                  <a:close/>
                </a:path>
                <a:path w="661669" h="1229995">
                  <a:moveTo>
                    <a:pt x="661466" y="717791"/>
                  </a:moveTo>
                  <a:lnTo>
                    <a:pt x="660755" y="716216"/>
                  </a:lnTo>
                  <a:lnTo>
                    <a:pt x="657110" y="712533"/>
                  </a:lnTo>
                  <a:lnTo>
                    <a:pt x="652551" y="712533"/>
                  </a:lnTo>
                  <a:lnTo>
                    <a:pt x="650278" y="714997"/>
                  </a:lnTo>
                  <a:lnTo>
                    <a:pt x="649058" y="716216"/>
                  </a:lnTo>
                  <a:lnTo>
                    <a:pt x="648347" y="717791"/>
                  </a:lnTo>
                  <a:lnTo>
                    <a:pt x="648347" y="721474"/>
                  </a:lnTo>
                  <a:lnTo>
                    <a:pt x="649058" y="723049"/>
                  </a:lnTo>
                  <a:lnTo>
                    <a:pt x="651522" y="725487"/>
                  </a:lnTo>
                  <a:lnTo>
                    <a:pt x="653097" y="726186"/>
                  </a:lnTo>
                  <a:lnTo>
                    <a:pt x="656590" y="726186"/>
                  </a:lnTo>
                  <a:lnTo>
                    <a:pt x="658355" y="725487"/>
                  </a:lnTo>
                  <a:lnTo>
                    <a:pt x="660755" y="723049"/>
                  </a:lnTo>
                  <a:lnTo>
                    <a:pt x="661466" y="721283"/>
                  </a:lnTo>
                  <a:lnTo>
                    <a:pt x="661466" y="717791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427560" y="6120713"/>
              <a:ext cx="529590" cy="1038225"/>
            </a:xfrm>
            <a:custGeom>
              <a:avLst/>
              <a:gdLst/>
              <a:ahLst/>
              <a:cxnLst/>
              <a:rect l="l" t="t" r="r" b="b"/>
              <a:pathLst>
                <a:path w="529590" h="1038225">
                  <a:moveTo>
                    <a:pt x="13119" y="561327"/>
                  </a:moveTo>
                  <a:lnTo>
                    <a:pt x="12407" y="559600"/>
                  </a:lnTo>
                  <a:lnTo>
                    <a:pt x="8724" y="555942"/>
                  </a:lnTo>
                  <a:lnTo>
                    <a:pt x="4203" y="556133"/>
                  </a:lnTo>
                  <a:lnTo>
                    <a:pt x="711" y="559600"/>
                  </a:lnTo>
                  <a:lnTo>
                    <a:pt x="0" y="561162"/>
                  </a:lnTo>
                  <a:lnTo>
                    <a:pt x="0" y="564654"/>
                  </a:lnTo>
                  <a:lnTo>
                    <a:pt x="711" y="566420"/>
                  </a:lnTo>
                  <a:lnTo>
                    <a:pt x="1765" y="567639"/>
                  </a:lnTo>
                  <a:lnTo>
                    <a:pt x="2946" y="568858"/>
                  </a:lnTo>
                  <a:lnTo>
                    <a:pt x="4711" y="569569"/>
                  </a:lnTo>
                  <a:lnTo>
                    <a:pt x="8204" y="569569"/>
                  </a:lnTo>
                  <a:lnTo>
                    <a:pt x="9969" y="568858"/>
                  </a:lnTo>
                  <a:lnTo>
                    <a:pt x="11188" y="567639"/>
                  </a:lnTo>
                  <a:lnTo>
                    <a:pt x="12407" y="566420"/>
                  </a:lnTo>
                  <a:lnTo>
                    <a:pt x="13119" y="564654"/>
                  </a:lnTo>
                  <a:lnTo>
                    <a:pt x="13119" y="561327"/>
                  </a:lnTo>
                  <a:close/>
                </a:path>
                <a:path w="529590" h="1038225">
                  <a:moveTo>
                    <a:pt x="30594" y="491413"/>
                  </a:moveTo>
                  <a:lnTo>
                    <a:pt x="29883" y="489648"/>
                  </a:lnTo>
                  <a:lnTo>
                    <a:pt x="28663" y="488429"/>
                  </a:lnTo>
                  <a:lnTo>
                    <a:pt x="26225" y="485965"/>
                  </a:lnTo>
                  <a:lnTo>
                    <a:pt x="21678" y="485965"/>
                  </a:lnTo>
                  <a:lnTo>
                    <a:pt x="19392" y="488429"/>
                  </a:lnTo>
                  <a:lnTo>
                    <a:pt x="18186" y="489648"/>
                  </a:lnTo>
                  <a:lnTo>
                    <a:pt x="17475" y="491223"/>
                  </a:lnTo>
                  <a:lnTo>
                    <a:pt x="17475" y="494906"/>
                  </a:lnTo>
                  <a:lnTo>
                    <a:pt x="18186" y="496481"/>
                  </a:lnTo>
                  <a:lnTo>
                    <a:pt x="19240" y="497687"/>
                  </a:lnTo>
                  <a:lnTo>
                    <a:pt x="20459" y="498906"/>
                  </a:lnTo>
                  <a:lnTo>
                    <a:pt x="22225" y="499618"/>
                  </a:lnTo>
                  <a:lnTo>
                    <a:pt x="25717" y="499618"/>
                  </a:lnTo>
                  <a:lnTo>
                    <a:pt x="27482" y="498906"/>
                  </a:lnTo>
                  <a:lnTo>
                    <a:pt x="29883" y="496481"/>
                  </a:lnTo>
                  <a:lnTo>
                    <a:pt x="30594" y="494741"/>
                  </a:lnTo>
                  <a:lnTo>
                    <a:pt x="30594" y="491413"/>
                  </a:lnTo>
                  <a:close/>
                </a:path>
                <a:path w="529590" h="1038225">
                  <a:moveTo>
                    <a:pt x="56819" y="526186"/>
                  </a:moveTo>
                  <a:lnTo>
                    <a:pt x="56108" y="524624"/>
                  </a:lnTo>
                  <a:lnTo>
                    <a:pt x="54927" y="523405"/>
                  </a:lnTo>
                  <a:lnTo>
                    <a:pt x="52451" y="520966"/>
                  </a:lnTo>
                  <a:lnTo>
                    <a:pt x="47739" y="521157"/>
                  </a:lnTo>
                  <a:lnTo>
                    <a:pt x="45631" y="523405"/>
                  </a:lnTo>
                  <a:lnTo>
                    <a:pt x="44411" y="524459"/>
                  </a:lnTo>
                  <a:lnTo>
                    <a:pt x="43700" y="526186"/>
                  </a:lnTo>
                  <a:lnTo>
                    <a:pt x="43700" y="529882"/>
                  </a:lnTo>
                  <a:lnTo>
                    <a:pt x="44411" y="531444"/>
                  </a:lnTo>
                  <a:lnTo>
                    <a:pt x="45466" y="532663"/>
                  </a:lnTo>
                  <a:lnTo>
                    <a:pt x="46685" y="533882"/>
                  </a:lnTo>
                  <a:lnTo>
                    <a:pt x="48450" y="534593"/>
                  </a:lnTo>
                  <a:lnTo>
                    <a:pt x="51943" y="534593"/>
                  </a:lnTo>
                  <a:lnTo>
                    <a:pt x="53708" y="533882"/>
                  </a:lnTo>
                  <a:lnTo>
                    <a:pt x="56108" y="531444"/>
                  </a:lnTo>
                  <a:lnTo>
                    <a:pt x="56819" y="529882"/>
                  </a:lnTo>
                  <a:lnTo>
                    <a:pt x="56819" y="526186"/>
                  </a:lnTo>
                  <a:close/>
                </a:path>
                <a:path w="529590" h="1038225">
                  <a:moveTo>
                    <a:pt x="56819" y="473748"/>
                  </a:moveTo>
                  <a:lnTo>
                    <a:pt x="56108" y="472173"/>
                  </a:lnTo>
                  <a:lnTo>
                    <a:pt x="54927" y="470954"/>
                  </a:lnTo>
                  <a:lnTo>
                    <a:pt x="52451" y="468490"/>
                  </a:lnTo>
                  <a:lnTo>
                    <a:pt x="47904" y="468680"/>
                  </a:lnTo>
                  <a:lnTo>
                    <a:pt x="44411" y="472173"/>
                  </a:lnTo>
                  <a:lnTo>
                    <a:pt x="43700" y="473748"/>
                  </a:lnTo>
                  <a:lnTo>
                    <a:pt x="43700" y="477431"/>
                  </a:lnTo>
                  <a:lnTo>
                    <a:pt x="44411" y="479005"/>
                  </a:lnTo>
                  <a:lnTo>
                    <a:pt x="45466" y="480225"/>
                  </a:lnTo>
                  <a:lnTo>
                    <a:pt x="46685" y="481444"/>
                  </a:lnTo>
                  <a:lnTo>
                    <a:pt x="48450" y="482142"/>
                  </a:lnTo>
                  <a:lnTo>
                    <a:pt x="51943" y="482142"/>
                  </a:lnTo>
                  <a:lnTo>
                    <a:pt x="53708" y="481444"/>
                  </a:lnTo>
                  <a:lnTo>
                    <a:pt x="54927" y="480225"/>
                  </a:lnTo>
                  <a:lnTo>
                    <a:pt x="56108" y="479005"/>
                  </a:lnTo>
                  <a:lnTo>
                    <a:pt x="56819" y="477240"/>
                  </a:lnTo>
                  <a:lnTo>
                    <a:pt x="56819" y="473748"/>
                  </a:lnTo>
                  <a:close/>
                </a:path>
                <a:path w="529590" h="1038225">
                  <a:moveTo>
                    <a:pt x="83045" y="482663"/>
                  </a:moveTo>
                  <a:lnTo>
                    <a:pt x="82372" y="480923"/>
                  </a:lnTo>
                  <a:lnTo>
                    <a:pt x="81153" y="479679"/>
                  </a:lnTo>
                  <a:lnTo>
                    <a:pt x="78689" y="477240"/>
                  </a:lnTo>
                  <a:lnTo>
                    <a:pt x="73964" y="477431"/>
                  </a:lnTo>
                  <a:lnTo>
                    <a:pt x="71882" y="479679"/>
                  </a:lnTo>
                  <a:lnTo>
                    <a:pt x="70662" y="480923"/>
                  </a:lnTo>
                  <a:lnTo>
                    <a:pt x="69964" y="482498"/>
                  </a:lnTo>
                  <a:lnTo>
                    <a:pt x="69964" y="485965"/>
                  </a:lnTo>
                  <a:lnTo>
                    <a:pt x="70662" y="487756"/>
                  </a:lnTo>
                  <a:lnTo>
                    <a:pt x="71729" y="488975"/>
                  </a:lnTo>
                  <a:lnTo>
                    <a:pt x="72910" y="490194"/>
                  </a:lnTo>
                  <a:lnTo>
                    <a:pt x="74676" y="490893"/>
                  </a:lnTo>
                  <a:lnTo>
                    <a:pt x="78168" y="490893"/>
                  </a:lnTo>
                  <a:lnTo>
                    <a:pt x="79933" y="490194"/>
                  </a:lnTo>
                  <a:lnTo>
                    <a:pt x="82372" y="487756"/>
                  </a:lnTo>
                  <a:lnTo>
                    <a:pt x="83045" y="485990"/>
                  </a:lnTo>
                  <a:lnTo>
                    <a:pt x="83045" y="482663"/>
                  </a:lnTo>
                  <a:close/>
                </a:path>
                <a:path w="529590" h="1038225">
                  <a:moveTo>
                    <a:pt x="91833" y="346379"/>
                  </a:moveTo>
                  <a:lnTo>
                    <a:pt x="91122" y="344652"/>
                  </a:lnTo>
                  <a:lnTo>
                    <a:pt x="89903" y="343433"/>
                  </a:lnTo>
                  <a:lnTo>
                    <a:pt x="87439" y="340995"/>
                  </a:lnTo>
                  <a:lnTo>
                    <a:pt x="82880" y="340995"/>
                  </a:lnTo>
                  <a:lnTo>
                    <a:pt x="80606" y="343433"/>
                  </a:lnTo>
                  <a:lnTo>
                    <a:pt x="79387" y="344652"/>
                  </a:lnTo>
                  <a:lnTo>
                    <a:pt x="78689" y="346227"/>
                  </a:lnTo>
                  <a:lnTo>
                    <a:pt x="78689" y="349910"/>
                  </a:lnTo>
                  <a:lnTo>
                    <a:pt x="79387" y="351675"/>
                  </a:lnTo>
                  <a:lnTo>
                    <a:pt x="81661" y="353910"/>
                  </a:lnTo>
                  <a:lnTo>
                    <a:pt x="83426" y="354622"/>
                  </a:lnTo>
                  <a:lnTo>
                    <a:pt x="86918" y="354622"/>
                  </a:lnTo>
                  <a:lnTo>
                    <a:pt x="88684" y="353910"/>
                  </a:lnTo>
                  <a:lnTo>
                    <a:pt x="89712" y="352704"/>
                  </a:lnTo>
                  <a:lnTo>
                    <a:pt x="91122" y="351675"/>
                  </a:lnTo>
                  <a:lnTo>
                    <a:pt x="91833" y="349910"/>
                  </a:lnTo>
                  <a:lnTo>
                    <a:pt x="91833" y="346379"/>
                  </a:lnTo>
                  <a:close/>
                </a:path>
                <a:path w="529590" h="1038225">
                  <a:moveTo>
                    <a:pt x="109308" y="285191"/>
                  </a:moveTo>
                  <a:lnTo>
                    <a:pt x="108597" y="283451"/>
                  </a:lnTo>
                  <a:lnTo>
                    <a:pt x="104914" y="279806"/>
                  </a:lnTo>
                  <a:lnTo>
                    <a:pt x="100545" y="279806"/>
                  </a:lnTo>
                  <a:lnTo>
                    <a:pt x="98120" y="282232"/>
                  </a:lnTo>
                  <a:lnTo>
                    <a:pt x="96901" y="283451"/>
                  </a:lnTo>
                  <a:lnTo>
                    <a:pt x="96189" y="285026"/>
                  </a:lnTo>
                  <a:lnTo>
                    <a:pt x="96189" y="288709"/>
                  </a:lnTo>
                  <a:lnTo>
                    <a:pt x="96901" y="290283"/>
                  </a:lnTo>
                  <a:lnTo>
                    <a:pt x="99326" y="292722"/>
                  </a:lnTo>
                  <a:lnTo>
                    <a:pt x="100901" y="293420"/>
                  </a:lnTo>
                  <a:lnTo>
                    <a:pt x="104432" y="293420"/>
                  </a:lnTo>
                  <a:lnTo>
                    <a:pt x="106159" y="292722"/>
                  </a:lnTo>
                  <a:lnTo>
                    <a:pt x="108597" y="290283"/>
                  </a:lnTo>
                  <a:lnTo>
                    <a:pt x="109308" y="288518"/>
                  </a:lnTo>
                  <a:lnTo>
                    <a:pt x="109308" y="285191"/>
                  </a:lnTo>
                  <a:close/>
                </a:path>
                <a:path w="529590" h="1038225">
                  <a:moveTo>
                    <a:pt x="118021" y="311251"/>
                  </a:moveTo>
                  <a:lnTo>
                    <a:pt x="117348" y="309511"/>
                  </a:lnTo>
                  <a:lnTo>
                    <a:pt x="116128" y="308457"/>
                  </a:lnTo>
                  <a:lnTo>
                    <a:pt x="113499" y="306019"/>
                  </a:lnTo>
                  <a:lnTo>
                    <a:pt x="108953" y="306209"/>
                  </a:lnTo>
                  <a:lnTo>
                    <a:pt x="106832" y="308457"/>
                  </a:lnTo>
                  <a:lnTo>
                    <a:pt x="105613" y="309676"/>
                  </a:lnTo>
                  <a:lnTo>
                    <a:pt x="104914" y="311251"/>
                  </a:lnTo>
                  <a:lnTo>
                    <a:pt x="104914" y="314769"/>
                  </a:lnTo>
                  <a:lnTo>
                    <a:pt x="105613" y="316509"/>
                  </a:lnTo>
                  <a:lnTo>
                    <a:pt x="106680" y="317728"/>
                  </a:lnTo>
                  <a:lnTo>
                    <a:pt x="107899" y="318947"/>
                  </a:lnTo>
                  <a:lnTo>
                    <a:pt x="109651" y="319646"/>
                  </a:lnTo>
                  <a:lnTo>
                    <a:pt x="113157" y="319646"/>
                  </a:lnTo>
                  <a:lnTo>
                    <a:pt x="114884" y="318947"/>
                  </a:lnTo>
                  <a:lnTo>
                    <a:pt x="117348" y="316509"/>
                  </a:lnTo>
                  <a:lnTo>
                    <a:pt x="118021" y="314934"/>
                  </a:lnTo>
                  <a:lnTo>
                    <a:pt x="118021" y="311251"/>
                  </a:lnTo>
                  <a:close/>
                </a:path>
                <a:path w="529590" h="1038225">
                  <a:moveTo>
                    <a:pt x="144259" y="561162"/>
                  </a:moveTo>
                  <a:lnTo>
                    <a:pt x="143573" y="559600"/>
                  </a:lnTo>
                  <a:lnTo>
                    <a:pt x="142367" y="558380"/>
                  </a:lnTo>
                  <a:lnTo>
                    <a:pt x="139928" y="555942"/>
                  </a:lnTo>
                  <a:lnTo>
                    <a:pt x="135534" y="555942"/>
                  </a:lnTo>
                  <a:lnTo>
                    <a:pt x="133096" y="558380"/>
                  </a:lnTo>
                  <a:lnTo>
                    <a:pt x="131876" y="559435"/>
                  </a:lnTo>
                  <a:lnTo>
                    <a:pt x="131165" y="561162"/>
                  </a:lnTo>
                  <a:lnTo>
                    <a:pt x="131165" y="564857"/>
                  </a:lnTo>
                  <a:lnTo>
                    <a:pt x="131876" y="566420"/>
                  </a:lnTo>
                  <a:lnTo>
                    <a:pt x="134315" y="568858"/>
                  </a:lnTo>
                  <a:lnTo>
                    <a:pt x="135890" y="569569"/>
                  </a:lnTo>
                  <a:lnTo>
                    <a:pt x="139407" y="569569"/>
                  </a:lnTo>
                  <a:lnTo>
                    <a:pt x="141147" y="568858"/>
                  </a:lnTo>
                  <a:lnTo>
                    <a:pt x="143573" y="566420"/>
                  </a:lnTo>
                  <a:lnTo>
                    <a:pt x="144259" y="564654"/>
                  </a:lnTo>
                  <a:lnTo>
                    <a:pt x="144259" y="561162"/>
                  </a:lnTo>
                  <a:close/>
                </a:path>
                <a:path w="529590" h="1038225">
                  <a:moveTo>
                    <a:pt x="144259" y="372643"/>
                  </a:moveTo>
                  <a:lnTo>
                    <a:pt x="143573" y="370878"/>
                  </a:lnTo>
                  <a:lnTo>
                    <a:pt x="142163" y="369493"/>
                  </a:lnTo>
                  <a:lnTo>
                    <a:pt x="139738" y="367220"/>
                  </a:lnTo>
                  <a:lnTo>
                    <a:pt x="135890" y="367030"/>
                  </a:lnTo>
                  <a:lnTo>
                    <a:pt x="133096" y="369658"/>
                  </a:lnTo>
                  <a:lnTo>
                    <a:pt x="131876" y="370878"/>
                  </a:lnTo>
                  <a:lnTo>
                    <a:pt x="131165" y="372643"/>
                  </a:lnTo>
                  <a:lnTo>
                    <a:pt x="131165" y="376135"/>
                  </a:lnTo>
                  <a:lnTo>
                    <a:pt x="131876" y="377901"/>
                  </a:lnTo>
                  <a:lnTo>
                    <a:pt x="133096" y="378917"/>
                  </a:lnTo>
                  <a:lnTo>
                    <a:pt x="134315" y="380136"/>
                  </a:lnTo>
                  <a:lnTo>
                    <a:pt x="135890" y="380847"/>
                  </a:lnTo>
                  <a:lnTo>
                    <a:pt x="137617" y="380847"/>
                  </a:lnTo>
                  <a:lnTo>
                    <a:pt x="139382" y="380847"/>
                  </a:lnTo>
                  <a:lnTo>
                    <a:pt x="141109" y="380136"/>
                  </a:lnTo>
                  <a:lnTo>
                    <a:pt x="142163" y="378917"/>
                  </a:lnTo>
                  <a:lnTo>
                    <a:pt x="143573" y="377901"/>
                  </a:lnTo>
                  <a:lnTo>
                    <a:pt x="144259" y="376135"/>
                  </a:lnTo>
                  <a:lnTo>
                    <a:pt x="144259" y="372643"/>
                  </a:lnTo>
                  <a:close/>
                </a:path>
                <a:path w="529590" h="1038225">
                  <a:moveTo>
                    <a:pt x="153009" y="534949"/>
                  </a:moveTo>
                  <a:lnTo>
                    <a:pt x="152298" y="533374"/>
                  </a:lnTo>
                  <a:lnTo>
                    <a:pt x="151117" y="532117"/>
                  </a:lnTo>
                  <a:lnTo>
                    <a:pt x="148640" y="529691"/>
                  </a:lnTo>
                  <a:lnTo>
                    <a:pt x="144259" y="529691"/>
                  </a:lnTo>
                  <a:lnTo>
                    <a:pt x="141820" y="532117"/>
                  </a:lnTo>
                  <a:lnTo>
                    <a:pt x="140601" y="533209"/>
                  </a:lnTo>
                  <a:lnTo>
                    <a:pt x="139928" y="534949"/>
                  </a:lnTo>
                  <a:lnTo>
                    <a:pt x="139928" y="538632"/>
                  </a:lnTo>
                  <a:lnTo>
                    <a:pt x="140601" y="540194"/>
                  </a:lnTo>
                  <a:lnTo>
                    <a:pt x="143065" y="542632"/>
                  </a:lnTo>
                  <a:lnTo>
                    <a:pt x="144640" y="543344"/>
                  </a:lnTo>
                  <a:lnTo>
                    <a:pt x="148132" y="543344"/>
                  </a:lnTo>
                  <a:lnTo>
                    <a:pt x="149860" y="542632"/>
                  </a:lnTo>
                  <a:lnTo>
                    <a:pt x="151117" y="541413"/>
                  </a:lnTo>
                  <a:lnTo>
                    <a:pt x="152298" y="540194"/>
                  </a:lnTo>
                  <a:lnTo>
                    <a:pt x="153009" y="538632"/>
                  </a:lnTo>
                  <a:lnTo>
                    <a:pt x="153009" y="534949"/>
                  </a:lnTo>
                  <a:close/>
                </a:path>
                <a:path w="529590" h="1038225">
                  <a:moveTo>
                    <a:pt x="161759" y="425081"/>
                  </a:moveTo>
                  <a:lnTo>
                    <a:pt x="161048" y="423316"/>
                  </a:lnTo>
                  <a:lnTo>
                    <a:pt x="159867" y="422097"/>
                  </a:lnTo>
                  <a:lnTo>
                    <a:pt x="157403" y="419671"/>
                  </a:lnTo>
                  <a:lnTo>
                    <a:pt x="153035" y="419671"/>
                  </a:lnTo>
                  <a:lnTo>
                    <a:pt x="149352" y="423316"/>
                  </a:lnTo>
                  <a:lnTo>
                    <a:pt x="148640" y="424929"/>
                  </a:lnTo>
                  <a:lnTo>
                    <a:pt x="148640" y="428612"/>
                  </a:lnTo>
                  <a:lnTo>
                    <a:pt x="149352" y="430174"/>
                  </a:lnTo>
                  <a:lnTo>
                    <a:pt x="150571" y="431368"/>
                  </a:lnTo>
                  <a:lnTo>
                    <a:pt x="151790" y="432587"/>
                  </a:lnTo>
                  <a:lnTo>
                    <a:pt x="153390" y="433285"/>
                  </a:lnTo>
                  <a:lnTo>
                    <a:pt x="156883" y="433285"/>
                  </a:lnTo>
                  <a:lnTo>
                    <a:pt x="158623" y="432587"/>
                  </a:lnTo>
                  <a:lnTo>
                    <a:pt x="161048" y="430174"/>
                  </a:lnTo>
                  <a:lnTo>
                    <a:pt x="161759" y="428421"/>
                  </a:lnTo>
                  <a:lnTo>
                    <a:pt x="161759" y="425081"/>
                  </a:lnTo>
                  <a:close/>
                </a:path>
                <a:path w="529590" h="1038225">
                  <a:moveTo>
                    <a:pt x="161759" y="328917"/>
                  </a:moveTo>
                  <a:lnTo>
                    <a:pt x="161048" y="327177"/>
                  </a:lnTo>
                  <a:lnTo>
                    <a:pt x="159867" y="325932"/>
                  </a:lnTo>
                  <a:lnTo>
                    <a:pt x="157403" y="323494"/>
                  </a:lnTo>
                  <a:lnTo>
                    <a:pt x="153035" y="323494"/>
                  </a:lnTo>
                  <a:lnTo>
                    <a:pt x="150571" y="325932"/>
                  </a:lnTo>
                  <a:lnTo>
                    <a:pt x="149352" y="327177"/>
                  </a:lnTo>
                  <a:lnTo>
                    <a:pt x="148640" y="328752"/>
                  </a:lnTo>
                  <a:lnTo>
                    <a:pt x="148640" y="332435"/>
                  </a:lnTo>
                  <a:lnTo>
                    <a:pt x="149352" y="334175"/>
                  </a:lnTo>
                  <a:lnTo>
                    <a:pt x="150571" y="335229"/>
                  </a:lnTo>
                  <a:lnTo>
                    <a:pt x="151790" y="336448"/>
                  </a:lnTo>
                  <a:lnTo>
                    <a:pt x="153390" y="337146"/>
                  </a:lnTo>
                  <a:lnTo>
                    <a:pt x="155117" y="337146"/>
                  </a:lnTo>
                  <a:lnTo>
                    <a:pt x="156883" y="337146"/>
                  </a:lnTo>
                  <a:lnTo>
                    <a:pt x="158623" y="336448"/>
                  </a:lnTo>
                  <a:lnTo>
                    <a:pt x="159639" y="335229"/>
                  </a:lnTo>
                  <a:lnTo>
                    <a:pt x="161048" y="334175"/>
                  </a:lnTo>
                  <a:lnTo>
                    <a:pt x="161759" y="332435"/>
                  </a:lnTo>
                  <a:lnTo>
                    <a:pt x="161759" y="328917"/>
                  </a:lnTo>
                  <a:close/>
                </a:path>
                <a:path w="529590" h="1038225">
                  <a:moveTo>
                    <a:pt x="170510" y="482498"/>
                  </a:moveTo>
                  <a:lnTo>
                    <a:pt x="169811" y="480733"/>
                  </a:lnTo>
                  <a:lnTo>
                    <a:pt x="168592" y="479679"/>
                  </a:lnTo>
                  <a:lnTo>
                    <a:pt x="165963" y="477240"/>
                  </a:lnTo>
                  <a:lnTo>
                    <a:pt x="161442" y="477431"/>
                  </a:lnTo>
                  <a:lnTo>
                    <a:pt x="159321" y="479679"/>
                  </a:lnTo>
                  <a:lnTo>
                    <a:pt x="158076" y="480733"/>
                  </a:lnTo>
                  <a:lnTo>
                    <a:pt x="157403" y="482498"/>
                  </a:lnTo>
                  <a:lnTo>
                    <a:pt x="157403" y="486181"/>
                  </a:lnTo>
                  <a:lnTo>
                    <a:pt x="158076" y="487921"/>
                  </a:lnTo>
                  <a:lnTo>
                    <a:pt x="160375" y="490194"/>
                  </a:lnTo>
                  <a:lnTo>
                    <a:pt x="162115" y="490893"/>
                  </a:lnTo>
                  <a:lnTo>
                    <a:pt x="165633" y="490893"/>
                  </a:lnTo>
                  <a:lnTo>
                    <a:pt x="167373" y="490194"/>
                  </a:lnTo>
                  <a:lnTo>
                    <a:pt x="168402" y="489127"/>
                  </a:lnTo>
                  <a:lnTo>
                    <a:pt x="169811" y="487921"/>
                  </a:lnTo>
                  <a:lnTo>
                    <a:pt x="170510" y="486181"/>
                  </a:lnTo>
                  <a:lnTo>
                    <a:pt x="170510" y="482498"/>
                  </a:lnTo>
                  <a:close/>
                </a:path>
                <a:path w="529590" h="1038225">
                  <a:moveTo>
                    <a:pt x="179260" y="569912"/>
                  </a:moveTo>
                  <a:lnTo>
                    <a:pt x="178562" y="568350"/>
                  </a:lnTo>
                  <a:lnTo>
                    <a:pt x="177342" y="567131"/>
                  </a:lnTo>
                  <a:lnTo>
                    <a:pt x="174879" y="564654"/>
                  </a:lnTo>
                  <a:lnTo>
                    <a:pt x="170319" y="564654"/>
                  </a:lnTo>
                  <a:lnTo>
                    <a:pt x="168046" y="567131"/>
                  </a:lnTo>
                  <a:lnTo>
                    <a:pt x="166827" y="568185"/>
                  </a:lnTo>
                  <a:lnTo>
                    <a:pt x="166116" y="569912"/>
                  </a:lnTo>
                  <a:lnTo>
                    <a:pt x="166116" y="573608"/>
                  </a:lnTo>
                  <a:lnTo>
                    <a:pt x="166827" y="575335"/>
                  </a:lnTo>
                  <a:lnTo>
                    <a:pt x="168046" y="576389"/>
                  </a:lnTo>
                  <a:lnTo>
                    <a:pt x="169291" y="577608"/>
                  </a:lnTo>
                  <a:lnTo>
                    <a:pt x="170865" y="578319"/>
                  </a:lnTo>
                  <a:lnTo>
                    <a:pt x="174358" y="578319"/>
                  </a:lnTo>
                  <a:lnTo>
                    <a:pt x="176085" y="577608"/>
                  </a:lnTo>
                  <a:lnTo>
                    <a:pt x="177152" y="576389"/>
                  </a:lnTo>
                  <a:lnTo>
                    <a:pt x="178562" y="575335"/>
                  </a:lnTo>
                  <a:lnTo>
                    <a:pt x="179260" y="573608"/>
                  </a:lnTo>
                  <a:lnTo>
                    <a:pt x="179260" y="569912"/>
                  </a:lnTo>
                  <a:close/>
                </a:path>
                <a:path w="529590" h="1038225">
                  <a:moveTo>
                    <a:pt x="196735" y="407581"/>
                  </a:moveTo>
                  <a:lnTo>
                    <a:pt x="196037" y="405853"/>
                  </a:lnTo>
                  <a:lnTo>
                    <a:pt x="192341" y="402196"/>
                  </a:lnTo>
                  <a:lnTo>
                    <a:pt x="187985" y="402196"/>
                  </a:lnTo>
                  <a:lnTo>
                    <a:pt x="184327" y="405853"/>
                  </a:lnTo>
                  <a:lnTo>
                    <a:pt x="183629" y="407416"/>
                  </a:lnTo>
                  <a:lnTo>
                    <a:pt x="183629" y="411111"/>
                  </a:lnTo>
                  <a:lnTo>
                    <a:pt x="184327" y="412673"/>
                  </a:lnTo>
                  <a:lnTo>
                    <a:pt x="186766" y="415112"/>
                  </a:lnTo>
                  <a:lnTo>
                    <a:pt x="188341" y="415823"/>
                  </a:lnTo>
                  <a:lnTo>
                    <a:pt x="190106" y="415823"/>
                  </a:lnTo>
                  <a:lnTo>
                    <a:pt x="191833" y="415823"/>
                  </a:lnTo>
                  <a:lnTo>
                    <a:pt x="193598" y="415112"/>
                  </a:lnTo>
                  <a:lnTo>
                    <a:pt x="196037" y="412673"/>
                  </a:lnTo>
                  <a:lnTo>
                    <a:pt x="196735" y="410908"/>
                  </a:lnTo>
                  <a:lnTo>
                    <a:pt x="196735" y="407581"/>
                  </a:lnTo>
                  <a:close/>
                </a:path>
                <a:path w="529590" h="1038225">
                  <a:moveTo>
                    <a:pt x="196735" y="381203"/>
                  </a:moveTo>
                  <a:lnTo>
                    <a:pt x="196037" y="379628"/>
                  </a:lnTo>
                  <a:lnTo>
                    <a:pt x="192341" y="375945"/>
                  </a:lnTo>
                  <a:lnTo>
                    <a:pt x="187985" y="375945"/>
                  </a:lnTo>
                  <a:lnTo>
                    <a:pt x="185547" y="378409"/>
                  </a:lnTo>
                  <a:lnTo>
                    <a:pt x="184327" y="379463"/>
                  </a:lnTo>
                  <a:lnTo>
                    <a:pt x="183629" y="381203"/>
                  </a:lnTo>
                  <a:lnTo>
                    <a:pt x="183629" y="384695"/>
                  </a:lnTo>
                  <a:lnTo>
                    <a:pt x="184327" y="386461"/>
                  </a:lnTo>
                  <a:lnTo>
                    <a:pt x="185547" y="387870"/>
                  </a:lnTo>
                  <a:lnTo>
                    <a:pt x="186956" y="388886"/>
                  </a:lnTo>
                  <a:lnTo>
                    <a:pt x="188531" y="389597"/>
                  </a:lnTo>
                  <a:lnTo>
                    <a:pt x="190106" y="389597"/>
                  </a:lnTo>
                  <a:lnTo>
                    <a:pt x="191833" y="389597"/>
                  </a:lnTo>
                  <a:lnTo>
                    <a:pt x="193408" y="388886"/>
                  </a:lnTo>
                  <a:lnTo>
                    <a:pt x="194818" y="387667"/>
                  </a:lnTo>
                  <a:lnTo>
                    <a:pt x="196037" y="386461"/>
                  </a:lnTo>
                  <a:lnTo>
                    <a:pt x="196735" y="384695"/>
                  </a:lnTo>
                  <a:lnTo>
                    <a:pt x="196735" y="381203"/>
                  </a:lnTo>
                  <a:close/>
                </a:path>
                <a:path w="529590" h="1038225">
                  <a:moveTo>
                    <a:pt x="205498" y="535101"/>
                  </a:moveTo>
                  <a:lnTo>
                    <a:pt x="204787" y="533374"/>
                  </a:lnTo>
                  <a:lnTo>
                    <a:pt x="201104" y="529691"/>
                  </a:lnTo>
                  <a:lnTo>
                    <a:pt x="196735" y="529691"/>
                  </a:lnTo>
                  <a:lnTo>
                    <a:pt x="194297" y="532155"/>
                  </a:lnTo>
                  <a:lnTo>
                    <a:pt x="193052" y="533374"/>
                  </a:lnTo>
                  <a:lnTo>
                    <a:pt x="192379" y="534949"/>
                  </a:lnTo>
                  <a:lnTo>
                    <a:pt x="192379" y="536867"/>
                  </a:lnTo>
                  <a:lnTo>
                    <a:pt x="192379" y="538632"/>
                  </a:lnTo>
                  <a:lnTo>
                    <a:pt x="193090" y="540194"/>
                  </a:lnTo>
                  <a:lnTo>
                    <a:pt x="195516" y="542632"/>
                  </a:lnTo>
                  <a:lnTo>
                    <a:pt x="197091" y="543344"/>
                  </a:lnTo>
                  <a:lnTo>
                    <a:pt x="200621" y="543344"/>
                  </a:lnTo>
                  <a:lnTo>
                    <a:pt x="202349" y="542632"/>
                  </a:lnTo>
                  <a:lnTo>
                    <a:pt x="204787" y="540194"/>
                  </a:lnTo>
                  <a:lnTo>
                    <a:pt x="205498" y="538441"/>
                  </a:lnTo>
                  <a:lnTo>
                    <a:pt x="205498" y="535101"/>
                  </a:lnTo>
                  <a:close/>
                </a:path>
                <a:path w="529590" h="1038225">
                  <a:moveTo>
                    <a:pt x="214210" y="500164"/>
                  </a:moveTo>
                  <a:lnTo>
                    <a:pt x="213512" y="498398"/>
                  </a:lnTo>
                  <a:lnTo>
                    <a:pt x="212318" y="497179"/>
                  </a:lnTo>
                  <a:lnTo>
                    <a:pt x="209854" y="494741"/>
                  </a:lnTo>
                  <a:lnTo>
                    <a:pt x="205498" y="494741"/>
                  </a:lnTo>
                  <a:lnTo>
                    <a:pt x="201803" y="498398"/>
                  </a:lnTo>
                  <a:lnTo>
                    <a:pt x="201104" y="499973"/>
                  </a:lnTo>
                  <a:lnTo>
                    <a:pt x="201104" y="503466"/>
                  </a:lnTo>
                  <a:lnTo>
                    <a:pt x="201803" y="505231"/>
                  </a:lnTo>
                  <a:lnTo>
                    <a:pt x="204279" y="507657"/>
                  </a:lnTo>
                  <a:lnTo>
                    <a:pt x="205841" y="508368"/>
                  </a:lnTo>
                  <a:lnTo>
                    <a:pt x="207581" y="508368"/>
                  </a:lnTo>
                  <a:lnTo>
                    <a:pt x="209346" y="508368"/>
                  </a:lnTo>
                  <a:lnTo>
                    <a:pt x="211099" y="507657"/>
                  </a:lnTo>
                  <a:lnTo>
                    <a:pt x="213512" y="505231"/>
                  </a:lnTo>
                  <a:lnTo>
                    <a:pt x="214210" y="503466"/>
                  </a:lnTo>
                  <a:lnTo>
                    <a:pt x="214210" y="500164"/>
                  </a:lnTo>
                  <a:close/>
                </a:path>
                <a:path w="529590" h="1038225">
                  <a:moveTo>
                    <a:pt x="214210" y="276466"/>
                  </a:moveTo>
                  <a:lnTo>
                    <a:pt x="213512" y="274701"/>
                  </a:lnTo>
                  <a:lnTo>
                    <a:pt x="212318" y="273481"/>
                  </a:lnTo>
                  <a:lnTo>
                    <a:pt x="209854" y="271043"/>
                  </a:lnTo>
                  <a:lnTo>
                    <a:pt x="205498" y="271043"/>
                  </a:lnTo>
                  <a:lnTo>
                    <a:pt x="201803" y="274701"/>
                  </a:lnTo>
                  <a:lnTo>
                    <a:pt x="201104" y="276275"/>
                  </a:lnTo>
                  <a:lnTo>
                    <a:pt x="201104" y="279958"/>
                  </a:lnTo>
                  <a:lnTo>
                    <a:pt x="201803" y="281533"/>
                  </a:lnTo>
                  <a:lnTo>
                    <a:pt x="204279" y="283997"/>
                  </a:lnTo>
                  <a:lnTo>
                    <a:pt x="205841" y="284670"/>
                  </a:lnTo>
                  <a:lnTo>
                    <a:pt x="207581" y="284670"/>
                  </a:lnTo>
                  <a:lnTo>
                    <a:pt x="209346" y="284670"/>
                  </a:lnTo>
                  <a:lnTo>
                    <a:pt x="211099" y="283997"/>
                  </a:lnTo>
                  <a:lnTo>
                    <a:pt x="213512" y="281559"/>
                  </a:lnTo>
                  <a:lnTo>
                    <a:pt x="214210" y="279806"/>
                  </a:lnTo>
                  <a:lnTo>
                    <a:pt x="214210" y="276466"/>
                  </a:lnTo>
                  <a:close/>
                </a:path>
                <a:path w="529590" h="1038225">
                  <a:moveTo>
                    <a:pt x="222973" y="346227"/>
                  </a:moveTo>
                  <a:lnTo>
                    <a:pt x="222262" y="344652"/>
                  </a:lnTo>
                  <a:lnTo>
                    <a:pt x="218579" y="340995"/>
                  </a:lnTo>
                  <a:lnTo>
                    <a:pt x="214058" y="340995"/>
                  </a:lnTo>
                  <a:lnTo>
                    <a:pt x="211772" y="343433"/>
                  </a:lnTo>
                  <a:lnTo>
                    <a:pt x="210553" y="344487"/>
                  </a:lnTo>
                  <a:lnTo>
                    <a:pt x="209854" y="346227"/>
                  </a:lnTo>
                  <a:lnTo>
                    <a:pt x="209854" y="348145"/>
                  </a:lnTo>
                  <a:lnTo>
                    <a:pt x="209854" y="349910"/>
                  </a:lnTo>
                  <a:lnTo>
                    <a:pt x="210553" y="351675"/>
                  </a:lnTo>
                  <a:lnTo>
                    <a:pt x="211772" y="352704"/>
                  </a:lnTo>
                  <a:lnTo>
                    <a:pt x="212991" y="353910"/>
                  </a:lnTo>
                  <a:lnTo>
                    <a:pt x="214566" y="354622"/>
                  </a:lnTo>
                  <a:lnTo>
                    <a:pt x="218097" y="354622"/>
                  </a:lnTo>
                  <a:lnTo>
                    <a:pt x="219824" y="353910"/>
                  </a:lnTo>
                  <a:lnTo>
                    <a:pt x="220853" y="352704"/>
                  </a:lnTo>
                  <a:lnTo>
                    <a:pt x="222262" y="351675"/>
                  </a:lnTo>
                  <a:lnTo>
                    <a:pt x="222973" y="349910"/>
                  </a:lnTo>
                  <a:lnTo>
                    <a:pt x="222973" y="346227"/>
                  </a:lnTo>
                  <a:close/>
                </a:path>
                <a:path w="529590" h="1038225">
                  <a:moveTo>
                    <a:pt x="231724" y="223989"/>
                  </a:moveTo>
                  <a:lnTo>
                    <a:pt x="231013" y="222262"/>
                  </a:lnTo>
                  <a:lnTo>
                    <a:pt x="227330" y="218605"/>
                  </a:lnTo>
                  <a:lnTo>
                    <a:pt x="222973" y="218605"/>
                  </a:lnTo>
                  <a:lnTo>
                    <a:pt x="219316" y="222262"/>
                  </a:lnTo>
                  <a:lnTo>
                    <a:pt x="218605" y="223824"/>
                  </a:lnTo>
                  <a:lnTo>
                    <a:pt x="218605" y="227520"/>
                  </a:lnTo>
                  <a:lnTo>
                    <a:pt x="219316" y="229082"/>
                  </a:lnTo>
                  <a:lnTo>
                    <a:pt x="221754" y="231521"/>
                  </a:lnTo>
                  <a:lnTo>
                    <a:pt x="223354" y="232232"/>
                  </a:lnTo>
                  <a:lnTo>
                    <a:pt x="225082" y="232232"/>
                  </a:lnTo>
                  <a:lnTo>
                    <a:pt x="226809" y="232232"/>
                  </a:lnTo>
                  <a:lnTo>
                    <a:pt x="228574" y="231521"/>
                  </a:lnTo>
                  <a:lnTo>
                    <a:pt x="231013" y="229082"/>
                  </a:lnTo>
                  <a:lnTo>
                    <a:pt x="231724" y="227317"/>
                  </a:lnTo>
                  <a:lnTo>
                    <a:pt x="231724" y="223989"/>
                  </a:lnTo>
                  <a:close/>
                </a:path>
                <a:path w="529590" h="1038225">
                  <a:moveTo>
                    <a:pt x="257949" y="465188"/>
                  </a:moveTo>
                  <a:lnTo>
                    <a:pt x="257238" y="463423"/>
                  </a:lnTo>
                  <a:lnTo>
                    <a:pt x="253555" y="459765"/>
                  </a:lnTo>
                  <a:lnTo>
                    <a:pt x="249199" y="459765"/>
                  </a:lnTo>
                  <a:lnTo>
                    <a:pt x="246761" y="462203"/>
                  </a:lnTo>
                  <a:lnTo>
                    <a:pt x="245541" y="463423"/>
                  </a:lnTo>
                  <a:lnTo>
                    <a:pt x="244830" y="464997"/>
                  </a:lnTo>
                  <a:lnTo>
                    <a:pt x="244830" y="468680"/>
                  </a:lnTo>
                  <a:lnTo>
                    <a:pt x="245541" y="470255"/>
                  </a:lnTo>
                  <a:lnTo>
                    <a:pt x="247980" y="472694"/>
                  </a:lnTo>
                  <a:lnTo>
                    <a:pt x="249542" y="473392"/>
                  </a:lnTo>
                  <a:lnTo>
                    <a:pt x="253072" y="473392"/>
                  </a:lnTo>
                  <a:lnTo>
                    <a:pt x="254812" y="472694"/>
                  </a:lnTo>
                  <a:lnTo>
                    <a:pt x="257238" y="470255"/>
                  </a:lnTo>
                  <a:lnTo>
                    <a:pt x="257949" y="468490"/>
                  </a:lnTo>
                  <a:lnTo>
                    <a:pt x="257949" y="465188"/>
                  </a:lnTo>
                  <a:close/>
                </a:path>
                <a:path w="529590" h="1038225">
                  <a:moveTo>
                    <a:pt x="257949" y="293941"/>
                  </a:moveTo>
                  <a:lnTo>
                    <a:pt x="257238" y="292201"/>
                  </a:lnTo>
                  <a:lnTo>
                    <a:pt x="256019" y="290957"/>
                  </a:lnTo>
                  <a:lnTo>
                    <a:pt x="253555" y="288518"/>
                  </a:lnTo>
                  <a:lnTo>
                    <a:pt x="249199" y="288518"/>
                  </a:lnTo>
                  <a:lnTo>
                    <a:pt x="246761" y="290957"/>
                  </a:lnTo>
                  <a:lnTo>
                    <a:pt x="245541" y="292201"/>
                  </a:lnTo>
                  <a:lnTo>
                    <a:pt x="244830" y="293776"/>
                  </a:lnTo>
                  <a:lnTo>
                    <a:pt x="244830" y="297459"/>
                  </a:lnTo>
                  <a:lnTo>
                    <a:pt x="245541" y="299034"/>
                  </a:lnTo>
                  <a:lnTo>
                    <a:pt x="247980" y="301472"/>
                  </a:lnTo>
                  <a:lnTo>
                    <a:pt x="249542" y="302171"/>
                  </a:lnTo>
                  <a:lnTo>
                    <a:pt x="253072" y="302171"/>
                  </a:lnTo>
                  <a:lnTo>
                    <a:pt x="254812" y="301472"/>
                  </a:lnTo>
                  <a:lnTo>
                    <a:pt x="257238" y="299034"/>
                  </a:lnTo>
                  <a:lnTo>
                    <a:pt x="257949" y="297268"/>
                  </a:lnTo>
                  <a:lnTo>
                    <a:pt x="257949" y="293941"/>
                  </a:lnTo>
                  <a:close/>
                </a:path>
                <a:path w="529590" h="1038225">
                  <a:moveTo>
                    <a:pt x="266674" y="337667"/>
                  </a:moveTo>
                  <a:lnTo>
                    <a:pt x="266001" y="335902"/>
                  </a:lnTo>
                  <a:lnTo>
                    <a:pt x="262305" y="332244"/>
                  </a:lnTo>
                  <a:lnTo>
                    <a:pt x="257949" y="332244"/>
                  </a:lnTo>
                  <a:lnTo>
                    <a:pt x="255511" y="334683"/>
                  </a:lnTo>
                  <a:lnTo>
                    <a:pt x="254266" y="335902"/>
                  </a:lnTo>
                  <a:lnTo>
                    <a:pt x="253555" y="337477"/>
                  </a:lnTo>
                  <a:lnTo>
                    <a:pt x="253555" y="339432"/>
                  </a:lnTo>
                  <a:lnTo>
                    <a:pt x="253555" y="341160"/>
                  </a:lnTo>
                  <a:lnTo>
                    <a:pt x="254266" y="342734"/>
                  </a:lnTo>
                  <a:lnTo>
                    <a:pt x="255511" y="343941"/>
                  </a:lnTo>
                  <a:lnTo>
                    <a:pt x="256730" y="345198"/>
                  </a:lnTo>
                  <a:lnTo>
                    <a:pt x="258305" y="345871"/>
                  </a:lnTo>
                  <a:lnTo>
                    <a:pt x="261797" y="345871"/>
                  </a:lnTo>
                  <a:lnTo>
                    <a:pt x="263563" y="345198"/>
                  </a:lnTo>
                  <a:lnTo>
                    <a:pt x="264782" y="343941"/>
                  </a:lnTo>
                  <a:lnTo>
                    <a:pt x="266001" y="342760"/>
                  </a:lnTo>
                  <a:lnTo>
                    <a:pt x="266674" y="340995"/>
                  </a:lnTo>
                  <a:lnTo>
                    <a:pt x="266674" y="337667"/>
                  </a:lnTo>
                  <a:close/>
                </a:path>
                <a:path w="529590" h="1038225">
                  <a:moveTo>
                    <a:pt x="266700" y="491413"/>
                  </a:moveTo>
                  <a:lnTo>
                    <a:pt x="266001" y="489648"/>
                  </a:lnTo>
                  <a:lnTo>
                    <a:pt x="262305" y="485990"/>
                  </a:lnTo>
                  <a:lnTo>
                    <a:pt x="257949" y="485990"/>
                  </a:lnTo>
                  <a:lnTo>
                    <a:pt x="255511" y="488429"/>
                  </a:lnTo>
                  <a:lnTo>
                    <a:pt x="254292" y="489648"/>
                  </a:lnTo>
                  <a:lnTo>
                    <a:pt x="253555" y="491223"/>
                  </a:lnTo>
                  <a:lnTo>
                    <a:pt x="253555" y="494741"/>
                  </a:lnTo>
                  <a:lnTo>
                    <a:pt x="254292" y="496481"/>
                  </a:lnTo>
                  <a:lnTo>
                    <a:pt x="256730" y="498906"/>
                  </a:lnTo>
                  <a:lnTo>
                    <a:pt x="258305" y="499618"/>
                  </a:lnTo>
                  <a:lnTo>
                    <a:pt x="261823" y="499618"/>
                  </a:lnTo>
                  <a:lnTo>
                    <a:pt x="263563" y="498906"/>
                  </a:lnTo>
                  <a:lnTo>
                    <a:pt x="266001" y="496481"/>
                  </a:lnTo>
                  <a:lnTo>
                    <a:pt x="266700" y="494741"/>
                  </a:lnTo>
                  <a:lnTo>
                    <a:pt x="266700" y="491413"/>
                  </a:lnTo>
                  <a:close/>
                </a:path>
                <a:path w="529590" h="1038225">
                  <a:moveTo>
                    <a:pt x="266700" y="381355"/>
                  </a:moveTo>
                  <a:lnTo>
                    <a:pt x="266001" y="379628"/>
                  </a:lnTo>
                  <a:lnTo>
                    <a:pt x="264782" y="378409"/>
                  </a:lnTo>
                  <a:lnTo>
                    <a:pt x="262305" y="375945"/>
                  </a:lnTo>
                  <a:lnTo>
                    <a:pt x="257949" y="375945"/>
                  </a:lnTo>
                  <a:lnTo>
                    <a:pt x="254292" y="379628"/>
                  </a:lnTo>
                  <a:lnTo>
                    <a:pt x="253555" y="381203"/>
                  </a:lnTo>
                  <a:lnTo>
                    <a:pt x="253555" y="384886"/>
                  </a:lnTo>
                  <a:lnTo>
                    <a:pt x="254292" y="386461"/>
                  </a:lnTo>
                  <a:lnTo>
                    <a:pt x="256730" y="388886"/>
                  </a:lnTo>
                  <a:lnTo>
                    <a:pt x="258305" y="389597"/>
                  </a:lnTo>
                  <a:lnTo>
                    <a:pt x="261823" y="389597"/>
                  </a:lnTo>
                  <a:lnTo>
                    <a:pt x="263563" y="388886"/>
                  </a:lnTo>
                  <a:lnTo>
                    <a:pt x="266001" y="386461"/>
                  </a:lnTo>
                  <a:lnTo>
                    <a:pt x="266700" y="384695"/>
                  </a:lnTo>
                  <a:lnTo>
                    <a:pt x="266700" y="381355"/>
                  </a:lnTo>
                  <a:close/>
                </a:path>
                <a:path w="529590" h="1038225">
                  <a:moveTo>
                    <a:pt x="275424" y="215074"/>
                  </a:moveTo>
                  <a:lnTo>
                    <a:pt x="274713" y="213347"/>
                  </a:lnTo>
                  <a:lnTo>
                    <a:pt x="273532" y="212293"/>
                  </a:lnTo>
                  <a:lnTo>
                    <a:pt x="271068" y="209854"/>
                  </a:lnTo>
                  <a:lnTo>
                    <a:pt x="266509" y="209854"/>
                  </a:lnTo>
                  <a:lnTo>
                    <a:pt x="264236" y="212293"/>
                  </a:lnTo>
                  <a:lnTo>
                    <a:pt x="263017" y="213347"/>
                  </a:lnTo>
                  <a:lnTo>
                    <a:pt x="262305" y="215074"/>
                  </a:lnTo>
                  <a:lnTo>
                    <a:pt x="262305" y="218770"/>
                  </a:lnTo>
                  <a:lnTo>
                    <a:pt x="263017" y="220332"/>
                  </a:lnTo>
                  <a:lnTo>
                    <a:pt x="265480" y="222808"/>
                  </a:lnTo>
                  <a:lnTo>
                    <a:pt x="267055" y="223481"/>
                  </a:lnTo>
                  <a:lnTo>
                    <a:pt x="268782" y="223481"/>
                  </a:lnTo>
                  <a:lnTo>
                    <a:pt x="270548" y="223481"/>
                  </a:lnTo>
                  <a:lnTo>
                    <a:pt x="272275" y="222808"/>
                  </a:lnTo>
                  <a:lnTo>
                    <a:pt x="274713" y="220332"/>
                  </a:lnTo>
                  <a:lnTo>
                    <a:pt x="275424" y="218770"/>
                  </a:lnTo>
                  <a:lnTo>
                    <a:pt x="275424" y="215074"/>
                  </a:lnTo>
                  <a:close/>
                </a:path>
                <a:path w="529590" h="1038225">
                  <a:moveTo>
                    <a:pt x="275424" y="118935"/>
                  </a:moveTo>
                  <a:lnTo>
                    <a:pt x="274713" y="117373"/>
                  </a:lnTo>
                  <a:lnTo>
                    <a:pt x="273532" y="116116"/>
                  </a:lnTo>
                  <a:lnTo>
                    <a:pt x="271068" y="113677"/>
                  </a:lnTo>
                  <a:lnTo>
                    <a:pt x="266700" y="113677"/>
                  </a:lnTo>
                  <a:lnTo>
                    <a:pt x="263017" y="117335"/>
                  </a:lnTo>
                  <a:lnTo>
                    <a:pt x="262305" y="118935"/>
                  </a:lnTo>
                  <a:lnTo>
                    <a:pt x="262305" y="122618"/>
                  </a:lnTo>
                  <a:lnTo>
                    <a:pt x="263017" y="124193"/>
                  </a:lnTo>
                  <a:lnTo>
                    <a:pt x="265480" y="126631"/>
                  </a:lnTo>
                  <a:lnTo>
                    <a:pt x="267055" y="127342"/>
                  </a:lnTo>
                  <a:lnTo>
                    <a:pt x="268782" y="127342"/>
                  </a:lnTo>
                  <a:lnTo>
                    <a:pt x="270548" y="127342"/>
                  </a:lnTo>
                  <a:lnTo>
                    <a:pt x="272275" y="126631"/>
                  </a:lnTo>
                  <a:lnTo>
                    <a:pt x="274713" y="124193"/>
                  </a:lnTo>
                  <a:lnTo>
                    <a:pt x="275424" y="122618"/>
                  </a:lnTo>
                  <a:lnTo>
                    <a:pt x="275424" y="118935"/>
                  </a:lnTo>
                  <a:close/>
                </a:path>
                <a:path w="529590" h="1038225">
                  <a:moveTo>
                    <a:pt x="284175" y="552602"/>
                  </a:moveTo>
                  <a:lnTo>
                    <a:pt x="283476" y="550849"/>
                  </a:lnTo>
                  <a:lnTo>
                    <a:pt x="279819" y="547192"/>
                  </a:lnTo>
                  <a:lnTo>
                    <a:pt x="275424" y="547192"/>
                  </a:lnTo>
                  <a:lnTo>
                    <a:pt x="271767" y="550849"/>
                  </a:lnTo>
                  <a:lnTo>
                    <a:pt x="271068" y="552411"/>
                  </a:lnTo>
                  <a:lnTo>
                    <a:pt x="271068" y="554367"/>
                  </a:lnTo>
                  <a:lnTo>
                    <a:pt x="271068" y="556133"/>
                  </a:lnTo>
                  <a:lnTo>
                    <a:pt x="271767" y="557669"/>
                  </a:lnTo>
                  <a:lnTo>
                    <a:pt x="274205" y="560146"/>
                  </a:lnTo>
                  <a:lnTo>
                    <a:pt x="275780" y="560819"/>
                  </a:lnTo>
                  <a:lnTo>
                    <a:pt x="279298" y="560819"/>
                  </a:lnTo>
                  <a:lnTo>
                    <a:pt x="281038" y="560146"/>
                  </a:lnTo>
                  <a:lnTo>
                    <a:pt x="282257" y="558888"/>
                  </a:lnTo>
                  <a:lnTo>
                    <a:pt x="283476" y="557707"/>
                  </a:lnTo>
                  <a:lnTo>
                    <a:pt x="284175" y="555942"/>
                  </a:lnTo>
                  <a:lnTo>
                    <a:pt x="284175" y="552602"/>
                  </a:lnTo>
                  <a:close/>
                </a:path>
                <a:path w="529590" h="1038225">
                  <a:moveTo>
                    <a:pt x="292925" y="171386"/>
                  </a:moveTo>
                  <a:lnTo>
                    <a:pt x="292227" y="169811"/>
                  </a:lnTo>
                  <a:lnTo>
                    <a:pt x="291007" y="168567"/>
                  </a:lnTo>
                  <a:lnTo>
                    <a:pt x="288531" y="166128"/>
                  </a:lnTo>
                  <a:lnTo>
                    <a:pt x="284175" y="166128"/>
                  </a:lnTo>
                  <a:lnTo>
                    <a:pt x="280492" y="169811"/>
                  </a:lnTo>
                  <a:lnTo>
                    <a:pt x="279819" y="171386"/>
                  </a:lnTo>
                  <a:lnTo>
                    <a:pt x="279819" y="175069"/>
                  </a:lnTo>
                  <a:lnTo>
                    <a:pt x="280492" y="176644"/>
                  </a:lnTo>
                  <a:lnTo>
                    <a:pt x="282956" y="179082"/>
                  </a:lnTo>
                  <a:lnTo>
                    <a:pt x="284530" y="179781"/>
                  </a:lnTo>
                  <a:lnTo>
                    <a:pt x="286296" y="179781"/>
                  </a:lnTo>
                  <a:lnTo>
                    <a:pt x="288023" y="179781"/>
                  </a:lnTo>
                  <a:lnTo>
                    <a:pt x="289788" y="179082"/>
                  </a:lnTo>
                  <a:lnTo>
                    <a:pt x="292227" y="176644"/>
                  </a:lnTo>
                  <a:lnTo>
                    <a:pt x="292925" y="174879"/>
                  </a:lnTo>
                  <a:lnTo>
                    <a:pt x="292925" y="171386"/>
                  </a:lnTo>
                  <a:close/>
                </a:path>
                <a:path w="529590" h="1038225">
                  <a:moveTo>
                    <a:pt x="301650" y="311251"/>
                  </a:moveTo>
                  <a:lnTo>
                    <a:pt x="300977" y="309676"/>
                  </a:lnTo>
                  <a:lnTo>
                    <a:pt x="297294" y="306019"/>
                  </a:lnTo>
                  <a:lnTo>
                    <a:pt x="292735" y="306019"/>
                  </a:lnTo>
                  <a:lnTo>
                    <a:pt x="290461" y="308457"/>
                  </a:lnTo>
                  <a:lnTo>
                    <a:pt x="289242" y="309511"/>
                  </a:lnTo>
                  <a:lnTo>
                    <a:pt x="288531" y="311251"/>
                  </a:lnTo>
                  <a:lnTo>
                    <a:pt x="288531" y="313169"/>
                  </a:lnTo>
                  <a:lnTo>
                    <a:pt x="288531" y="314769"/>
                  </a:lnTo>
                  <a:lnTo>
                    <a:pt x="289242" y="316509"/>
                  </a:lnTo>
                  <a:lnTo>
                    <a:pt x="290461" y="317919"/>
                  </a:lnTo>
                  <a:lnTo>
                    <a:pt x="291706" y="318947"/>
                  </a:lnTo>
                  <a:lnTo>
                    <a:pt x="293446" y="319646"/>
                  </a:lnTo>
                  <a:lnTo>
                    <a:pt x="296773" y="319646"/>
                  </a:lnTo>
                  <a:lnTo>
                    <a:pt x="298348" y="318947"/>
                  </a:lnTo>
                  <a:lnTo>
                    <a:pt x="299758" y="317728"/>
                  </a:lnTo>
                  <a:lnTo>
                    <a:pt x="300977" y="316509"/>
                  </a:lnTo>
                  <a:lnTo>
                    <a:pt x="301650" y="314769"/>
                  </a:lnTo>
                  <a:lnTo>
                    <a:pt x="301650" y="311251"/>
                  </a:lnTo>
                  <a:close/>
                </a:path>
                <a:path w="529590" h="1038225">
                  <a:moveTo>
                    <a:pt x="310400" y="491413"/>
                  </a:moveTo>
                  <a:lnTo>
                    <a:pt x="309702" y="489648"/>
                  </a:lnTo>
                  <a:lnTo>
                    <a:pt x="308508" y="488429"/>
                  </a:lnTo>
                  <a:lnTo>
                    <a:pt x="306044" y="485965"/>
                  </a:lnTo>
                  <a:lnTo>
                    <a:pt x="301650" y="485965"/>
                  </a:lnTo>
                  <a:lnTo>
                    <a:pt x="297992" y="489648"/>
                  </a:lnTo>
                  <a:lnTo>
                    <a:pt x="297294" y="491223"/>
                  </a:lnTo>
                  <a:lnTo>
                    <a:pt x="297294" y="494906"/>
                  </a:lnTo>
                  <a:lnTo>
                    <a:pt x="297992" y="496481"/>
                  </a:lnTo>
                  <a:lnTo>
                    <a:pt x="300469" y="498906"/>
                  </a:lnTo>
                  <a:lnTo>
                    <a:pt x="302031" y="499618"/>
                  </a:lnTo>
                  <a:lnTo>
                    <a:pt x="305536" y="499618"/>
                  </a:lnTo>
                  <a:lnTo>
                    <a:pt x="307263" y="498906"/>
                  </a:lnTo>
                  <a:lnTo>
                    <a:pt x="308508" y="497687"/>
                  </a:lnTo>
                  <a:lnTo>
                    <a:pt x="309702" y="496481"/>
                  </a:lnTo>
                  <a:lnTo>
                    <a:pt x="310400" y="494741"/>
                  </a:lnTo>
                  <a:lnTo>
                    <a:pt x="310400" y="491413"/>
                  </a:lnTo>
                  <a:close/>
                </a:path>
                <a:path w="529590" h="1038225">
                  <a:moveTo>
                    <a:pt x="310400" y="337667"/>
                  </a:moveTo>
                  <a:lnTo>
                    <a:pt x="309702" y="335902"/>
                  </a:lnTo>
                  <a:lnTo>
                    <a:pt x="308508" y="334683"/>
                  </a:lnTo>
                  <a:lnTo>
                    <a:pt x="306044" y="332244"/>
                  </a:lnTo>
                  <a:lnTo>
                    <a:pt x="301650" y="332244"/>
                  </a:lnTo>
                  <a:lnTo>
                    <a:pt x="297992" y="335902"/>
                  </a:lnTo>
                  <a:lnTo>
                    <a:pt x="297294" y="337477"/>
                  </a:lnTo>
                  <a:lnTo>
                    <a:pt x="297294" y="341160"/>
                  </a:lnTo>
                  <a:lnTo>
                    <a:pt x="297992" y="342760"/>
                  </a:lnTo>
                  <a:lnTo>
                    <a:pt x="300469" y="345198"/>
                  </a:lnTo>
                  <a:lnTo>
                    <a:pt x="302031" y="345871"/>
                  </a:lnTo>
                  <a:lnTo>
                    <a:pt x="305536" y="345871"/>
                  </a:lnTo>
                  <a:lnTo>
                    <a:pt x="307263" y="345198"/>
                  </a:lnTo>
                  <a:lnTo>
                    <a:pt x="309702" y="342760"/>
                  </a:lnTo>
                  <a:lnTo>
                    <a:pt x="310400" y="340995"/>
                  </a:lnTo>
                  <a:lnTo>
                    <a:pt x="310400" y="337667"/>
                  </a:lnTo>
                  <a:close/>
                </a:path>
                <a:path w="529590" h="1038225">
                  <a:moveTo>
                    <a:pt x="310438" y="258965"/>
                  </a:moveTo>
                  <a:lnTo>
                    <a:pt x="309727" y="257238"/>
                  </a:lnTo>
                  <a:lnTo>
                    <a:pt x="306044" y="253542"/>
                  </a:lnTo>
                  <a:lnTo>
                    <a:pt x="301688" y="253542"/>
                  </a:lnTo>
                  <a:lnTo>
                    <a:pt x="299250" y="256019"/>
                  </a:lnTo>
                  <a:lnTo>
                    <a:pt x="297992" y="257238"/>
                  </a:lnTo>
                  <a:lnTo>
                    <a:pt x="297294" y="258800"/>
                  </a:lnTo>
                  <a:lnTo>
                    <a:pt x="297294" y="262483"/>
                  </a:lnTo>
                  <a:lnTo>
                    <a:pt x="297992" y="264223"/>
                  </a:lnTo>
                  <a:lnTo>
                    <a:pt x="299250" y="265277"/>
                  </a:lnTo>
                  <a:lnTo>
                    <a:pt x="300469" y="266496"/>
                  </a:lnTo>
                  <a:lnTo>
                    <a:pt x="302031" y="267208"/>
                  </a:lnTo>
                  <a:lnTo>
                    <a:pt x="303771" y="267208"/>
                  </a:lnTo>
                  <a:lnTo>
                    <a:pt x="305536" y="267208"/>
                  </a:lnTo>
                  <a:lnTo>
                    <a:pt x="307263" y="266496"/>
                  </a:lnTo>
                  <a:lnTo>
                    <a:pt x="308317" y="265277"/>
                  </a:lnTo>
                  <a:lnTo>
                    <a:pt x="309727" y="264058"/>
                  </a:lnTo>
                  <a:lnTo>
                    <a:pt x="310438" y="262483"/>
                  </a:lnTo>
                  <a:lnTo>
                    <a:pt x="310438" y="258965"/>
                  </a:lnTo>
                  <a:close/>
                </a:path>
                <a:path w="529590" h="1038225">
                  <a:moveTo>
                    <a:pt x="327914" y="171538"/>
                  </a:moveTo>
                  <a:lnTo>
                    <a:pt x="327202" y="169811"/>
                  </a:lnTo>
                  <a:lnTo>
                    <a:pt x="325983" y="168567"/>
                  </a:lnTo>
                  <a:lnTo>
                    <a:pt x="323519" y="166128"/>
                  </a:lnTo>
                  <a:lnTo>
                    <a:pt x="319163" y="166128"/>
                  </a:lnTo>
                  <a:lnTo>
                    <a:pt x="315468" y="169811"/>
                  </a:lnTo>
                  <a:lnTo>
                    <a:pt x="314794" y="171386"/>
                  </a:lnTo>
                  <a:lnTo>
                    <a:pt x="314794" y="175069"/>
                  </a:lnTo>
                  <a:lnTo>
                    <a:pt x="315468" y="176644"/>
                  </a:lnTo>
                  <a:lnTo>
                    <a:pt x="317944" y="179082"/>
                  </a:lnTo>
                  <a:lnTo>
                    <a:pt x="319506" y="179781"/>
                  </a:lnTo>
                  <a:lnTo>
                    <a:pt x="321246" y="179781"/>
                  </a:lnTo>
                  <a:lnTo>
                    <a:pt x="323037" y="179781"/>
                  </a:lnTo>
                  <a:lnTo>
                    <a:pt x="324764" y="179082"/>
                  </a:lnTo>
                  <a:lnTo>
                    <a:pt x="327202" y="176644"/>
                  </a:lnTo>
                  <a:lnTo>
                    <a:pt x="327914" y="174879"/>
                  </a:lnTo>
                  <a:lnTo>
                    <a:pt x="327914" y="171538"/>
                  </a:lnTo>
                  <a:close/>
                </a:path>
                <a:path w="529590" h="1038225">
                  <a:moveTo>
                    <a:pt x="327914" y="101434"/>
                  </a:moveTo>
                  <a:lnTo>
                    <a:pt x="327202" y="99860"/>
                  </a:lnTo>
                  <a:lnTo>
                    <a:pt x="323545" y="96215"/>
                  </a:lnTo>
                  <a:lnTo>
                    <a:pt x="319163" y="96215"/>
                  </a:lnTo>
                  <a:lnTo>
                    <a:pt x="316725" y="98640"/>
                  </a:lnTo>
                  <a:lnTo>
                    <a:pt x="315506" y="99707"/>
                  </a:lnTo>
                  <a:lnTo>
                    <a:pt x="314794" y="101434"/>
                  </a:lnTo>
                  <a:lnTo>
                    <a:pt x="314794" y="105117"/>
                  </a:lnTo>
                  <a:lnTo>
                    <a:pt x="315506" y="106857"/>
                  </a:lnTo>
                  <a:lnTo>
                    <a:pt x="316725" y="107911"/>
                  </a:lnTo>
                  <a:lnTo>
                    <a:pt x="317944" y="109131"/>
                  </a:lnTo>
                  <a:lnTo>
                    <a:pt x="319506" y="109829"/>
                  </a:lnTo>
                  <a:lnTo>
                    <a:pt x="321246" y="109829"/>
                  </a:lnTo>
                  <a:lnTo>
                    <a:pt x="323037" y="109829"/>
                  </a:lnTo>
                  <a:lnTo>
                    <a:pt x="324764" y="109131"/>
                  </a:lnTo>
                  <a:lnTo>
                    <a:pt x="325793" y="107911"/>
                  </a:lnTo>
                  <a:lnTo>
                    <a:pt x="327202" y="106857"/>
                  </a:lnTo>
                  <a:lnTo>
                    <a:pt x="327914" y="105117"/>
                  </a:lnTo>
                  <a:lnTo>
                    <a:pt x="327914" y="101434"/>
                  </a:lnTo>
                  <a:close/>
                </a:path>
                <a:path w="529590" h="1038225">
                  <a:moveTo>
                    <a:pt x="336626" y="206514"/>
                  </a:moveTo>
                  <a:lnTo>
                    <a:pt x="335927" y="204787"/>
                  </a:lnTo>
                  <a:lnTo>
                    <a:pt x="334733" y="203542"/>
                  </a:lnTo>
                  <a:lnTo>
                    <a:pt x="332270" y="201104"/>
                  </a:lnTo>
                  <a:lnTo>
                    <a:pt x="327914" y="201104"/>
                  </a:lnTo>
                  <a:lnTo>
                    <a:pt x="325437" y="203542"/>
                  </a:lnTo>
                  <a:lnTo>
                    <a:pt x="324218" y="204787"/>
                  </a:lnTo>
                  <a:lnTo>
                    <a:pt x="323519" y="206362"/>
                  </a:lnTo>
                  <a:lnTo>
                    <a:pt x="323519" y="210045"/>
                  </a:lnTo>
                  <a:lnTo>
                    <a:pt x="324218" y="211620"/>
                  </a:lnTo>
                  <a:lnTo>
                    <a:pt x="326694" y="214045"/>
                  </a:lnTo>
                  <a:lnTo>
                    <a:pt x="328269" y="214757"/>
                  </a:lnTo>
                  <a:lnTo>
                    <a:pt x="331762" y="214757"/>
                  </a:lnTo>
                  <a:lnTo>
                    <a:pt x="333489" y="214045"/>
                  </a:lnTo>
                  <a:lnTo>
                    <a:pt x="334733" y="212839"/>
                  </a:lnTo>
                  <a:lnTo>
                    <a:pt x="335927" y="211620"/>
                  </a:lnTo>
                  <a:lnTo>
                    <a:pt x="336626" y="209854"/>
                  </a:lnTo>
                  <a:lnTo>
                    <a:pt x="336626" y="206514"/>
                  </a:lnTo>
                  <a:close/>
                </a:path>
                <a:path w="529590" h="1038225">
                  <a:moveTo>
                    <a:pt x="345389" y="40627"/>
                  </a:moveTo>
                  <a:lnTo>
                    <a:pt x="344779" y="39179"/>
                  </a:lnTo>
                  <a:lnTo>
                    <a:pt x="343839" y="37998"/>
                  </a:lnTo>
                  <a:lnTo>
                    <a:pt x="340220" y="40297"/>
                  </a:lnTo>
                  <a:lnTo>
                    <a:pt x="336562" y="42545"/>
                  </a:lnTo>
                  <a:lnTo>
                    <a:pt x="332981" y="44919"/>
                  </a:lnTo>
                  <a:lnTo>
                    <a:pt x="333298" y="45554"/>
                  </a:lnTo>
                  <a:lnTo>
                    <a:pt x="333679" y="46164"/>
                  </a:lnTo>
                  <a:lnTo>
                    <a:pt x="334200" y="46710"/>
                  </a:lnTo>
                  <a:lnTo>
                    <a:pt x="335445" y="47929"/>
                  </a:lnTo>
                  <a:lnTo>
                    <a:pt x="337019" y="48641"/>
                  </a:lnTo>
                  <a:lnTo>
                    <a:pt x="340512" y="48641"/>
                  </a:lnTo>
                  <a:lnTo>
                    <a:pt x="342239" y="47929"/>
                  </a:lnTo>
                  <a:lnTo>
                    <a:pt x="343458" y="46710"/>
                  </a:lnTo>
                  <a:lnTo>
                    <a:pt x="344678" y="45491"/>
                  </a:lnTo>
                  <a:lnTo>
                    <a:pt x="345389" y="43726"/>
                  </a:lnTo>
                  <a:lnTo>
                    <a:pt x="345389" y="40627"/>
                  </a:lnTo>
                  <a:close/>
                </a:path>
                <a:path w="529590" h="1038225">
                  <a:moveTo>
                    <a:pt x="354139" y="285191"/>
                  </a:moveTo>
                  <a:lnTo>
                    <a:pt x="353428" y="283451"/>
                  </a:lnTo>
                  <a:lnTo>
                    <a:pt x="349745" y="279806"/>
                  </a:lnTo>
                  <a:lnTo>
                    <a:pt x="345389" y="279806"/>
                  </a:lnTo>
                  <a:lnTo>
                    <a:pt x="341731" y="283451"/>
                  </a:lnTo>
                  <a:lnTo>
                    <a:pt x="341020" y="285191"/>
                  </a:lnTo>
                  <a:lnTo>
                    <a:pt x="341020" y="286943"/>
                  </a:lnTo>
                  <a:lnTo>
                    <a:pt x="341020" y="288709"/>
                  </a:lnTo>
                  <a:lnTo>
                    <a:pt x="341731" y="290283"/>
                  </a:lnTo>
                  <a:lnTo>
                    <a:pt x="344170" y="292722"/>
                  </a:lnTo>
                  <a:lnTo>
                    <a:pt x="345897" y="293420"/>
                  </a:lnTo>
                  <a:lnTo>
                    <a:pt x="349237" y="293420"/>
                  </a:lnTo>
                  <a:lnTo>
                    <a:pt x="350799" y="292722"/>
                  </a:lnTo>
                  <a:lnTo>
                    <a:pt x="352209" y="291503"/>
                  </a:lnTo>
                  <a:lnTo>
                    <a:pt x="353428" y="290283"/>
                  </a:lnTo>
                  <a:lnTo>
                    <a:pt x="354139" y="288518"/>
                  </a:lnTo>
                  <a:lnTo>
                    <a:pt x="354139" y="285191"/>
                  </a:lnTo>
                  <a:close/>
                </a:path>
                <a:path w="529590" h="1038225">
                  <a:moveTo>
                    <a:pt x="362864" y="110185"/>
                  </a:moveTo>
                  <a:lnTo>
                    <a:pt x="362191" y="108419"/>
                  </a:lnTo>
                  <a:lnTo>
                    <a:pt x="360972" y="107365"/>
                  </a:lnTo>
                  <a:lnTo>
                    <a:pt x="358495" y="104927"/>
                  </a:lnTo>
                  <a:lnTo>
                    <a:pt x="354139" y="104927"/>
                  </a:lnTo>
                  <a:lnTo>
                    <a:pt x="351701" y="107365"/>
                  </a:lnTo>
                  <a:lnTo>
                    <a:pt x="350481" y="108419"/>
                  </a:lnTo>
                  <a:lnTo>
                    <a:pt x="349783" y="110185"/>
                  </a:lnTo>
                  <a:lnTo>
                    <a:pt x="349783" y="113868"/>
                  </a:lnTo>
                  <a:lnTo>
                    <a:pt x="350481" y="115608"/>
                  </a:lnTo>
                  <a:lnTo>
                    <a:pt x="351701" y="116662"/>
                  </a:lnTo>
                  <a:lnTo>
                    <a:pt x="352920" y="117881"/>
                  </a:lnTo>
                  <a:lnTo>
                    <a:pt x="354495" y="118579"/>
                  </a:lnTo>
                  <a:lnTo>
                    <a:pt x="356222" y="118579"/>
                  </a:lnTo>
                  <a:lnTo>
                    <a:pt x="357987" y="118579"/>
                  </a:lnTo>
                  <a:lnTo>
                    <a:pt x="359714" y="117881"/>
                  </a:lnTo>
                  <a:lnTo>
                    <a:pt x="360781" y="116662"/>
                  </a:lnTo>
                  <a:lnTo>
                    <a:pt x="362191" y="115608"/>
                  </a:lnTo>
                  <a:lnTo>
                    <a:pt x="362864" y="113868"/>
                  </a:lnTo>
                  <a:lnTo>
                    <a:pt x="362864" y="110185"/>
                  </a:lnTo>
                  <a:close/>
                </a:path>
                <a:path w="529590" h="1038225">
                  <a:moveTo>
                    <a:pt x="371614" y="250240"/>
                  </a:moveTo>
                  <a:lnTo>
                    <a:pt x="370903" y="248475"/>
                  </a:lnTo>
                  <a:lnTo>
                    <a:pt x="369722" y="247269"/>
                  </a:lnTo>
                  <a:lnTo>
                    <a:pt x="367245" y="244830"/>
                  </a:lnTo>
                  <a:lnTo>
                    <a:pt x="362864" y="244830"/>
                  </a:lnTo>
                  <a:lnTo>
                    <a:pt x="359206" y="248475"/>
                  </a:lnTo>
                  <a:lnTo>
                    <a:pt x="358495" y="250240"/>
                  </a:lnTo>
                  <a:lnTo>
                    <a:pt x="358495" y="251980"/>
                  </a:lnTo>
                  <a:lnTo>
                    <a:pt x="358495" y="253733"/>
                  </a:lnTo>
                  <a:lnTo>
                    <a:pt x="359206" y="255308"/>
                  </a:lnTo>
                  <a:lnTo>
                    <a:pt x="361670" y="257746"/>
                  </a:lnTo>
                  <a:lnTo>
                    <a:pt x="363410" y="258445"/>
                  </a:lnTo>
                  <a:lnTo>
                    <a:pt x="366737" y="258445"/>
                  </a:lnTo>
                  <a:lnTo>
                    <a:pt x="368312" y="257746"/>
                  </a:lnTo>
                  <a:lnTo>
                    <a:pt x="369722" y="256527"/>
                  </a:lnTo>
                  <a:lnTo>
                    <a:pt x="370941" y="255308"/>
                  </a:lnTo>
                  <a:lnTo>
                    <a:pt x="371614" y="253580"/>
                  </a:lnTo>
                  <a:lnTo>
                    <a:pt x="371614" y="250240"/>
                  </a:lnTo>
                  <a:close/>
                </a:path>
                <a:path w="529590" h="1038225">
                  <a:moveTo>
                    <a:pt x="380365" y="293941"/>
                  </a:moveTo>
                  <a:lnTo>
                    <a:pt x="379666" y="292366"/>
                  </a:lnTo>
                  <a:lnTo>
                    <a:pt x="378472" y="290957"/>
                  </a:lnTo>
                  <a:lnTo>
                    <a:pt x="376008" y="288518"/>
                  </a:lnTo>
                  <a:lnTo>
                    <a:pt x="371640" y="288518"/>
                  </a:lnTo>
                  <a:lnTo>
                    <a:pt x="369176" y="290957"/>
                  </a:lnTo>
                  <a:lnTo>
                    <a:pt x="367957" y="292201"/>
                  </a:lnTo>
                  <a:lnTo>
                    <a:pt x="367245" y="293776"/>
                  </a:lnTo>
                  <a:lnTo>
                    <a:pt x="367245" y="297459"/>
                  </a:lnTo>
                  <a:lnTo>
                    <a:pt x="367957" y="299034"/>
                  </a:lnTo>
                  <a:lnTo>
                    <a:pt x="370420" y="301472"/>
                  </a:lnTo>
                  <a:lnTo>
                    <a:pt x="372160" y="302171"/>
                  </a:lnTo>
                  <a:lnTo>
                    <a:pt x="375488" y="302171"/>
                  </a:lnTo>
                  <a:lnTo>
                    <a:pt x="377063" y="301472"/>
                  </a:lnTo>
                  <a:lnTo>
                    <a:pt x="378472" y="300253"/>
                  </a:lnTo>
                  <a:lnTo>
                    <a:pt x="379666" y="299034"/>
                  </a:lnTo>
                  <a:lnTo>
                    <a:pt x="380365" y="297268"/>
                  </a:lnTo>
                  <a:lnTo>
                    <a:pt x="380365" y="295706"/>
                  </a:lnTo>
                  <a:lnTo>
                    <a:pt x="380365" y="293941"/>
                  </a:lnTo>
                  <a:close/>
                </a:path>
                <a:path w="529590" h="1038225">
                  <a:moveTo>
                    <a:pt x="380365" y="206514"/>
                  </a:moveTo>
                  <a:lnTo>
                    <a:pt x="379666" y="204787"/>
                  </a:lnTo>
                  <a:lnTo>
                    <a:pt x="378472" y="203542"/>
                  </a:lnTo>
                  <a:lnTo>
                    <a:pt x="376008" y="201104"/>
                  </a:lnTo>
                  <a:lnTo>
                    <a:pt x="371640" y="201104"/>
                  </a:lnTo>
                  <a:lnTo>
                    <a:pt x="369176" y="203542"/>
                  </a:lnTo>
                  <a:lnTo>
                    <a:pt x="367957" y="204787"/>
                  </a:lnTo>
                  <a:lnTo>
                    <a:pt x="367245" y="206362"/>
                  </a:lnTo>
                  <a:lnTo>
                    <a:pt x="367245" y="210045"/>
                  </a:lnTo>
                  <a:lnTo>
                    <a:pt x="367957" y="211620"/>
                  </a:lnTo>
                  <a:lnTo>
                    <a:pt x="370420" y="214045"/>
                  </a:lnTo>
                  <a:lnTo>
                    <a:pt x="371995" y="214757"/>
                  </a:lnTo>
                  <a:lnTo>
                    <a:pt x="375488" y="214757"/>
                  </a:lnTo>
                  <a:lnTo>
                    <a:pt x="377228" y="214045"/>
                  </a:lnTo>
                  <a:lnTo>
                    <a:pt x="378472" y="212839"/>
                  </a:lnTo>
                  <a:lnTo>
                    <a:pt x="379666" y="211620"/>
                  </a:lnTo>
                  <a:lnTo>
                    <a:pt x="380365" y="209854"/>
                  </a:lnTo>
                  <a:lnTo>
                    <a:pt x="380365" y="208280"/>
                  </a:lnTo>
                  <a:lnTo>
                    <a:pt x="380365" y="206514"/>
                  </a:lnTo>
                  <a:close/>
                </a:path>
                <a:path w="529590" h="1038225">
                  <a:moveTo>
                    <a:pt x="389115" y="407581"/>
                  </a:moveTo>
                  <a:lnTo>
                    <a:pt x="388416" y="405853"/>
                  </a:lnTo>
                  <a:lnTo>
                    <a:pt x="384721" y="402196"/>
                  </a:lnTo>
                  <a:lnTo>
                    <a:pt x="380365" y="402196"/>
                  </a:lnTo>
                  <a:lnTo>
                    <a:pt x="377926" y="404634"/>
                  </a:lnTo>
                  <a:lnTo>
                    <a:pt x="376682" y="405853"/>
                  </a:lnTo>
                  <a:lnTo>
                    <a:pt x="376008" y="407416"/>
                  </a:lnTo>
                  <a:lnTo>
                    <a:pt x="376008" y="411111"/>
                  </a:lnTo>
                  <a:lnTo>
                    <a:pt x="376682" y="412673"/>
                  </a:lnTo>
                  <a:lnTo>
                    <a:pt x="379145" y="415112"/>
                  </a:lnTo>
                  <a:lnTo>
                    <a:pt x="380720" y="415823"/>
                  </a:lnTo>
                  <a:lnTo>
                    <a:pt x="382447" y="415823"/>
                  </a:lnTo>
                  <a:lnTo>
                    <a:pt x="384213" y="415823"/>
                  </a:lnTo>
                  <a:lnTo>
                    <a:pt x="385978" y="415112"/>
                  </a:lnTo>
                  <a:lnTo>
                    <a:pt x="388416" y="412673"/>
                  </a:lnTo>
                  <a:lnTo>
                    <a:pt x="389115" y="410908"/>
                  </a:lnTo>
                  <a:lnTo>
                    <a:pt x="389115" y="407581"/>
                  </a:lnTo>
                  <a:close/>
                </a:path>
                <a:path w="529590" h="1038225">
                  <a:moveTo>
                    <a:pt x="389115" y="154076"/>
                  </a:moveTo>
                  <a:lnTo>
                    <a:pt x="388416" y="152311"/>
                  </a:lnTo>
                  <a:lnTo>
                    <a:pt x="384721" y="148653"/>
                  </a:lnTo>
                  <a:lnTo>
                    <a:pt x="380365" y="148653"/>
                  </a:lnTo>
                  <a:lnTo>
                    <a:pt x="377926" y="151091"/>
                  </a:lnTo>
                  <a:lnTo>
                    <a:pt x="376682" y="152311"/>
                  </a:lnTo>
                  <a:lnTo>
                    <a:pt x="376008" y="153885"/>
                  </a:lnTo>
                  <a:lnTo>
                    <a:pt x="376008" y="157568"/>
                  </a:lnTo>
                  <a:lnTo>
                    <a:pt x="376682" y="159143"/>
                  </a:lnTo>
                  <a:lnTo>
                    <a:pt x="379145" y="161569"/>
                  </a:lnTo>
                  <a:lnTo>
                    <a:pt x="380720" y="162280"/>
                  </a:lnTo>
                  <a:lnTo>
                    <a:pt x="384213" y="162280"/>
                  </a:lnTo>
                  <a:lnTo>
                    <a:pt x="385978" y="161569"/>
                  </a:lnTo>
                  <a:lnTo>
                    <a:pt x="388416" y="159143"/>
                  </a:lnTo>
                  <a:lnTo>
                    <a:pt x="389115" y="157403"/>
                  </a:lnTo>
                  <a:lnTo>
                    <a:pt x="389115" y="154076"/>
                  </a:lnTo>
                  <a:close/>
                </a:path>
                <a:path w="529590" h="1038225">
                  <a:moveTo>
                    <a:pt x="397840" y="75374"/>
                  </a:moveTo>
                  <a:lnTo>
                    <a:pt x="397167" y="73647"/>
                  </a:lnTo>
                  <a:lnTo>
                    <a:pt x="395947" y="72390"/>
                  </a:lnTo>
                  <a:lnTo>
                    <a:pt x="393484" y="69951"/>
                  </a:lnTo>
                  <a:lnTo>
                    <a:pt x="389115" y="69951"/>
                  </a:lnTo>
                  <a:lnTo>
                    <a:pt x="386676" y="72390"/>
                  </a:lnTo>
                  <a:lnTo>
                    <a:pt x="385470" y="73647"/>
                  </a:lnTo>
                  <a:lnTo>
                    <a:pt x="384759" y="75209"/>
                  </a:lnTo>
                  <a:lnTo>
                    <a:pt x="384759" y="78905"/>
                  </a:lnTo>
                  <a:lnTo>
                    <a:pt x="385470" y="80467"/>
                  </a:lnTo>
                  <a:lnTo>
                    <a:pt x="387896" y="82905"/>
                  </a:lnTo>
                  <a:lnTo>
                    <a:pt x="389470" y="83616"/>
                  </a:lnTo>
                  <a:lnTo>
                    <a:pt x="392963" y="83616"/>
                  </a:lnTo>
                  <a:lnTo>
                    <a:pt x="394728" y="82905"/>
                  </a:lnTo>
                  <a:lnTo>
                    <a:pt x="397167" y="80467"/>
                  </a:lnTo>
                  <a:lnTo>
                    <a:pt x="397840" y="78701"/>
                  </a:lnTo>
                  <a:lnTo>
                    <a:pt x="397840" y="77139"/>
                  </a:lnTo>
                  <a:lnTo>
                    <a:pt x="397840" y="75374"/>
                  </a:lnTo>
                  <a:close/>
                </a:path>
                <a:path w="529590" h="1038225">
                  <a:moveTo>
                    <a:pt x="397840" y="40233"/>
                  </a:moveTo>
                  <a:lnTo>
                    <a:pt x="397167" y="38671"/>
                  </a:lnTo>
                  <a:lnTo>
                    <a:pt x="393484" y="34975"/>
                  </a:lnTo>
                  <a:lnTo>
                    <a:pt x="389115" y="34975"/>
                  </a:lnTo>
                  <a:lnTo>
                    <a:pt x="386676" y="37452"/>
                  </a:lnTo>
                  <a:lnTo>
                    <a:pt x="385470" y="38506"/>
                  </a:lnTo>
                  <a:lnTo>
                    <a:pt x="384759" y="40233"/>
                  </a:lnTo>
                  <a:lnTo>
                    <a:pt x="384759" y="42164"/>
                  </a:lnTo>
                  <a:lnTo>
                    <a:pt x="384721" y="43929"/>
                  </a:lnTo>
                  <a:lnTo>
                    <a:pt x="385432" y="45656"/>
                  </a:lnTo>
                  <a:lnTo>
                    <a:pt x="386651" y="46710"/>
                  </a:lnTo>
                  <a:lnTo>
                    <a:pt x="387896" y="47929"/>
                  </a:lnTo>
                  <a:lnTo>
                    <a:pt x="389470" y="48641"/>
                  </a:lnTo>
                  <a:lnTo>
                    <a:pt x="392963" y="48641"/>
                  </a:lnTo>
                  <a:lnTo>
                    <a:pt x="394703" y="47929"/>
                  </a:lnTo>
                  <a:lnTo>
                    <a:pt x="395757" y="46710"/>
                  </a:lnTo>
                  <a:lnTo>
                    <a:pt x="397167" y="45656"/>
                  </a:lnTo>
                  <a:lnTo>
                    <a:pt x="397840" y="43929"/>
                  </a:lnTo>
                  <a:lnTo>
                    <a:pt x="397840" y="40233"/>
                  </a:lnTo>
                  <a:close/>
                </a:path>
                <a:path w="529590" h="1038225">
                  <a:moveTo>
                    <a:pt x="406590" y="1029804"/>
                  </a:moveTo>
                  <a:lnTo>
                    <a:pt x="405892" y="1028077"/>
                  </a:lnTo>
                  <a:lnTo>
                    <a:pt x="402234" y="1024420"/>
                  </a:lnTo>
                  <a:lnTo>
                    <a:pt x="397840" y="1024420"/>
                  </a:lnTo>
                  <a:lnTo>
                    <a:pt x="395401" y="1026858"/>
                  </a:lnTo>
                  <a:lnTo>
                    <a:pt x="394182" y="1028077"/>
                  </a:lnTo>
                  <a:lnTo>
                    <a:pt x="393484" y="1029652"/>
                  </a:lnTo>
                  <a:lnTo>
                    <a:pt x="393484" y="1032217"/>
                  </a:lnTo>
                  <a:lnTo>
                    <a:pt x="393674" y="1032764"/>
                  </a:lnTo>
                  <a:lnTo>
                    <a:pt x="394157" y="1034389"/>
                  </a:lnTo>
                  <a:lnTo>
                    <a:pt x="394639" y="1035354"/>
                  </a:lnTo>
                  <a:lnTo>
                    <a:pt x="396659" y="1037348"/>
                  </a:lnTo>
                  <a:lnTo>
                    <a:pt x="398221" y="1038047"/>
                  </a:lnTo>
                  <a:lnTo>
                    <a:pt x="401726" y="1038047"/>
                  </a:lnTo>
                  <a:lnTo>
                    <a:pt x="403453" y="1037348"/>
                  </a:lnTo>
                  <a:lnTo>
                    <a:pt x="404672" y="1036129"/>
                  </a:lnTo>
                  <a:lnTo>
                    <a:pt x="405472" y="1035354"/>
                  </a:lnTo>
                  <a:lnTo>
                    <a:pt x="405917" y="1034364"/>
                  </a:lnTo>
                  <a:lnTo>
                    <a:pt x="406590" y="1032154"/>
                  </a:lnTo>
                  <a:lnTo>
                    <a:pt x="406590" y="1029804"/>
                  </a:lnTo>
                  <a:close/>
                </a:path>
                <a:path w="529590" h="1038225">
                  <a:moveTo>
                    <a:pt x="406590" y="438937"/>
                  </a:moveTo>
                  <a:lnTo>
                    <a:pt x="405892" y="437197"/>
                  </a:lnTo>
                  <a:lnTo>
                    <a:pt x="402234" y="433552"/>
                  </a:lnTo>
                  <a:lnTo>
                    <a:pt x="397840" y="433552"/>
                  </a:lnTo>
                  <a:lnTo>
                    <a:pt x="394182" y="437197"/>
                  </a:lnTo>
                  <a:lnTo>
                    <a:pt x="393484" y="438772"/>
                  </a:lnTo>
                  <a:lnTo>
                    <a:pt x="393484" y="440690"/>
                  </a:lnTo>
                  <a:lnTo>
                    <a:pt x="393484" y="441337"/>
                  </a:lnTo>
                  <a:lnTo>
                    <a:pt x="394157" y="443522"/>
                  </a:lnTo>
                  <a:lnTo>
                    <a:pt x="394601" y="444474"/>
                  </a:lnTo>
                  <a:lnTo>
                    <a:pt x="395401" y="445249"/>
                  </a:lnTo>
                  <a:lnTo>
                    <a:pt x="396621" y="446468"/>
                  </a:lnTo>
                  <a:lnTo>
                    <a:pt x="398195" y="447167"/>
                  </a:lnTo>
                  <a:lnTo>
                    <a:pt x="401726" y="447167"/>
                  </a:lnTo>
                  <a:lnTo>
                    <a:pt x="403453" y="446468"/>
                  </a:lnTo>
                  <a:lnTo>
                    <a:pt x="405434" y="444474"/>
                  </a:lnTo>
                  <a:lnTo>
                    <a:pt x="405917" y="443484"/>
                  </a:lnTo>
                  <a:lnTo>
                    <a:pt x="406209" y="442455"/>
                  </a:lnTo>
                  <a:lnTo>
                    <a:pt x="406590" y="441274"/>
                  </a:lnTo>
                  <a:lnTo>
                    <a:pt x="406590" y="438937"/>
                  </a:lnTo>
                  <a:close/>
                </a:path>
                <a:path w="529590" h="1038225">
                  <a:moveTo>
                    <a:pt x="415340" y="171538"/>
                  </a:moveTo>
                  <a:lnTo>
                    <a:pt x="414642" y="169811"/>
                  </a:lnTo>
                  <a:lnTo>
                    <a:pt x="413423" y="168567"/>
                  </a:lnTo>
                  <a:lnTo>
                    <a:pt x="410959" y="166128"/>
                  </a:lnTo>
                  <a:lnTo>
                    <a:pt x="406590" y="166128"/>
                  </a:lnTo>
                  <a:lnTo>
                    <a:pt x="404152" y="168567"/>
                  </a:lnTo>
                  <a:lnTo>
                    <a:pt x="402932" y="169811"/>
                  </a:lnTo>
                  <a:lnTo>
                    <a:pt x="402234" y="171386"/>
                  </a:lnTo>
                  <a:lnTo>
                    <a:pt x="402234" y="175069"/>
                  </a:lnTo>
                  <a:lnTo>
                    <a:pt x="402932" y="176644"/>
                  </a:lnTo>
                  <a:lnTo>
                    <a:pt x="405371" y="179082"/>
                  </a:lnTo>
                  <a:lnTo>
                    <a:pt x="406946" y="179781"/>
                  </a:lnTo>
                  <a:lnTo>
                    <a:pt x="408711" y="179781"/>
                  </a:lnTo>
                  <a:lnTo>
                    <a:pt x="410438" y="179781"/>
                  </a:lnTo>
                  <a:lnTo>
                    <a:pt x="412203" y="179082"/>
                  </a:lnTo>
                  <a:lnTo>
                    <a:pt x="414642" y="176644"/>
                  </a:lnTo>
                  <a:lnTo>
                    <a:pt x="415340" y="174879"/>
                  </a:lnTo>
                  <a:lnTo>
                    <a:pt x="415340" y="171538"/>
                  </a:lnTo>
                  <a:close/>
                </a:path>
                <a:path w="529590" h="1038225">
                  <a:moveTo>
                    <a:pt x="424065" y="5422"/>
                  </a:moveTo>
                  <a:lnTo>
                    <a:pt x="423392" y="3695"/>
                  </a:lnTo>
                  <a:lnTo>
                    <a:pt x="419709" y="0"/>
                  </a:lnTo>
                  <a:lnTo>
                    <a:pt x="415340" y="0"/>
                  </a:lnTo>
                  <a:lnTo>
                    <a:pt x="412915" y="2476"/>
                  </a:lnTo>
                  <a:lnTo>
                    <a:pt x="411657" y="3695"/>
                  </a:lnTo>
                  <a:lnTo>
                    <a:pt x="410959" y="5257"/>
                  </a:lnTo>
                  <a:lnTo>
                    <a:pt x="410959" y="8953"/>
                  </a:lnTo>
                  <a:lnTo>
                    <a:pt x="411657" y="10515"/>
                  </a:lnTo>
                  <a:lnTo>
                    <a:pt x="414134" y="12954"/>
                  </a:lnTo>
                  <a:lnTo>
                    <a:pt x="415696" y="13665"/>
                  </a:lnTo>
                  <a:lnTo>
                    <a:pt x="417436" y="13665"/>
                  </a:lnTo>
                  <a:lnTo>
                    <a:pt x="419188" y="13665"/>
                  </a:lnTo>
                  <a:lnTo>
                    <a:pt x="420954" y="12954"/>
                  </a:lnTo>
                  <a:lnTo>
                    <a:pt x="423392" y="10515"/>
                  </a:lnTo>
                  <a:lnTo>
                    <a:pt x="424065" y="8763"/>
                  </a:lnTo>
                  <a:lnTo>
                    <a:pt x="424065" y="5422"/>
                  </a:lnTo>
                  <a:close/>
                </a:path>
                <a:path w="529590" h="1038225">
                  <a:moveTo>
                    <a:pt x="424103" y="355130"/>
                  </a:moveTo>
                  <a:lnTo>
                    <a:pt x="423392" y="353402"/>
                  </a:lnTo>
                  <a:lnTo>
                    <a:pt x="422173" y="352158"/>
                  </a:lnTo>
                  <a:lnTo>
                    <a:pt x="419709" y="349719"/>
                  </a:lnTo>
                  <a:lnTo>
                    <a:pt x="415340" y="349719"/>
                  </a:lnTo>
                  <a:lnTo>
                    <a:pt x="412915" y="352158"/>
                  </a:lnTo>
                  <a:lnTo>
                    <a:pt x="411695" y="353402"/>
                  </a:lnTo>
                  <a:lnTo>
                    <a:pt x="410984" y="354977"/>
                  </a:lnTo>
                  <a:lnTo>
                    <a:pt x="410984" y="358660"/>
                  </a:lnTo>
                  <a:lnTo>
                    <a:pt x="411695" y="360235"/>
                  </a:lnTo>
                  <a:lnTo>
                    <a:pt x="414134" y="362673"/>
                  </a:lnTo>
                  <a:lnTo>
                    <a:pt x="415696" y="363372"/>
                  </a:lnTo>
                  <a:lnTo>
                    <a:pt x="419227" y="363372"/>
                  </a:lnTo>
                  <a:lnTo>
                    <a:pt x="420954" y="362673"/>
                  </a:lnTo>
                  <a:lnTo>
                    <a:pt x="423392" y="360235"/>
                  </a:lnTo>
                  <a:lnTo>
                    <a:pt x="424103" y="358470"/>
                  </a:lnTo>
                  <a:lnTo>
                    <a:pt x="424103" y="355130"/>
                  </a:lnTo>
                  <a:close/>
                </a:path>
                <a:path w="529590" h="1038225">
                  <a:moveTo>
                    <a:pt x="432816" y="433832"/>
                  </a:moveTo>
                  <a:lnTo>
                    <a:pt x="432117" y="432066"/>
                  </a:lnTo>
                  <a:lnTo>
                    <a:pt x="430923" y="430860"/>
                  </a:lnTo>
                  <a:lnTo>
                    <a:pt x="428459" y="428421"/>
                  </a:lnTo>
                  <a:lnTo>
                    <a:pt x="423913" y="428421"/>
                  </a:lnTo>
                  <a:lnTo>
                    <a:pt x="421627" y="430860"/>
                  </a:lnTo>
                  <a:lnTo>
                    <a:pt x="420408" y="432066"/>
                  </a:lnTo>
                  <a:lnTo>
                    <a:pt x="419709" y="433641"/>
                  </a:lnTo>
                  <a:lnTo>
                    <a:pt x="419709" y="437324"/>
                  </a:lnTo>
                  <a:lnTo>
                    <a:pt x="420408" y="438899"/>
                  </a:lnTo>
                  <a:lnTo>
                    <a:pt x="422884" y="441363"/>
                  </a:lnTo>
                  <a:lnTo>
                    <a:pt x="424446" y="442036"/>
                  </a:lnTo>
                  <a:lnTo>
                    <a:pt x="427951" y="442036"/>
                  </a:lnTo>
                  <a:lnTo>
                    <a:pt x="429679" y="441363"/>
                  </a:lnTo>
                  <a:lnTo>
                    <a:pt x="430923" y="440118"/>
                  </a:lnTo>
                  <a:lnTo>
                    <a:pt x="432117" y="438899"/>
                  </a:lnTo>
                  <a:lnTo>
                    <a:pt x="432816" y="437172"/>
                  </a:lnTo>
                  <a:lnTo>
                    <a:pt x="432816" y="433832"/>
                  </a:lnTo>
                  <a:close/>
                </a:path>
                <a:path w="529590" h="1038225">
                  <a:moveTo>
                    <a:pt x="432854" y="92684"/>
                  </a:moveTo>
                  <a:lnTo>
                    <a:pt x="432142" y="91109"/>
                  </a:lnTo>
                  <a:lnTo>
                    <a:pt x="428459" y="87452"/>
                  </a:lnTo>
                  <a:lnTo>
                    <a:pt x="423938" y="87655"/>
                  </a:lnTo>
                  <a:lnTo>
                    <a:pt x="421665" y="89738"/>
                  </a:lnTo>
                  <a:lnTo>
                    <a:pt x="420408" y="90957"/>
                  </a:lnTo>
                  <a:lnTo>
                    <a:pt x="419709" y="92684"/>
                  </a:lnTo>
                  <a:lnTo>
                    <a:pt x="419709" y="94602"/>
                  </a:lnTo>
                  <a:lnTo>
                    <a:pt x="419709" y="96367"/>
                  </a:lnTo>
                  <a:lnTo>
                    <a:pt x="420408" y="98132"/>
                  </a:lnTo>
                  <a:lnTo>
                    <a:pt x="421627" y="99161"/>
                  </a:lnTo>
                  <a:lnTo>
                    <a:pt x="422884" y="100380"/>
                  </a:lnTo>
                  <a:lnTo>
                    <a:pt x="424446" y="101079"/>
                  </a:lnTo>
                  <a:lnTo>
                    <a:pt x="427951" y="101079"/>
                  </a:lnTo>
                  <a:lnTo>
                    <a:pt x="429679" y="100380"/>
                  </a:lnTo>
                  <a:lnTo>
                    <a:pt x="430733" y="99161"/>
                  </a:lnTo>
                  <a:lnTo>
                    <a:pt x="432142" y="98132"/>
                  </a:lnTo>
                  <a:lnTo>
                    <a:pt x="432854" y="96367"/>
                  </a:lnTo>
                  <a:lnTo>
                    <a:pt x="432854" y="92684"/>
                  </a:lnTo>
                  <a:close/>
                </a:path>
                <a:path w="529590" h="1038225">
                  <a:moveTo>
                    <a:pt x="441579" y="465188"/>
                  </a:moveTo>
                  <a:lnTo>
                    <a:pt x="440867" y="463423"/>
                  </a:lnTo>
                  <a:lnTo>
                    <a:pt x="439648" y="462203"/>
                  </a:lnTo>
                  <a:lnTo>
                    <a:pt x="437019" y="459765"/>
                  </a:lnTo>
                  <a:lnTo>
                    <a:pt x="432498" y="459955"/>
                  </a:lnTo>
                  <a:lnTo>
                    <a:pt x="430390" y="462203"/>
                  </a:lnTo>
                  <a:lnTo>
                    <a:pt x="429171" y="463423"/>
                  </a:lnTo>
                  <a:lnTo>
                    <a:pt x="428459" y="465188"/>
                  </a:lnTo>
                  <a:lnTo>
                    <a:pt x="428459" y="468490"/>
                  </a:lnTo>
                  <a:lnTo>
                    <a:pt x="429171" y="470255"/>
                  </a:lnTo>
                  <a:lnTo>
                    <a:pt x="430225" y="471474"/>
                  </a:lnTo>
                  <a:lnTo>
                    <a:pt x="431406" y="472694"/>
                  </a:lnTo>
                  <a:lnTo>
                    <a:pt x="433171" y="473392"/>
                  </a:lnTo>
                  <a:lnTo>
                    <a:pt x="436702" y="473392"/>
                  </a:lnTo>
                  <a:lnTo>
                    <a:pt x="438429" y="472694"/>
                  </a:lnTo>
                  <a:lnTo>
                    <a:pt x="439648" y="471474"/>
                  </a:lnTo>
                  <a:lnTo>
                    <a:pt x="440867" y="470255"/>
                  </a:lnTo>
                  <a:lnTo>
                    <a:pt x="441579" y="468490"/>
                  </a:lnTo>
                  <a:lnTo>
                    <a:pt x="441579" y="465188"/>
                  </a:lnTo>
                  <a:close/>
                </a:path>
                <a:path w="529590" h="1038225">
                  <a:moveTo>
                    <a:pt x="450329" y="293776"/>
                  </a:moveTo>
                  <a:lnTo>
                    <a:pt x="449618" y="292201"/>
                  </a:lnTo>
                  <a:lnTo>
                    <a:pt x="448398" y="290957"/>
                  </a:lnTo>
                  <a:lnTo>
                    <a:pt x="445935" y="288518"/>
                  </a:lnTo>
                  <a:lnTo>
                    <a:pt x="441413" y="288518"/>
                  </a:lnTo>
                  <a:lnTo>
                    <a:pt x="439140" y="290957"/>
                  </a:lnTo>
                  <a:lnTo>
                    <a:pt x="437883" y="292201"/>
                  </a:lnTo>
                  <a:lnTo>
                    <a:pt x="437210" y="293776"/>
                  </a:lnTo>
                  <a:lnTo>
                    <a:pt x="437210" y="297459"/>
                  </a:lnTo>
                  <a:lnTo>
                    <a:pt x="437883" y="299199"/>
                  </a:lnTo>
                  <a:lnTo>
                    <a:pt x="439140" y="300253"/>
                  </a:lnTo>
                  <a:lnTo>
                    <a:pt x="440359" y="301472"/>
                  </a:lnTo>
                  <a:lnTo>
                    <a:pt x="441921" y="302171"/>
                  </a:lnTo>
                  <a:lnTo>
                    <a:pt x="445427" y="302171"/>
                  </a:lnTo>
                  <a:lnTo>
                    <a:pt x="447179" y="301472"/>
                  </a:lnTo>
                  <a:lnTo>
                    <a:pt x="448246" y="300253"/>
                  </a:lnTo>
                  <a:lnTo>
                    <a:pt x="449618" y="299034"/>
                  </a:lnTo>
                  <a:lnTo>
                    <a:pt x="450329" y="297459"/>
                  </a:lnTo>
                  <a:lnTo>
                    <a:pt x="450329" y="293776"/>
                  </a:lnTo>
                  <a:close/>
                </a:path>
                <a:path w="529590" h="1038225">
                  <a:moveTo>
                    <a:pt x="450329" y="48983"/>
                  </a:moveTo>
                  <a:lnTo>
                    <a:pt x="449618" y="47421"/>
                  </a:lnTo>
                  <a:lnTo>
                    <a:pt x="448398" y="46164"/>
                  </a:lnTo>
                  <a:lnTo>
                    <a:pt x="445935" y="43726"/>
                  </a:lnTo>
                  <a:lnTo>
                    <a:pt x="441579" y="43726"/>
                  </a:lnTo>
                  <a:lnTo>
                    <a:pt x="439140" y="46164"/>
                  </a:lnTo>
                  <a:lnTo>
                    <a:pt x="437883" y="47231"/>
                  </a:lnTo>
                  <a:lnTo>
                    <a:pt x="437210" y="48983"/>
                  </a:lnTo>
                  <a:lnTo>
                    <a:pt x="437210" y="52679"/>
                  </a:lnTo>
                  <a:lnTo>
                    <a:pt x="437883" y="54406"/>
                  </a:lnTo>
                  <a:lnTo>
                    <a:pt x="439140" y="55435"/>
                  </a:lnTo>
                  <a:lnTo>
                    <a:pt x="440359" y="56680"/>
                  </a:lnTo>
                  <a:lnTo>
                    <a:pt x="441921" y="57391"/>
                  </a:lnTo>
                  <a:lnTo>
                    <a:pt x="445427" y="57391"/>
                  </a:lnTo>
                  <a:lnTo>
                    <a:pt x="447179" y="56680"/>
                  </a:lnTo>
                  <a:lnTo>
                    <a:pt x="448246" y="55435"/>
                  </a:lnTo>
                  <a:lnTo>
                    <a:pt x="449618" y="54406"/>
                  </a:lnTo>
                  <a:lnTo>
                    <a:pt x="450329" y="52679"/>
                  </a:lnTo>
                  <a:lnTo>
                    <a:pt x="450329" y="48983"/>
                  </a:lnTo>
                  <a:close/>
                </a:path>
                <a:path w="529590" h="1038225">
                  <a:moveTo>
                    <a:pt x="467804" y="241300"/>
                  </a:moveTo>
                  <a:lnTo>
                    <a:pt x="467093" y="239725"/>
                  </a:lnTo>
                  <a:lnTo>
                    <a:pt x="463435" y="236080"/>
                  </a:lnTo>
                  <a:lnTo>
                    <a:pt x="459054" y="236080"/>
                  </a:lnTo>
                  <a:lnTo>
                    <a:pt x="455396" y="239725"/>
                  </a:lnTo>
                  <a:lnTo>
                    <a:pt x="454685" y="241300"/>
                  </a:lnTo>
                  <a:lnTo>
                    <a:pt x="454685" y="245021"/>
                  </a:lnTo>
                  <a:lnTo>
                    <a:pt x="455396" y="246557"/>
                  </a:lnTo>
                  <a:lnTo>
                    <a:pt x="457860" y="249021"/>
                  </a:lnTo>
                  <a:lnTo>
                    <a:pt x="459435" y="249732"/>
                  </a:lnTo>
                  <a:lnTo>
                    <a:pt x="461162" y="249732"/>
                  </a:lnTo>
                  <a:lnTo>
                    <a:pt x="462927" y="249732"/>
                  </a:lnTo>
                  <a:lnTo>
                    <a:pt x="464654" y="248996"/>
                  </a:lnTo>
                  <a:lnTo>
                    <a:pt x="467093" y="246595"/>
                  </a:lnTo>
                  <a:lnTo>
                    <a:pt x="467804" y="245021"/>
                  </a:lnTo>
                  <a:lnTo>
                    <a:pt x="467804" y="241300"/>
                  </a:lnTo>
                  <a:close/>
                </a:path>
                <a:path w="529590" h="1038225">
                  <a:moveTo>
                    <a:pt x="467829" y="381203"/>
                  </a:moveTo>
                  <a:lnTo>
                    <a:pt x="467131" y="379463"/>
                  </a:lnTo>
                  <a:lnTo>
                    <a:pt x="465912" y="378409"/>
                  </a:lnTo>
                  <a:lnTo>
                    <a:pt x="463435" y="375945"/>
                  </a:lnTo>
                  <a:lnTo>
                    <a:pt x="459079" y="375945"/>
                  </a:lnTo>
                  <a:lnTo>
                    <a:pt x="456641" y="378409"/>
                  </a:lnTo>
                  <a:lnTo>
                    <a:pt x="455396" y="379463"/>
                  </a:lnTo>
                  <a:lnTo>
                    <a:pt x="454723" y="381203"/>
                  </a:lnTo>
                  <a:lnTo>
                    <a:pt x="454723" y="384886"/>
                  </a:lnTo>
                  <a:lnTo>
                    <a:pt x="455396" y="386613"/>
                  </a:lnTo>
                  <a:lnTo>
                    <a:pt x="456641" y="387667"/>
                  </a:lnTo>
                  <a:lnTo>
                    <a:pt x="457860" y="388886"/>
                  </a:lnTo>
                  <a:lnTo>
                    <a:pt x="459435" y="389597"/>
                  </a:lnTo>
                  <a:lnTo>
                    <a:pt x="461162" y="389597"/>
                  </a:lnTo>
                  <a:lnTo>
                    <a:pt x="462927" y="389597"/>
                  </a:lnTo>
                  <a:lnTo>
                    <a:pt x="464654" y="388886"/>
                  </a:lnTo>
                  <a:lnTo>
                    <a:pt x="465721" y="387667"/>
                  </a:lnTo>
                  <a:lnTo>
                    <a:pt x="467131" y="386613"/>
                  </a:lnTo>
                  <a:lnTo>
                    <a:pt x="467829" y="384886"/>
                  </a:lnTo>
                  <a:lnTo>
                    <a:pt x="467829" y="381203"/>
                  </a:lnTo>
                  <a:close/>
                </a:path>
                <a:path w="529590" h="1038225">
                  <a:moveTo>
                    <a:pt x="472160" y="438200"/>
                  </a:moveTo>
                  <a:lnTo>
                    <a:pt x="471487" y="436460"/>
                  </a:lnTo>
                  <a:lnTo>
                    <a:pt x="470268" y="435216"/>
                  </a:lnTo>
                  <a:lnTo>
                    <a:pt x="467804" y="432777"/>
                  </a:lnTo>
                  <a:lnTo>
                    <a:pt x="463435" y="432777"/>
                  </a:lnTo>
                  <a:lnTo>
                    <a:pt x="461010" y="435216"/>
                  </a:lnTo>
                  <a:lnTo>
                    <a:pt x="460362" y="435825"/>
                  </a:lnTo>
                  <a:lnTo>
                    <a:pt x="459879" y="436524"/>
                  </a:lnTo>
                  <a:lnTo>
                    <a:pt x="459244" y="438124"/>
                  </a:lnTo>
                  <a:lnTo>
                    <a:pt x="459054" y="439000"/>
                  </a:lnTo>
                  <a:lnTo>
                    <a:pt x="459054" y="440855"/>
                  </a:lnTo>
                  <a:lnTo>
                    <a:pt x="463956" y="446430"/>
                  </a:lnTo>
                  <a:lnTo>
                    <a:pt x="467283" y="446430"/>
                  </a:lnTo>
                  <a:lnTo>
                    <a:pt x="471589" y="442455"/>
                  </a:lnTo>
                  <a:lnTo>
                    <a:pt x="471970" y="441655"/>
                  </a:lnTo>
                  <a:lnTo>
                    <a:pt x="472160" y="440753"/>
                  </a:lnTo>
                  <a:lnTo>
                    <a:pt x="472160" y="438200"/>
                  </a:lnTo>
                  <a:close/>
                </a:path>
                <a:path w="529590" h="1038225">
                  <a:moveTo>
                    <a:pt x="476554" y="189014"/>
                  </a:moveTo>
                  <a:lnTo>
                    <a:pt x="475856" y="187286"/>
                  </a:lnTo>
                  <a:lnTo>
                    <a:pt x="474433" y="186067"/>
                  </a:lnTo>
                  <a:lnTo>
                    <a:pt x="472008" y="183629"/>
                  </a:lnTo>
                  <a:lnTo>
                    <a:pt x="467995" y="183629"/>
                  </a:lnTo>
                  <a:lnTo>
                    <a:pt x="465201" y="186067"/>
                  </a:lnTo>
                  <a:lnTo>
                    <a:pt x="464146" y="187286"/>
                  </a:lnTo>
                  <a:lnTo>
                    <a:pt x="463435" y="189014"/>
                  </a:lnTo>
                  <a:lnTo>
                    <a:pt x="463435" y="192354"/>
                  </a:lnTo>
                  <a:lnTo>
                    <a:pt x="464146" y="194106"/>
                  </a:lnTo>
                  <a:lnTo>
                    <a:pt x="466585" y="196545"/>
                  </a:lnTo>
                  <a:lnTo>
                    <a:pt x="468160" y="197256"/>
                  </a:lnTo>
                  <a:lnTo>
                    <a:pt x="471652" y="197256"/>
                  </a:lnTo>
                  <a:lnTo>
                    <a:pt x="473417" y="196545"/>
                  </a:lnTo>
                  <a:lnTo>
                    <a:pt x="475856" y="194106"/>
                  </a:lnTo>
                  <a:lnTo>
                    <a:pt x="476554" y="192354"/>
                  </a:lnTo>
                  <a:lnTo>
                    <a:pt x="476554" y="189014"/>
                  </a:lnTo>
                  <a:close/>
                </a:path>
                <a:path w="529590" h="1038225">
                  <a:moveTo>
                    <a:pt x="476554" y="162788"/>
                  </a:moveTo>
                  <a:lnTo>
                    <a:pt x="475856" y="161061"/>
                  </a:lnTo>
                  <a:lnTo>
                    <a:pt x="474637" y="159842"/>
                  </a:lnTo>
                  <a:lnTo>
                    <a:pt x="472160" y="157378"/>
                  </a:lnTo>
                  <a:lnTo>
                    <a:pt x="467804" y="157378"/>
                  </a:lnTo>
                  <a:lnTo>
                    <a:pt x="465201" y="159842"/>
                  </a:lnTo>
                  <a:lnTo>
                    <a:pt x="464146" y="161061"/>
                  </a:lnTo>
                  <a:lnTo>
                    <a:pt x="463435" y="162788"/>
                  </a:lnTo>
                  <a:lnTo>
                    <a:pt x="463435" y="166128"/>
                  </a:lnTo>
                  <a:lnTo>
                    <a:pt x="464146" y="167894"/>
                  </a:lnTo>
                  <a:lnTo>
                    <a:pt x="466585" y="170319"/>
                  </a:lnTo>
                  <a:lnTo>
                    <a:pt x="468160" y="171030"/>
                  </a:lnTo>
                  <a:lnTo>
                    <a:pt x="471652" y="171030"/>
                  </a:lnTo>
                  <a:lnTo>
                    <a:pt x="473417" y="170319"/>
                  </a:lnTo>
                  <a:lnTo>
                    <a:pt x="475856" y="167894"/>
                  </a:lnTo>
                  <a:lnTo>
                    <a:pt x="476554" y="166128"/>
                  </a:lnTo>
                  <a:lnTo>
                    <a:pt x="476554" y="162788"/>
                  </a:lnTo>
                  <a:close/>
                </a:path>
                <a:path w="529590" h="1038225">
                  <a:moveTo>
                    <a:pt x="476554" y="5257"/>
                  </a:moveTo>
                  <a:lnTo>
                    <a:pt x="475856" y="3695"/>
                  </a:lnTo>
                  <a:lnTo>
                    <a:pt x="474662" y="2476"/>
                  </a:lnTo>
                  <a:lnTo>
                    <a:pt x="472160" y="0"/>
                  </a:lnTo>
                  <a:lnTo>
                    <a:pt x="467639" y="0"/>
                  </a:lnTo>
                  <a:lnTo>
                    <a:pt x="465366" y="2476"/>
                  </a:lnTo>
                  <a:lnTo>
                    <a:pt x="464146" y="3695"/>
                  </a:lnTo>
                  <a:lnTo>
                    <a:pt x="463435" y="5257"/>
                  </a:lnTo>
                  <a:lnTo>
                    <a:pt x="463435" y="8763"/>
                  </a:lnTo>
                  <a:lnTo>
                    <a:pt x="464146" y="10515"/>
                  </a:lnTo>
                  <a:lnTo>
                    <a:pt x="466585" y="12954"/>
                  </a:lnTo>
                  <a:lnTo>
                    <a:pt x="468160" y="13665"/>
                  </a:lnTo>
                  <a:lnTo>
                    <a:pt x="471652" y="13665"/>
                  </a:lnTo>
                  <a:lnTo>
                    <a:pt x="473417" y="12954"/>
                  </a:lnTo>
                  <a:lnTo>
                    <a:pt x="474433" y="11734"/>
                  </a:lnTo>
                  <a:lnTo>
                    <a:pt x="475856" y="10718"/>
                  </a:lnTo>
                  <a:lnTo>
                    <a:pt x="476554" y="8953"/>
                  </a:lnTo>
                  <a:lnTo>
                    <a:pt x="476554" y="5257"/>
                  </a:lnTo>
                  <a:close/>
                </a:path>
                <a:path w="529590" h="1038225">
                  <a:moveTo>
                    <a:pt x="494068" y="407581"/>
                  </a:moveTo>
                  <a:lnTo>
                    <a:pt x="493356" y="405853"/>
                  </a:lnTo>
                  <a:lnTo>
                    <a:pt x="489673" y="402196"/>
                  </a:lnTo>
                  <a:lnTo>
                    <a:pt x="485305" y="402196"/>
                  </a:lnTo>
                  <a:lnTo>
                    <a:pt x="481622" y="405853"/>
                  </a:lnTo>
                  <a:lnTo>
                    <a:pt x="480910" y="407416"/>
                  </a:lnTo>
                  <a:lnTo>
                    <a:pt x="480910" y="411111"/>
                  </a:lnTo>
                  <a:lnTo>
                    <a:pt x="481622" y="412673"/>
                  </a:lnTo>
                  <a:lnTo>
                    <a:pt x="484085" y="415112"/>
                  </a:lnTo>
                  <a:lnTo>
                    <a:pt x="485660" y="415823"/>
                  </a:lnTo>
                  <a:lnTo>
                    <a:pt x="487387" y="415823"/>
                  </a:lnTo>
                  <a:lnTo>
                    <a:pt x="489153" y="415823"/>
                  </a:lnTo>
                  <a:lnTo>
                    <a:pt x="490893" y="415112"/>
                  </a:lnTo>
                  <a:lnTo>
                    <a:pt x="491947" y="413893"/>
                  </a:lnTo>
                  <a:lnTo>
                    <a:pt x="493356" y="412673"/>
                  </a:lnTo>
                  <a:lnTo>
                    <a:pt x="494068" y="411111"/>
                  </a:lnTo>
                  <a:lnTo>
                    <a:pt x="494068" y="407581"/>
                  </a:lnTo>
                  <a:close/>
                </a:path>
                <a:path w="529590" h="1038225">
                  <a:moveTo>
                    <a:pt x="494068" y="302526"/>
                  </a:moveTo>
                  <a:lnTo>
                    <a:pt x="493356" y="300926"/>
                  </a:lnTo>
                  <a:lnTo>
                    <a:pt x="489673" y="297268"/>
                  </a:lnTo>
                  <a:lnTo>
                    <a:pt x="485152" y="297268"/>
                  </a:lnTo>
                  <a:lnTo>
                    <a:pt x="482841" y="299707"/>
                  </a:lnTo>
                  <a:lnTo>
                    <a:pt x="481622" y="300761"/>
                  </a:lnTo>
                  <a:lnTo>
                    <a:pt x="480910" y="302526"/>
                  </a:lnTo>
                  <a:lnTo>
                    <a:pt x="480910" y="306209"/>
                  </a:lnTo>
                  <a:lnTo>
                    <a:pt x="481622" y="307949"/>
                  </a:lnTo>
                  <a:lnTo>
                    <a:pt x="482841" y="309003"/>
                  </a:lnTo>
                  <a:lnTo>
                    <a:pt x="484085" y="310222"/>
                  </a:lnTo>
                  <a:lnTo>
                    <a:pt x="485660" y="310934"/>
                  </a:lnTo>
                  <a:lnTo>
                    <a:pt x="487387" y="310934"/>
                  </a:lnTo>
                  <a:lnTo>
                    <a:pt x="489153" y="310934"/>
                  </a:lnTo>
                  <a:lnTo>
                    <a:pt x="490893" y="310222"/>
                  </a:lnTo>
                  <a:lnTo>
                    <a:pt x="491947" y="309003"/>
                  </a:lnTo>
                  <a:lnTo>
                    <a:pt x="493356" y="307949"/>
                  </a:lnTo>
                  <a:lnTo>
                    <a:pt x="494068" y="306209"/>
                  </a:lnTo>
                  <a:lnTo>
                    <a:pt x="494068" y="302526"/>
                  </a:lnTo>
                  <a:close/>
                </a:path>
                <a:path w="529590" h="1038225">
                  <a:moveTo>
                    <a:pt x="511530" y="258965"/>
                  </a:moveTo>
                  <a:lnTo>
                    <a:pt x="510832" y="257238"/>
                  </a:lnTo>
                  <a:lnTo>
                    <a:pt x="507149" y="253542"/>
                  </a:lnTo>
                  <a:lnTo>
                    <a:pt x="502780" y="253390"/>
                  </a:lnTo>
                  <a:lnTo>
                    <a:pt x="500151" y="256019"/>
                  </a:lnTo>
                  <a:lnTo>
                    <a:pt x="498970" y="257390"/>
                  </a:lnTo>
                  <a:lnTo>
                    <a:pt x="498424" y="258965"/>
                  </a:lnTo>
                  <a:lnTo>
                    <a:pt x="498424" y="262293"/>
                  </a:lnTo>
                  <a:lnTo>
                    <a:pt x="499097" y="264058"/>
                  </a:lnTo>
                  <a:lnTo>
                    <a:pt x="501561" y="266496"/>
                  </a:lnTo>
                  <a:lnTo>
                    <a:pt x="503135" y="267208"/>
                  </a:lnTo>
                  <a:lnTo>
                    <a:pt x="506628" y="267208"/>
                  </a:lnTo>
                  <a:lnTo>
                    <a:pt x="508393" y="266496"/>
                  </a:lnTo>
                  <a:lnTo>
                    <a:pt x="510832" y="264058"/>
                  </a:lnTo>
                  <a:lnTo>
                    <a:pt x="511530" y="262293"/>
                  </a:lnTo>
                  <a:lnTo>
                    <a:pt x="511530" y="258965"/>
                  </a:lnTo>
                  <a:close/>
                </a:path>
                <a:path w="529590" h="1038225">
                  <a:moveTo>
                    <a:pt x="520255" y="223824"/>
                  </a:moveTo>
                  <a:lnTo>
                    <a:pt x="519582" y="222097"/>
                  </a:lnTo>
                  <a:lnTo>
                    <a:pt x="518363" y="221043"/>
                  </a:lnTo>
                  <a:lnTo>
                    <a:pt x="515899" y="218567"/>
                  </a:lnTo>
                  <a:lnTo>
                    <a:pt x="511530" y="218567"/>
                  </a:lnTo>
                  <a:lnTo>
                    <a:pt x="509104" y="221043"/>
                  </a:lnTo>
                  <a:lnTo>
                    <a:pt x="507885" y="222097"/>
                  </a:lnTo>
                  <a:lnTo>
                    <a:pt x="507174" y="223824"/>
                  </a:lnTo>
                  <a:lnTo>
                    <a:pt x="507174" y="225755"/>
                  </a:lnTo>
                  <a:lnTo>
                    <a:pt x="507149" y="227520"/>
                  </a:lnTo>
                  <a:lnTo>
                    <a:pt x="507847" y="229247"/>
                  </a:lnTo>
                  <a:lnTo>
                    <a:pt x="509104" y="230301"/>
                  </a:lnTo>
                  <a:lnTo>
                    <a:pt x="510324" y="231521"/>
                  </a:lnTo>
                  <a:lnTo>
                    <a:pt x="511886" y="232232"/>
                  </a:lnTo>
                  <a:lnTo>
                    <a:pt x="515378" y="232232"/>
                  </a:lnTo>
                  <a:lnTo>
                    <a:pt x="517118" y="231521"/>
                  </a:lnTo>
                  <a:lnTo>
                    <a:pt x="518172" y="230301"/>
                  </a:lnTo>
                  <a:lnTo>
                    <a:pt x="519582" y="229247"/>
                  </a:lnTo>
                  <a:lnTo>
                    <a:pt x="520255" y="227520"/>
                  </a:lnTo>
                  <a:lnTo>
                    <a:pt x="520255" y="223824"/>
                  </a:lnTo>
                  <a:close/>
                </a:path>
                <a:path w="529590" h="1038225">
                  <a:moveTo>
                    <a:pt x="520255" y="145326"/>
                  </a:moveTo>
                  <a:lnTo>
                    <a:pt x="519557" y="143586"/>
                  </a:lnTo>
                  <a:lnTo>
                    <a:pt x="518363" y="142341"/>
                  </a:lnTo>
                  <a:lnTo>
                    <a:pt x="515899" y="139903"/>
                  </a:lnTo>
                  <a:lnTo>
                    <a:pt x="511530" y="139903"/>
                  </a:lnTo>
                  <a:lnTo>
                    <a:pt x="507847" y="143586"/>
                  </a:lnTo>
                  <a:lnTo>
                    <a:pt x="507149" y="145161"/>
                  </a:lnTo>
                  <a:lnTo>
                    <a:pt x="507149" y="148844"/>
                  </a:lnTo>
                  <a:lnTo>
                    <a:pt x="507847" y="150418"/>
                  </a:lnTo>
                  <a:lnTo>
                    <a:pt x="510324" y="152857"/>
                  </a:lnTo>
                  <a:lnTo>
                    <a:pt x="511886" y="153555"/>
                  </a:lnTo>
                  <a:lnTo>
                    <a:pt x="513626" y="153555"/>
                  </a:lnTo>
                  <a:lnTo>
                    <a:pt x="515378" y="153555"/>
                  </a:lnTo>
                  <a:lnTo>
                    <a:pt x="517118" y="152857"/>
                  </a:lnTo>
                  <a:lnTo>
                    <a:pt x="518363" y="151638"/>
                  </a:lnTo>
                  <a:lnTo>
                    <a:pt x="519557" y="150418"/>
                  </a:lnTo>
                  <a:lnTo>
                    <a:pt x="520255" y="148844"/>
                  </a:lnTo>
                  <a:lnTo>
                    <a:pt x="520255" y="145326"/>
                  </a:lnTo>
                  <a:close/>
                </a:path>
                <a:path w="529590" h="1038225">
                  <a:moveTo>
                    <a:pt x="529005" y="184658"/>
                  </a:moveTo>
                  <a:lnTo>
                    <a:pt x="528307" y="182918"/>
                  </a:lnTo>
                  <a:lnTo>
                    <a:pt x="527088" y="181711"/>
                  </a:lnTo>
                  <a:lnTo>
                    <a:pt x="524649" y="179235"/>
                  </a:lnTo>
                  <a:lnTo>
                    <a:pt x="520255" y="179235"/>
                  </a:lnTo>
                  <a:lnTo>
                    <a:pt x="516597" y="182918"/>
                  </a:lnTo>
                  <a:lnTo>
                    <a:pt x="515899" y="184492"/>
                  </a:lnTo>
                  <a:lnTo>
                    <a:pt x="515899" y="187985"/>
                  </a:lnTo>
                  <a:lnTo>
                    <a:pt x="516597" y="189750"/>
                  </a:lnTo>
                  <a:lnTo>
                    <a:pt x="519074" y="192189"/>
                  </a:lnTo>
                  <a:lnTo>
                    <a:pt x="520636" y="192900"/>
                  </a:lnTo>
                  <a:lnTo>
                    <a:pt x="524141" y="192900"/>
                  </a:lnTo>
                  <a:lnTo>
                    <a:pt x="525907" y="192189"/>
                  </a:lnTo>
                  <a:lnTo>
                    <a:pt x="528307" y="189750"/>
                  </a:lnTo>
                  <a:lnTo>
                    <a:pt x="529005" y="187985"/>
                  </a:lnTo>
                  <a:lnTo>
                    <a:pt x="529005" y="184658"/>
                  </a:lnTo>
                  <a:close/>
                </a:path>
                <a:path w="529590" h="1038225">
                  <a:moveTo>
                    <a:pt x="529005" y="101434"/>
                  </a:moveTo>
                  <a:lnTo>
                    <a:pt x="528307" y="99860"/>
                  </a:lnTo>
                  <a:lnTo>
                    <a:pt x="524649" y="96177"/>
                  </a:lnTo>
                  <a:lnTo>
                    <a:pt x="520103" y="96177"/>
                  </a:lnTo>
                  <a:lnTo>
                    <a:pt x="517817" y="98640"/>
                  </a:lnTo>
                  <a:lnTo>
                    <a:pt x="516597" y="99860"/>
                  </a:lnTo>
                  <a:lnTo>
                    <a:pt x="515899" y="101434"/>
                  </a:lnTo>
                  <a:lnTo>
                    <a:pt x="515899" y="105117"/>
                  </a:lnTo>
                  <a:lnTo>
                    <a:pt x="516597" y="106692"/>
                  </a:lnTo>
                  <a:lnTo>
                    <a:pt x="519074" y="109131"/>
                  </a:lnTo>
                  <a:lnTo>
                    <a:pt x="520636" y="109829"/>
                  </a:lnTo>
                  <a:lnTo>
                    <a:pt x="524141" y="109829"/>
                  </a:lnTo>
                  <a:lnTo>
                    <a:pt x="525907" y="109131"/>
                  </a:lnTo>
                  <a:lnTo>
                    <a:pt x="528307" y="106692"/>
                  </a:lnTo>
                  <a:lnTo>
                    <a:pt x="529005" y="104927"/>
                  </a:lnTo>
                  <a:lnTo>
                    <a:pt x="529005" y="101434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419000" y="6554266"/>
              <a:ext cx="520700" cy="599440"/>
            </a:xfrm>
            <a:custGeom>
              <a:avLst/>
              <a:gdLst/>
              <a:ahLst/>
              <a:cxnLst/>
              <a:rect l="l" t="t" r="r" b="b"/>
              <a:pathLst>
                <a:path w="520700" h="599440">
                  <a:moveTo>
                    <a:pt x="4203" y="162585"/>
                  </a:moveTo>
                  <a:lnTo>
                    <a:pt x="3467" y="161023"/>
                  </a:lnTo>
                  <a:lnTo>
                    <a:pt x="2273" y="159804"/>
                  </a:lnTo>
                  <a:lnTo>
                    <a:pt x="1727" y="159283"/>
                  </a:lnTo>
                  <a:lnTo>
                    <a:pt x="444" y="158711"/>
                  </a:lnTo>
                  <a:lnTo>
                    <a:pt x="228" y="162648"/>
                  </a:lnTo>
                  <a:lnTo>
                    <a:pt x="165" y="166560"/>
                  </a:lnTo>
                  <a:lnTo>
                    <a:pt x="0" y="170510"/>
                  </a:lnTo>
                  <a:lnTo>
                    <a:pt x="838" y="170180"/>
                  </a:lnTo>
                  <a:lnTo>
                    <a:pt x="1638" y="169710"/>
                  </a:lnTo>
                  <a:lnTo>
                    <a:pt x="3467" y="167843"/>
                  </a:lnTo>
                  <a:lnTo>
                    <a:pt x="4165" y="166268"/>
                  </a:lnTo>
                  <a:lnTo>
                    <a:pt x="4165" y="164515"/>
                  </a:lnTo>
                  <a:lnTo>
                    <a:pt x="4203" y="162585"/>
                  </a:lnTo>
                  <a:close/>
                </a:path>
                <a:path w="520700" h="599440">
                  <a:moveTo>
                    <a:pt x="12915" y="250012"/>
                  </a:moveTo>
                  <a:lnTo>
                    <a:pt x="12217" y="248272"/>
                  </a:lnTo>
                  <a:lnTo>
                    <a:pt x="11023" y="247218"/>
                  </a:lnTo>
                  <a:lnTo>
                    <a:pt x="8432" y="244817"/>
                  </a:lnTo>
                  <a:lnTo>
                    <a:pt x="3975" y="244970"/>
                  </a:lnTo>
                  <a:lnTo>
                    <a:pt x="1854" y="247154"/>
                  </a:lnTo>
                  <a:lnTo>
                    <a:pt x="2146" y="250558"/>
                  </a:lnTo>
                  <a:lnTo>
                    <a:pt x="2463" y="253923"/>
                  </a:lnTo>
                  <a:lnTo>
                    <a:pt x="2819" y="257314"/>
                  </a:lnTo>
                  <a:lnTo>
                    <a:pt x="3873" y="257962"/>
                  </a:lnTo>
                  <a:lnTo>
                    <a:pt x="5029" y="258406"/>
                  </a:lnTo>
                  <a:lnTo>
                    <a:pt x="6286" y="258406"/>
                  </a:lnTo>
                  <a:lnTo>
                    <a:pt x="8051" y="258406"/>
                  </a:lnTo>
                  <a:lnTo>
                    <a:pt x="9779" y="257695"/>
                  </a:lnTo>
                  <a:lnTo>
                    <a:pt x="11023" y="256489"/>
                  </a:lnTo>
                  <a:lnTo>
                    <a:pt x="12217" y="255270"/>
                  </a:lnTo>
                  <a:lnTo>
                    <a:pt x="12915" y="253695"/>
                  </a:lnTo>
                  <a:lnTo>
                    <a:pt x="12915" y="250012"/>
                  </a:lnTo>
                  <a:close/>
                </a:path>
                <a:path w="520700" h="599440">
                  <a:moveTo>
                    <a:pt x="30391" y="197726"/>
                  </a:moveTo>
                  <a:lnTo>
                    <a:pt x="29692" y="195986"/>
                  </a:lnTo>
                  <a:lnTo>
                    <a:pt x="28498" y="194767"/>
                  </a:lnTo>
                  <a:lnTo>
                    <a:pt x="26035" y="192341"/>
                  </a:lnTo>
                  <a:lnTo>
                    <a:pt x="21475" y="192493"/>
                  </a:lnTo>
                  <a:lnTo>
                    <a:pt x="19240" y="194767"/>
                  </a:lnTo>
                  <a:lnTo>
                    <a:pt x="17983" y="195986"/>
                  </a:lnTo>
                  <a:lnTo>
                    <a:pt x="17284" y="197561"/>
                  </a:lnTo>
                  <a:lnTo>
                    <a:pt x="17284" y="201244"/>
                  </a:lnTo>
                  <a:lnTo>
                    <a:pt x="17983" y="202819"/>
                  </a:lnTo>
                  <a:lnTo>
                    <a:pt x="19050" y="204038"/>
                  </a:lnTo>
                  <a:lnTo>
                    <a:pt x="20269" y="205257"/>
                  </a:lnTo>
                  <a:lnTo>
                    <a:pt x="22021" y="205955"/>
                  </a:lnTo>
                  <a:lnTo>
                    <a:pt x="23761" y="205955"/>
                  </a:lnTo>
                  <a:lnTo>
                    <a:pt x="25527" y="205955"/>
                  </a:lnTo>
                  <a:lnTo>
                    <a:pt x="27254" y="205257"/>
                  </a:lnTo>
                  <a:lnTo>
                    <a:pt x="29718" y="202819"/>
                  </a:lnTo>
                  <a:lnTo>
                    <a:pt x="30391" y="201053"/>
                  </a:lnTo>
                  <a:lnTo>
                    <a:pt x="30391" y="197726"/>
                  </a:lnTo>
                  <a:close/>
                </a:path>
                <a:path w="520700" h="599440">
                  <a:moveTo>
                    <a:pt x="34785" y="363677"/>
                  </a:moveTo>
                  <a:lnTo>
                    <a:pt x="34086" y="362115"/>
                  </a:lnTo>
                  <a:lnTo>
                    <a:pt x="32893" y="360857"/>
                  </a:lnTo>
                  <a:lnTo>
                    <a:pt x="30429" y="358419"/>
                  </a:lnTo>
                  <a:lnTo>
                    <a:pt x="26035" y="358419"/>
                  </a:lnTo>
                  <a:lnTo>
                    <a:pt x="23596" y="360857"/>
                  </a:lnTo>
                  <a:lnTo>
                    <a:pt x="24650" y="364515"/>
                  </a:lnTo>
                  <a:lnTo>
                    <a:pt x="25590" y="368173"/>
                  </a:lnTo>
                  <a:lnTo>
                    <a:pt x="26746" y="371792"/>
                  </a:lnTo>
                  <a:lnTo>
                    <a:pt x="27216" y="371894"/>
                  </a:lnTo>
                  <a:lnTo>
                    <a:pt x="27635" y="372084"/>
                  </a:lnTo>
                  <a:lnTo>
                    <a:pt x="29908" y="372084"/>
                  </a:lnTo>
                  <a:lnTo>
                    <a:pt x="31648" y="371373"/>
                  </a:lnTo>
                  <a:lnTo>
                    <a:pt x="32893" y="370154"/>
                  </a:lnTo>
                  <a:lnTo>
                    <a:pt x="34086" y="368935"/>
                  </a:lnTo>
                  <a:lnTo>
                    <a:pt x="34785" y="367182"/>
                  </a:lnTo>
                  <a:lnTo>
                    <a:pt x="34785" y="363677"/>
                  </a:lnTo>
                  <a:close/>
                </a:path>
                <a:path w="520700" h="599440">
                  <a:moveTo>
                    <a:pt x="39154" y="171335"/>
                  </a:moveTo>
                  <a:lnTo>
                    <a:pt x="38442" y="169773"/>
                  </a:lnTo>
                  <a:lnTo>
                    <a:pt x="37223" y="168516"/>
                  </a:lnTo>
                  <a:lnTo>
                    <a:pt x="34785" y="166077"/>
                  </a:lnTo>
                  <a:lnTo>
                    <a:pt x="30073" y="166268"/>
                  </a:lnTo>
                  <a:lnTo>
                    <a:pt x="27952" y="168516"/>
                  </a:lnTo>
                  <a:lnTo>
                    <a:pt x="26746" y="169570"/>
                  </a:lnTo>
                  <a:lnTo>
                    <a:pt x="26035" y="171335"/>
                  </a:lnTo>
                  <a:lnTo>
                    <a:pt x="26035" y="175031"/>
                  </a:lnTo>
                  <a:lnTo>
                    <a:pt x="26746" y="176593"/>
                  </a:lnTo>
                  <a:lnTo>
                    <a:pt x="27800" y="177812"/>
                  </a:lnTo>
                  <a:lnTo>
                    <a:pt x="29019" y="179031"/>
                  </a:lnTo>
                  <a:lnTo>
                    <a:pt x="30784" y="179743"/>
                  </a:lnTo>
                  <a:lnTo>
                    <a:pt x="34277" y="179743"/>
                  </a:lnTo>
                  <a:lnTo>
                    <a:pt x="36042" y="179031"/>
                  </a:lnTo>
                  <a:lnTo>
                    <a:pt x="38442" y="176593"/>
                  </a:lnTo>
                  <a:lnTo>
                    <a:pt x="39154" y="174828"/>
                  </a:lnTo>
                  <a:lnTo>
                    <a:pt x="39154" y="173266"/>
                  </a:lnTo>
                  <a:lnTo>
                    <a:pt x="39154" y="171335"/>
                  </a:lnTo>
                  <a:close/>
                </a:path>
                <a:path w="520700" h="599440">
                  <a:moveTo>
                    <a:pt x="56654" y="433603"/>
                  </a:moveTo>
                  <a:lnTo>
                    <a:pt x="55956" y="432028"/>
                  </a:lnTo>
                  <a:lnTo>
                    <a:pt x="53124" y="429209"/>
                  </a:lnTo>
                  <a:lnTo>
                    <a:pt x="50660" y="428752"/>
                  </a:lnTo>
                  <a:lnTo>
                    <a:pt x="48475" y="429272"/>
                  </a:lnTo>
                  <a:lnTo>
                    <a:pt x="50177" y="433082"/>
                  </a:lnTo>
                  <a:lnTo>
                    <a:pt x="52108" y="436841"/>
                  </a:lnTo>
                  <a:lnTo>
                    <a:pt x="53898" y="440651"/>
                  </a:lnTo>
                  <a:lnTo>
                    <a:pt x="54152" y="440423"/>
                  </a:lnTo>
                  <a:lnTo>
                    <a:pt x="54508" y="440334"/>
                  </a:lnTo>
                  <a:lnTo>
                    <a:pt x="54737" y="440080"/>
                  </a:lnTo>
                  <a:lnTo>
                    <a:pt x="55956" y="438886"/>
                  </a:lnTo>
                  <a:lnTo>
                    <a:pt x="56654" y="437121"/>
                  </a:lnTo>
                  <a:lnTo>
                    <a:pt x="56654" y="433603"/>
                  </a:lnTo>
                  <a:close/>
                </a:path>
                <a:path w="520700" h="599440">
                  <a:moveTo>
                    <a:pt x="65379" y="311200"/>
                  </a:moveTo>
                  <a:lnTo>
                    <a:pt x="64668" y="309638"/>
                  </a:lnTo>
                  <a:lnTo>
                    <a:pt x="63487" y="308419"/>
                  </a:lnTo>
                  <a:lnTo>
                    <a:pt x="60858" y="305981"/>
                  </a:lnTo>
                  <a:lnTo>
                    <a:pt x="56299" y="306171"/>
                  </a:lnTo>
                  <a:lnTo>
                    <a:pt x="54190" y="308419"/>
                  </a:lnTo>
                  <a:lnTo>
                    <a:pt x="52971" y="309473"/>
                  </a:lnTo>
                  <a:lnTo>
                    <a:pt x="52260" y="311200"/>
                  </a:lnTo>
                  <a:lnTo>
                    <a:pt x="52260" y="314693"/>
                  </a:lnTo>
                  <a:lnTo>
                    <a:pt x="52971" y="316458"/>
                  </a:lnTo>
                  <a:lnTo>
                    <a:pt x="54025" y="317677"/>
                  </a:lnTo>
                  <a:lnTo>
                    <a:pt x="55245" y="318897"/>
                  </a:lnTo>
                  <a:lnTo>
                    <a:pt x="57010" y="319608"/>
                  </a:lnTo>
                  <a:lnTo>
                    <a:pt x="60502" y="319608"/>
                  </a:lnTo>
                  <a:lnTo>
                    <a:pt x="62268" y="318897"/>
                  </a:lnTo>
                  <a:lnTo>
                    <a:pt x="63487" y="317677"/>
                  </a:lnTo>
                  <a:lnTo>
                    <a:pt x="64668" y="316458"/>
                  </a:lnTo>
                  <a:lnTo>
                    <a:pt x="65379" y="314731"/>
                  </a:lnTo>
                  <a:lnTo>
                    <a:pt x="65379" y="311200"/>
                  </a:lnTo>
                  <a:close/>
                </a:path>
                <a:path w="520700" h="599440">
                  <a:moveTo>
                    <a:pt x="74129" y="381317"/>
                  </a:moveTo>
                  <a:lnTo>
                    <a:pt x="73418" y="379577"/>
                  </a:lnTo>
                  <a:lnTo>
                    <a:pt x="69773" y="375932"/>
                  </a:lnTo>
                  <a:lnTo>
                    <a:pt x="65405" y="375932"/>
                  </a:lnTo>
                  <a:lnTo>
                    <a:pt x="61722" y="379577"/>
                  </a:lnTo>
                  <a:lnTo>
                    <a:pt x="61010" y="381152"/>
                  </a:lnTo>
                  <a:lnTo>
                    <a:pt x="61010" y="384835"/>
                  </a:lnTo>
                  <a:lnTo>
                    <a:pt x="61722" y="386410"/>
                  </a:lnTo>
                  <a:lnTo>
                    <a:pt x="64160" y="388848"/>
                  </a:lnTo>
                  <a:lnTo>
                    <a:pt x="65760" y="389547"/>
                  </a:lnTo>
                  <a:lnTo>
                    <a:pt x="67487" y="389547"/>
                  </a:lnTo>
                  <a:lnTo>
                    <a:pt x="69253" y="389547"/>
                  </a:lnTo>
                  <a:lnTo>
                    <a:pt x="70993" y="388848"/>
                  </a:lnTo>
                  <a:lnTo>
                    <a:pt x="73418" y="386410"/>
                  </a:lnTo>
                  <a:lnTo>
                    <a:pt x="74129" y="384644"/>
                  </a:lnTo>
                  <a:lnTo>
                    <a:pt x="74129" y="381317"/>
                  </a:lnTo>
                  <a:close/>
                </a:path>
                <a:path w="520700" h="599440">
                  <a:moveTo>
                    <a:pt x="82880" y="460019"/>
                  </a:moveTo>
                  <a:lnTo>
                    <a:pt x="82181" y="458254"/>
                  </a:lnTo>
                  <a:lnTo>
                    <a:pt x="78486" y="454596"/>
                  </a:lnTo>
                  <a:lnTo>
                    <a:pt x="73774" y="454787"/>
                  </a:lnTo>
                  <a:lnTo>
                    <a:pt x="71691" y="457034"/>
                  </a:lnTo>
                  <a:lnTo>
                    <a:pt x="70472" y="458279"/>
                  </a:lnTo>
                  <a:lnTo>
                    <a:pt x="69773" y="460019"/>
                  </a:lnTo>
                  <a:lnTo>
                    <a:pt x="69773" y="463346"/>
                  </a:lnTo>
                  <a:lnTo>
                    <a:pt x="70472" y="465112"/>
                  </a:lnTo>
                  <a:lnTo>
                    <a:pt x="71526" y="466331"/>
                  </a:lnTo>
                  <a:lnTo>
                    <a:pt x="72720" y="467550"/>
                  </a:lnTo>
                  <a:lnTo>
                    <a:pt x="74485" y="468249"/>
                  </a:lnTo>
                  <a:lnTo>
                    <a:pt x="76250" y="468249"/>
                  </a:lnTo>
                  <a:lnTo>
                    <a:pt x="78003" y="468249"/>
                  </a:lnTo>
                  <a:lnTo>
                    <a:pt x="79743" y="467550"/>
                  </a:lnTo>
                  <a:lnTo>
                    <a:pt x="82181" y="465112"/>
                  </a:lnTo>
                  <a:lnTo>
                    <a:pt x="82880" y="463346"/>
                  </a:lnTo>
                  <a:lnTo>
                    <a:pt x="82880" y="460019"/>
                  </a:lnTo>
                  <a:close/>
                </a:path>
                <a:path w="520700" h="599440">
                  <a:moveTo>
                    <a:pt x="91605" y="407377"/>
                  </a:moveTo>
                  <a:lnTo>
                    <a:pt x="90932" y="405803"/>
                  </a:lnTo>
                  <a:lnTo>
                    <a:pt x="89712" y="404583"/>
                  </a:lnTo>
                  <a:lnTo>
                    <a:pt x="87083" y="402145"/>
                  </a:lnTo>
                  <a:lnTo>
                    <a:pt x="82524" y="402348"/>
                  </a:lnTo>
                  <a:lnTo>
                    <a:pt x="80441" y="404583"/>
                  </a:lnTo>
                  <a:lnTo>
                    <a:pt x="79222" y="405650"/>
                  </a:lnTo>
                  <a:lnTo>
                    <a:pt x="78524" y="407377"/>
                  </a:lnTo>
                  <a:lnTo>
                    <a:pt x="78524" y="411060"/>
                  </a:lnTo>
                  <a:lnTo>
                    <a:pt x="79222" y="412635"/>
                  </a:lnTo>
                  <a:lnTo>
                    <a:pt x="80289" y="413854"/>
                  </a:lnTo>
                  <a:lnTo>
                    <a:pt x="81470" y="415074"/>
                  </a:lnTo>
                  <a:lnTo>
                    <a:pt x="83235" y="415772"/>
                  </a:lnTo>
                  <a:lnTo>
                    <a:pt x="86728" y="415772"/>
                  </a:lnTo>
                  <a:lnTo>
                    <a:pt x="88468" y="415074"/>
                  </a:lnTo>
                  <a:lnTo>
                    <a:pt x="89712" y="413854"/>
                  </a:lnTo>
                  <a:lnTo>
                    <a:pt x="90932" y="412635"/>
                  </a:lnTo>
                  <a:lnTo>
                    <a:pt x="91605" y="410908"/>
                  </a:lnTo>
                  <a:lnTo>
                    <a:pt x="91605" y="407377"/>
                  </a:lnTo>
                  <a:close/>
                </a:path>
                <a:path w="520700" h="599440">
                  <a:moveTo>
                    <a:pt x="91605" y="354926"/>
                  </a:moveTo>
                  <a:lnTo>
                    <a:pt x="90932" y="353364"/>
                  </a:lnTo>
                  <a:lnTo>
                    <a:pt x="87249" y="349669"/>
                  </a:lnTo>
                  <a:lnTo>
                    <a:pt x="82524" y="349859"/>
                  </a:lnTo>
                  <a:lnTo>
                    <a:pt x="80441" y="352145"/>
                  </a:lnTo>
                  <a:lnTo>
                    <a:pt x="79222" y="353199"/>
                  </a:lnTo>
                  <a:lnTo>
                    <a:pt x="78524" y="354926"/>
                  </a:lnTo>
                  <a:lnTo>
                    <a:pt x="78524" y="356857"/>
                  </a:lnTo>
                  <a:lnTo>
                    <a:pt x="78486" y="358419"/>
                  </a:lnTo>
                  <a:lnTo>
                    <a:pt x="79197" y="360184"/>
                  </a:lnTo>
                  <a:lnTo>
                    <a:pt x="80441" y="361403"/>
                  </a:lnTo>
                  <a:lnTo>
                    <a:pt x="81661" y="362623"/>
                  </a:lnTo>
                  <a:lnTo>
                    <a:pt x="83235" y="363334"/>
                  </a:lnTo>
                  <a:lnTo>
                    <a:pt x="86728" y="363334"/>
                  </a:lnTo>
                  <a:lnTo>
                    <a:pt x="88328" y="362623"/>
                  </a:lnTo>
                  <a:lnTo>
                    <a:pt x="89712" y="361403"/>
                  </a:lnTo>
                  <a:lnTo>
                    <a:pt x="90932" y="360184"/>
                  </a:lnTo>
                  <a:lnTo>
                    <a:pt x="91605" y="358419"/>
                  </a:lnTo>
                  <a:lnTo>
                    <a:pt x="91605" y="354926"/>
                  </a:lnTo>
                  <a:close/>
                </a:path>
                <a:path w="520700" h="599440">
                  <a:moveTo>
                    <a:pt x="100393" y="503707"/>
                  </a:moveTo>
                  <a:lnTo>
                    <a:pt x="99682" y="501980"/>
                  </a:lnTo>
                  <a:lnTo>
                    <a:pt x="95999" y="498322"/>
                  </a:lnTo>
                  <a:lnTo>
                    <a:pt x="91478" y="498322"/>
                  </a:lnTo>
                  <a:lnTo>
                    <a:pt x="89204" y="500761"/>
                  </a:lnTo>
                  <a:lnTo>
                    <a:pt x="88595" y="501332"/>
                  </a:lnTo>
                  <a:lnTo>
                    <a:pt x="88138" y="502043"/>
                  </a:lnTo>
                  <a:lnTo>
                    <a:pt x="87782" y="502780"/>
                  </a:lnTo>
                  <a:lnTo>
                    <a:pt x="89712" y="505828"/>
                  </a:lnTo>
                  <a:lnTo>
                    <a:pt x="91541" y="508901"/>
                  </a:lnTo>
                  <a:lnTo>
                    <a:pt x="93497" y="511911"/>
                  </a:lnTo>
                  <a:lnTo>
                    <a:pt x="93726" y="511949"/>
                  </a:lnTo>
                  <a:lnTo>
                    <a:pt x="95478" y="511949"/>
                  </a:lnTo>
                  <a:lnTo>
                    <a:pt x="97243" y="511238"/>
                  </a:lnTo>
                  <a:lnTo>
                    <a:pt x="98272" y="510019"/>
                  </a:lnTo>
                  <a:lnTo>
                    <a:pt x="99682" y="508965"/>
                  </a:lnTo>
                  <a:lnTo>
                    <a:pt x="100393" y="507238"/>
                  </a:lnTo>
                  <a:lnTo>
                    <a:pt x="100393" y="503707"/>
                  </a:lnTo>
                  <a:close/>
                </a:path>
                <a:path w="520700" h="599440">
                  <a:moveTo>
                    <a:pt x="100393" y="250202"/>
                  </a:moveTo>
                  <a:lnTo>
                    <a:pt x="99682" y="248437"/>
                  </a:lnTo>
                  <a:lnTo>
                    <a:pt x="95999" y="244779"/>
                  </a:lnTo>
                  <a:lnTo>
                    <a:pt x="91287" y="244779"/>
                  </a:lnTo>
                  <a:lnTo>
                    <a:pt x="89166" y="247218"/>
                  </a:lnTo>
                  <a:lnTo>
                    <a:pt x="87947" y="248437"/>
                  </a:lnTo>
                  <a:lnTo>
                    <a:pt x="87249" y="250202"/>
                  </a:lnTo>
                  <a:lnTo>
                    <a:pt x="87249" y="253695"/>
                  </a:lnTo>
                  <a:lnTo>
                    <a:pt x="87947" y="255460"/>
                  </a:lnTo>
                  <a:lnTo>
                    <a:pt x="89001" y="256489"/>
                  </a:lnTo>
                  <a:lnTo>
                    <a:pt x="90220" y="257733"/>
                  </a:lnTo>
                  <a:lnTo>
                    <a:pt x="91986" y="258406"/>
                  </a:lnTo>
                  <a:lnTo>
                    <a:pt x="95478" y="258406"/>
                  </a:lnTo>
                  <a:lnTo>
                    <a:pt x="97243" y="257695"/>
                  </a:lnTo>
                  <a:lnTo>
                    <a:pt x="98272" y="256489"/>
                  </a:lnTo>
                  <a:lnTo>
                    <a:pt x="99682" y="255460"/>
                  </a:lnTo>
                  <a:lnTo>
                    <a:pt x="100393" y="253695"/>
                  </a:lnTo>
                  <a:lnTo>
                    <a:pt x="100393" y="250202"/>
                  </a:lnTo>
                  <a:close/>
                </a:path>
                <a:path w="520700" h="599440">
                  <a:moveTo>
                    <a:pt x="109105" y="302488"/>
                  </a:moveTo>
                  <a:lnTo>
                    <a:pt x="108407" y="300888"/>
                  </a:lnTo>
                  <a:lnTo>
                    <a:pt x="107188" y="299669"/>
                  </a:lnTo>
                  <a:lnTo>
                    <a:pt x="104559" y="297230"/>
                  </a:lnTo>
                  <a:lnTo>
                    <a:pt x="100037" y="297421"/>
                  </a:lnTo>
                  <a:lnTo>
                    <a:pt x="97917" y="299669"/>
                  </a:lnTo>
                  <a:lnTo>
                    <a:pt x="96697" y="300723"/>
                  </a:lnTo>
                  <a:lnTo>
                    <a:pt x="95999" y="302488"/>
                  </a:lnTo>
                  <a:lnTo>
                    <a:pt x="95999" y="305943"/>
                  </a:lnTo>
                  <a:lnTo>
                    <a:pt x="96697" y="307708"/>
                  </a:lnTo>
                  <a:lnTo>
                    <a:pt x="97764" y="308927"/>
                  </a:lnTo>
                  <a:lnTo>
                    <a:pt x="98945" y="310184"/>
                  </a:lnTo>
                  <a:lnTo>
                    <a:pt x="100711" y="310857"/>
                  </a:lnTo>
                  <a:lnTo>
                    <a:pt x="102476" y="310857"/>
                  </a:lnTo>
                  <a:lnTo>
                    <a:pt x="104241" y="310883"/>
                  </a:lnTo>
                  <a:lnTo>
                    <a:pt x="105968" y="310184"/>
                  </a:lnTo>
                  <a:lnTo>
                    <a:pt x="107188" y="308927"/>
                  </a:lnTo>
                  <a:lnTo>
                    <a:pt x="108407" y="307746"/>
                  </a:lnTo>
                  <a:lnTo>
                    <a:pt x="109105" y="305981"/>
                  </a:lnTo>
                  <a:lnTo>
                    <a:pt x="109105" y="302488"/>
                  </a:lnTo>
                  <a:close/>
                </a:path>
                <a:path w="520700" h="599440">
                  <a:moveTo>
                    <a:pt x="117868" y="442506"/>
                  </a:moveTo>
                  <a:lnTo>
                    <a:pt x="117157" y="440778"/>
                  </a:lnTo>
                  <a:lnTo>
                    <a:pt x="113474" y="437121"/>
                  </a:lnTo>
                  <a:lnTo>
                    <a:pt x="109105" y="437121"/>
                  </a:lnTo>
                  <a:lnTo>
                    <a:pt x="105460" y="440778"/>
                  </a:lnTo>
                  <a:lnTo>
                    <a:pt x="104749" y="442353"/>
                  </a:lnTo>
                  <a:lnTo>
                    <a:pt x="104749" y="446036"/>
                  </a:lnTo>
                  <a:lnTo>
                    <a:pt x="105460" y="447611"/>
                  </a:lnTo>
                  <a:lnTo>
                    <a:pt x="107886" y="450049"/>
                  </a:lnTo>
                  <a:lnTo>
                    <a:pt x="109461" y="450748"/>
                  </a:lnTo>
                  <a:lnTo>
                    <a:pt x="111188" y="450748"/>
                  </a:lnTo>
                  <a:lnTo>
                    <a:pt x="112991" y="450748"/>
                  </a:lnTo>
                  <a:lnTo>
                    <a:pt x="114719" y="450049"/>
                  </a:lnTo>
                  <a:lnTo>
                    <a:pt x="117157" y="447611"/>
                  </a:lnTo>
                  <a:lnTo>
                    <a:pt x="117868" y="445846"/>
                  </a:lnTo>
                  <a:lnTo>
                    <a:pt x="117868" y="442506"/>
                  </a:lnTo>
                  <a:close/>
                </a:path>
                <a:path w="520700" h="599440">
                  <a:moveTo>
                    <a:pt x="126580" y="468579"/>
                  </a:moveTo>
                  <a:lnTo>
                    <a:pt x="125907" y="466839"/>
                  </a:lnTo>
                  <a:lnTo>
                    <a:pt x="124688" y="465785"/>
                  </a:lnTo>
                  <a:lnTo>
                    <a:pt x="122059" y="463346"/>
                  </a:lnTo>
                  <a:lnTo>
                    <a:pt x="117513" y="463537"/>
                  </a:lnTo>
                  <a:lnTo>
                    <a:pt x="115392" y="465785"/>
                  </a:lnTo>
                  <a:lnTo>
                    <a:pt x="114173" y="467004"/>
                  </a:lnTo>
                  <a:lnTo>
                    <a:pt x="113474" y="468579"/>
                  </a:lnTo>
                  <a:lnTo>
                    <a:pt x="113474" y="472097"/>
                  </a:lnTo>
                  <a:lnTo>
                    <a:pt x="114173" y="473824"/>
                  </a:lnTo>
                  <a:lnTo>
                    <a:pt x="115239" y="475043"/>
                  </a:lnTo>
                  <a:lnTo>
                    <a:pt x="116459" y="476262"/>
                  </a:lnTo>
                  <a:lnTo>
                    <a:pt x="118211" y="476973"/>
                  </a:lnTo>
                  <a:lnTo>
                    <a:pt x="119951" y="476973"/>
                  </a:lnTo>
                  <a:lnTo>
                    <a:pt x="121716" y="476973"/>
                  </a:lnTo>
                  <a:lnTo>
                    <a:pt x="123444" y="476262"/>
                  </a:lnTo>
                  <a:lnTo>
                    <a:pt x="125907" y="473824"/>
                  </a:lnTo>
                  <a:lnTo>
                    <a:pt x="126580" y="472262"/>
                  </a:lnTo>
                  <a:lnTo>
                    <a:pt x="126580" y="468579"/>
                  </a:lnTo>
                  <a:close/>
                </a:path>
                <a:path w="520700" h="599440">
                  <a:moveTo>
                    <a:pt x="126580" y="258762"/>
                  </a:moveTo>
                  <a:lnTo>
                    <a:pt x="125907" y="257187"/>
                  </a:lnTo>
                  <a:lnTo>
                    <a:pt x="122224" y="253504"/>
                  </a:lnTo>
                  <a:lnTo>
                    <a:pt x="117513" y="253695"/>
                  </a:lnTo>
                  <a:lnTo>
                    <a:pt x="115392" y="255968"/>
                  </a:lnTo>
                  <a:lnTo>
                    <a:pt x="114173" y="257187"/>
                  </a:lnTo>
                  <a:lnTo>
                    <a:pt x="113474" y="258914"/>
                  </a:lnTo>
                  <a:lnTo>
                    <a:pt x="113474" y="262445"/>
                  </a:lnTo>
                  <a:lnTo>
                    <a:pt x="114173" y="264020"/>
                  </a:lnTo>
                  <a:lnTo>
                    <a:pt x="115239" y="265239"/>
                  </a:lnTo>
                  <a:lnTo>
                    <a:pt x="116459" y="266458"/>
                  </a:lnTo>
                  <a:lnTo>
                    <a:pt x="118211" y="267157"/>
                  </a:lnTo>
                  <a:lnTo>
                    <a:pt x="121716" y="267157"/>
                  </a:lnTo>
                  <a:lnTo>
                    <a:pt x="123444" y="266458"/>
                  </a:lnTo>
                  <a:lnTo>
                    <a:pt x="124498" y="265239"/>
                  </a:lnTo>
                  <a:lnTo>
                    <a:pt x="125907" y="264172"/>
                  </a:lnTo>
                  <a:lnTo>
                    <a:pt x="126580" y="262445"/>
                  </a:lnTo>
                  <a:lnTo>
                    <a:pt x="126580" y="258762"/>
                  </a:lnTo>
                  <a:close/>
                </a:path>
                <a:path w="520700" h="599440">
                  <a:moveTo>
                    <a:pt x="126580" y="206311"/>
                  </a:moveTo>
                  <a:lnTo>
                    <a:pt x="125907" y="204546"/>
                  </a:lnTo>
                  <a:lnTo>
                    <a:pt x="124688" y="203492"/>
                  </a:lnTo>
                  <a:lnTo>
                    <a:pt x="122059" y="201053"/>
                  </a:lnTo>
                  <a:lnTo>
                    <a:pt x="117513" y="201244"/>
                  </a:lnTo>
                  <a:lnTo>
                    <a:pt x="115392" y="203492"/>
                  </a:lnTo>
                  <a:lnTo>
                    <a:pt x="114173" y="204736"/>
                  </a:lnTo>
                  <a:lnTo>
                    <a:pt x="113474" y="206311"/>
                  </a:lnTo>
                  <a:lnTo>
                    <a:pt x="113474" y="209804"/>
                  </a:lnTo>
                  <a:lnTo>
                    <a:pt x="114173" y="211569"/>
                  </a:lnTo>
                  <a:lnTo>
                    <a:pt x="115239" y="212763"/>
                  </a:lnTo>
                  <a:lnTo>
                    <a:pt x="116459" y="214007"/>
                  </a:lnTo>
                  <a:lnTo>
                    <a:pt x="118211" y="214718"/>
                  </a:lnTo>
                  <a:lnTo>
                    <a:pt x="121716" y="214718"/>
                  </a:lnTo>
                  <a:lnTo>
                    <a:pt x="123444" y="214007"/>
                  </a:lnTo>
                  <a:lnTo>
                    <a:pt x="125907" y="211569"/>
                  </a:lnTo>
                  <a:lnTo>
                    <a:pt x="126580" y="209994"/>
                  </a:lnTo>
                  <a:lnTo>
                    <a:pt x="126580" y="206311"/>
                  </a:lnTo>
                  <a:close/>
                </a:path>
                <a:path w="520700" h="599440">
                  <a:moveTo>
                    <a:pt x="152819" y="241452"/>
                  </a:moveTo>
                  <a:lnTo>
                    <a:pt x="152133" y="239687"/>
                  </a:lnTo>
                  <a:lnTo>
                    <a:pt x="150926" y="238467"/>
                  </a:lnTo>
                  <a:lnTo>
                    <a:pt x="148488" y="236029"/>
                  </a:lnTo>
                  <a:lnTo>
                    <a:pt x="144094" y="236029"/>
                  </a:lnTo>
                  <a:lnTo>
                    <a:pt x="140436" y="239687"/>
                  </a:lnTo>
                  <a:lnTo>
                    <a:pt x="139725" y="241287"/>
                  </a:lnTo>
                  <a:lnTo>
                    <a:pt x="139725" y="244970"/>
                  </a:lnTo>
                  <a:lnTo>
                    <a:pt x="140436" y="246519"/>
                  </a:lnTo>
                  <a:lnTo>
                    <a:pt x="142875" y="248945"/>
                  </a:lnTo>
                  <a:lnTo>
                    <a:pt x="144449" y="249656"/>
                  </a:lnTo>
                  <a:lnTo>
                    <a:pt x="147967" y="249656"/>
                  </a:lnTo>
                  <a:lnTo>
                    <a:pt x="149707" y="248945"/>
                  </a:lnTo>
                  <a:lnTo>
                    <a:pt x="152133" y="246545"/>
                  </a:lnTo>
                  <a:lnTo>
                    <a:pt x="152819" y="244779"/>
                  </a:lnTo>
                  <a:lnTo>
                    <a:pt x="152819" y="241452"/>
                  </a:lnTo>
                  <a:close/>
                </a:path>
                <a:path w="520700" h="599440">
                  <a:moveTo>
                    <a:pt x="152844" y="529958"/>
                  </a:moveTo>
                  <a:lnTo>
                    <a:pt x="152133" y="528193"/>
                  </a:lnTo>
                  <a:lnTo>
                    <a:pt x="150723" y="526821"/>
                  </a:lnTo>
                  <a:lnTo>
                    <a:pt x="148297" y="524548"/>
                  </a:lnTo>
                  <a:lnTo>
                    <a:pt x="144449" y="524357"/>
                  </a:lnTo>
                  <a:lnTo>
                    <a:pt x="141655" y="526986"/>
                  </a:lnTo>
                  <a:lnTo>
                    <a:pt x="140436" y="528193"/>
                  </a:lnTo>
                  <a:lnTo>
                    <a:pt x="139725" y="529958"/>
                  </a:lnTo>
                  <a:lnTo>
                    <a:pt x="139725" y="533450"/>
                  </a:lnTo>
                  <a:lnTo>
                    <a:pt x="140436" y="535216"/>
                  </a:lnTo>
                  <a:lnTo>
                    <a:pt x="141655" y="536244"/>
                  </a:lnTo>
                  <a:lnTo>
                    <a:pt x="142875" y="537464"/>
                  </a:lnTo>
                  <a:lnTo>
                    <a:pt x="144449" y="538175"/>
                  </a:lnTo>
                  <a:lnTo>
                    <a:pt x="147967" y="538175"/>
                  </a:lnTo>
                  <a:lnTo>
                    <a:pt x="149707" y="537464"/>
                  </a:lnTo>
                  <a:lnTo>
                    <a:pt x="150723" y="536244"/>
                  </a:lnTo>
                  <a:lnTo>
                    <a:pt x="152133" y="535216"/>
                  </a:lnTo>
                  <a:lnTo>
                    <a:pt x="152844" y="533450"/>
                  </a:lnTo>
                  <a:lnTo>
                    <a:pt x="152844" y="529958"/>
                  </a:lnTo>
                  <a:close/>
                </a:path>
                <a:path w="520700" h="599440">
                  <a:moveTo>
                    <a:pt x="170319" y="582409"/>
                  </a:moveTo>
                  <a:lnTo>
                    <a:pt x="169608" y="580644"/>
                  </a:lnTo>
                  <a:lnTo>
                    <a:pt x="168427" y="579424"/>
                  </a:lnTo>
                  <a:lnTo>
                    <a:pt x="165963" y="576986"/>
                  </a:lnTo>
                  <a:lnTo>
                    <a:pt x="161569" y="576986"/>
                  </a:lnTo>
                  <a:lnTo>
                    <a:pt x="159131" y="579424"/>
                  </a:lnTo>
                  <a:lnTo>
                    <a:pt x="157911" y="580644"/>
                  </a:lnTo>
                  <a:lnTo>
                    <a:pt x="157200" y="582244"/>
                  </a:lnTo>
                  <a:lnTo>
                    <a:pt x="157200" y="585901"/>
                  </a:lnTo>
                  <a:lnTo>
                    <a:pt x="157911" y="587476"/>
                  </a:lnTo>
                  <a:lnTo>
                    <a:pt x="160350" y="589915"/>
                  </a:lnTo>
                  <a:lnTo>
                    <a:pt x="161950" y="590613"/>
                  </a:lnTo>
                  <a:lnTo>
                    <a:pt x="165442" y="590613"/>
                  </a:lnTo>
                  <a:lnTo>
                    <a:pt x="167182" y="589915"/>
                  </a:lnTo>
                  <a:lnTo>
                    <a:pt x="169608" y="587502"/>
                  </a:lnTo>
                  <a:lnTo>
                    <a:pt x="170319" y="585736"/>
                  </a:lnTo>
                  <a:lnTo>
                    <a:pt x="170319" y="582409"/>
                  </a:lnTo>
                  <a:close/>
                </a:path>
                <a:path w="520700" h="599440">
                  <a:moveTo>
                    <a:pt x="170319" y="486232"/>
                  </a:moveTo>
                  <a:lnTo>
                    <a:pt x="169608" y="484505"/>
                  </a:lnTo>
                  <a:lnTo>
                    <a:pt x="168427" y="483260"/>
                  </a:lnTo>
                  <a:lnTo>
                    <a:pt x="165963" y="480822"/>
                  </a:lnTo>
                  <a:lnTo>
                    <a:pt x="161594" y="480822"/>
                  </a:lnTo>
                  <a:lnTo>
                    <a:pt x="159131" y="483260"/>
                  </a:lnTo>
                  <a:lnTo>
                    <a:pt x="157911" y="484505"/>
                  </a:lnTo>
                  <a:lnTo>
                    <a:pt x="157200" y="486079"/>
                  </a:lnTo>
                  <a:lnTo>
                    <a:pt x="157200" y="489762"/>
                  </a:lnTo>
                  <a:lnTo>
                    <a:pt x="157911" y="491490"/>
                  </a:lnTo>
                  <a:lnTo>
                    <a:pt x="159131" y="492556"/>
                  </a:lnTo>
                  <a:lnTo>
                    <a:pt x="160350" y="493776"/>
                  </a:lnTo>
                  <a:lnTo>
                    <a:pt x="161950" y="494474"/>
                  </a:lnTo>
                  <a:lnTo>
                    <a:pt x="165442" y="494474"/>
                  </a:lnTo>
                  <a:lnTo>
                    <a:pt x="167182" y="493776"/>
                  </a:lnTo>
                  <a:lnTo>
                    <a:pt x="168236" y="492556"/>
                  </a:lnTo>
                  <a:lnTo>
                    <a:pt x="169608" y="491490"/>
                  </a:lnTo>
                  <a:lnTo>
                    <a:pt x="170319" y="489762"/>
                  </a:lnTo>
                  <a:lnTo>
                    <a:pt x="170319" y="486232"/>
                  </a:lnTo>
                  <a:close/>
                </a:path>
                <a:path w="520700" h="599440">
                  <a:moveTo>
                    <a:pt x="170319" y="171500"/>
                  </a:moveTo>
                  <a:lnTo>
                    <a:pt x="169608" y="169773"/>
                  </a:lnTo>
                  <a:lnTo>
                    <a:pt x="168427" y="168516"/>
                  </a:lnTo>
                  <a:lnTo>
                    <a:pt x="165963" y="166077"/>
                  </a:lnTo>
                  <a:lnTo>
                    <a:pt x="161594" y="166077"/>
                  </a:lnTo>
                  <a:lnTo>
                    <a:pt x="159131" y="168516"/>
                  </a:lnTo>
                  <a:lnTo>
                    <a:pt x="157911" y="169773"/>
                  </a:lnTo>
                  <a:lnTo>
                    <a:pt x="157200" y="171335"/>
                  </a:lnTo>
                  <a:lnTo>
                    <a:pt x="157200" y="175031"/>
                  </a:lnTo>
                  <a:lnTo>
                    <a:pt x="157911" y="176593"/>
                  </a:lnTo>
                  <a:lnTo>
                    <a:pt x="160350" y="179031"/>
                  </a:lnTo>
                  <a:lnTo>
                    <a:pt x="161950" y="179743"/>
                  </a:lnTo>
                  <a:lnTo>
                    <a:pt x="165442" y="179743"/>
                  </a:lnTo>
                  <a:lnTo>
                    <a:pt x="167182" y="179031"/>
                  </a:lnTo>
                  <a:lnTo>
                    <a:pt x="168427" y="177812"/>
                  </a:lnTo>
                  <a:lnTo>
                    <a:pt x="169608" y="176593"/>
                  </a:lnTo>
                  <a:lnTo>
                    <a:pt x="170319" y="174828"/>
                  </a:lnTo>
                  <a:lnTo>
                    <a:pt x="170319" y="171500"/>
                  </a:lnTo>
                  <a:close/>
                </a:path>
                <a:path w="520700" h="599440">
                  <a:moveTo>
                    <a:pt x="187820" y="215226"/>
                  </a:moveTo>
                  <a:lnTo>
                    <a:pt x="187121" y="213461"/>
                  </a:lnTo>
                  <a:lnTo>
                    <a:pt x="183438" y="209804"/>
                  </a:lnTo>
                  <a:lnTo>
                    <a:pt x="179070" y="209804"/>
                  </a:lnTo>
                  <a:lnTo>
                    <a:pt x="176631" y="212242"/>
                  </a:lnTo>
                  <a:lnTo>
                    <a:pt x="175412" y="213461"/>
                  </a:lnTo>
                  <a:lnTo>
                    <a:pt x="174713" y="215036"/>
                  </a:lnTo>
                  <a:lnTo>
                    <a:pt x="174713" y="218719"/>
                  </a:lnTo>
                  <a:lnTo>
                    <a:pt x="175412" y="220484"/>
                  </a:lnTo>
                  <a:lnTo>
                    <a:pt x="176631" y="221513"/>
                  </a:lnTo>
                  <a:lnTo>
                    <a:pt x="177850" y="222758"/>
                  </a:lnTo>
                  <a:lnTo>
                    <a:pt x="179425" y="223431"/>
                  </a:lnTo>
                  <a:lnTo>
                    <a:pt x="182918" y="223431"/>
                  </a:lnTo>
                  <a:lnTo>
                    <a:pt x="184683" y="222758"/>
                  </a:lnTo>
                  <a:lnTo>
                    <a:pt x="185712" y="221513"/>
                  </a:lnTo>
                  <a:lnTo>
                    <a:pt x="187121" y="220484"/>
                  </a:lnTo>
                  <a:lnTo>
                    <a:pt x="187820" y="218719"/>
                  </a:lnTo>
                  <a:lnTo>
                    <a:pt x="187820" y="215226"/>
                  </a:lnTo>
                  <a:close/>
                </a:path>
                <a:path w="520700" h="599440">
                  <a:moveTo>
                    <a:pt x="205295" y="564908"/>
                  </a:moveTo>
                  <a:lnTo>
                    <a:pt x="204597" y="563168"/>
                  </a:lnTo>
                  <a:lnTo>
                    <a:pt x="200901" y="559523"/>
                  </a:lnTo>
                  <a:lnTo>
                    <a:pt x="196545" y="559523"/>
                  </a:lnTo>
                  <a:lnTo>
                    <a:pt x="192887" y="563168"/>
                  </a:lnTo>
                  <a:lnTo>
                    <a:pt x="192189" y="564743"/>
                  </a:lnTo>
                  <a:lnTo>
                    <a:pt x="192189" y="568426"/>
                  </a:lnTo>
                  <a:lnTo>
                    <a:pt x="192887" y="570001"/>
                  </a:lnTo>
                  <a:lnTo>
                    <a:pt x="195326" y="572439"/>
                  </a:lnTo>
                  <a:lnTo>
                    <a:pt x="196900" y="573138"/>
                  </a:lnTo>
                  <a:lnTo>
                    <a:pt x="198666" y="573138"/>
                  </a:lnTo>
                  <a:lnTo>
                    <a:pt x="200393" y="573138"/>
                  </a:lnTo>
                  <a:lnTo>
                    <a:pt x="202158" y="572439"/>
                  </a:lnTo>
                  <a:lnTo>
                    <a:pt x="204597" y="570001"/>
                  </a:lnTo>
                  <a:lnTo>
                    <a:pt x="205295" y="568236"/>
                  </a:lnTo>
                  <a:lnTo>
                    <a:pt x="205295" y="564908"/>
                  </a:lnTo>
                  <a:close/>
                </a:path>
                <a:path w="520700" h="599440">
                  <a:moveTo>
                    <a:pt x="205295" y="538518"/>
                  </a:moveTo>
                  <a:lnTo>
                    <a:pt x="204597" y="536956"/>
                  </a:lnTo>
                  <a:lnTo>
                    <a:pt x="200901" y="533260"/>
                  </a:lnTo>
                  <a:lnTo>
                    <a:pt x="196545" y="533260"/>
                  </a:lnTo>
                  <a:lnTo>
                    <a:pt x="194106" y="535736"/>
                  </a:lnTo>
                  <a:lnTo>
                    <a:pt x="192887" y="536790"/>
                  </a:lnTo>
                  <a:lnTo>
                    <a:pt x="192189" y="538518"/>
                  </a:lnTo>
                  <a:lnTo>
                    <a:pt x="192189" y="542010"/>
                  </a:lnTo>
                  <a:lnTo>
                    <a:pt x="192887" y="543775"/>
                  </a:lnTo>
                  <a:lnTo>
                    <a:pt x="194106" y="545185"/>
                  </a:lnTo>
                  <a:lnTo>
                    <a:pt x="195516" y="546214"/>
                  </a:lnTo>
                  <a:lnTo>
                    <a:pt x="197091" y="546925"/>
                  </a:lnTo>
                  <a:lnTo>
                    <a:pt x="198666" y="546925"/>
                  </a:lnTo>
                  <a:lnTo>
                    <a:pt x="200393" y="546925"/>
                  </a:lnTo>
                  <a:lnTo>
                    <a:pt x="201968" y="546214"/>
                  </a:lnTo>
                  <a:lnTo>
                    <a:pt x="203377" y="544995"/>
                  </a:lnTo>
                  <a:lnTo>
                    <a:pt x="204597" y="543775"/>
                  </a:lnTo>
                  <a:lnTo>
                    <a:pt x="205295" y="542010"/>
                  </a:lnTo>
                  <a:lnTo>
                    <a:pt x="205295" y="538518"/>
                  </a:lnTo>
                  <a:close/>
                </a:path>
                <a:path w="520700" h="599440">
                  <a:moveTo>
                    <a:pt x="214058" y="171500"/>
                  </a:moveTo>
                  <a:lnTo>
                    <a:pt x="213347" y="169773"/>
                  </a:lnTo>
                  <a:lnTo>
                    <a:pt x="212128" y="168516"/>
                  </a:lnTo>
                  <a:lnTo>
                    <a:pt x="209664" y="166077"/>
                  </a:lnTo>
                  <a:lnTo>
                    <a:pt x="205295" y="166077"/>
                  </a:lnTo>
                  <a:lnTo>
                    <a:pt x="202857" y="168516"/>
                  </a:lnTo>
                  <a:lnTo>
                    <a:pt x="201650" y="169773"/>
                  </a:lnTo>
                  <a:lnTo>
                    <a:pt x="200939" y="171335"/>
                  </a:lnTo>
                  <a:lnTo>
                    <a:pt x="200939" y="175031"/>
                  </a:lnTo>
                  <a:lnTo>
                    <a:pt x="201650" y="176758"/>
                  </a:lnTo>
                  <a:lnTo>
                    <a:pt x="202857" y="177812"/>
                  </a:lnTo>
                  <a:lnTo>
                    <a:pt x="204076" y="179031"/>
                  </a:lnTo>
                  <a:lnTo>
                    <a:pt x="205651" y="179743"/>
                  </a:lnTo>
                  <a:lnTo>
                    <a:pt x="209181" y="179743"/>
                  </a:lnTo>
                  <a:lnTo>
                    <a:pt x="210908" y="179031"/>
                  </a:lnTo>
                  <a:lnTo>
                    <a:pt x="211937" y="177812"/>
                  </a:lnTo>
                  <a:lnTo>
                    <a:pt x="213347" y="176593"/>
                  </a:lnTo>
                  <a:lnTo>
                    <a:pt x="214058" y="175031"/>
                  </a:lnTo>
                  <a:lnTo>
                    <a:pt x="214058" y="173075"/>
                  </a:lnTo>
                  <a:lnTo>
                    <a:pt x="214058" y="171500"/>
                  </a:lnTo>
                  <a:close/>
                </a:path>
                <a:path w="520700" h="599440">
                  <a:moveTo>
                    <a:pt x="222770" y="433793"/>
                  </a:moveTo>
                  <a:lnTo>
                    <a:pt x="222072" y="432028"/>
                  </a:lnTo>
                  <a:lnTo>
                    <a:pt x="220878" y="430809"/>
                  </a:lnTo>
                  <a:lnTo>
                    <a:pt x="218414" y="428371"/>
                  </a:lnTo>
                  <a:lnTo>
                    <a:pt x="214058" y="428371"/>
                  </a:lnTo>
                  <a:lnTo>
                    <a:pt x="210362" y="432028"/>
                  </a:lnTo>
                  <a:lnTo>
                    <a:pt x="209664" y="433603"/>
                  </a:lnTo>
                  <a:lnTo>
                    <a:pt x="209664" y="437286"/>
                  </a:lnTo>
                  <a:lnTo>
                    <a:pt x="210362" y="438861"/>
                  </a:lnTo>
                  <a:lnTo>
                    <a:pt x="212839" y="441325"/>
                  </a:lnTo>
                  <a:lnTo>
                    <a:pt x="214401" y="441998"/>
                  </a:lnTo>
                  <a:lnTo>
                    <a:pt x="216141" y="441998"/>
                  </a:lnTo>
                  <a:lnTo>
                    <a:pt x="217906" y="441998"/>
                  </a:lnTo>
                  <a:lnTo>
                    <a:pt x="219659" y="441325"/>
                  </a:lnTo>
                  <a:lnTo>
                    <a:pt x="222072" y="438886"/>
                  </a:lnTo>
                  <a:lnTo>
                    <a:pt x="222770" y="437121"/>
                  </a:lnTo>
                  <a:lnTo>
                    <a:pt x="222770" y="433793"/>
                  </a:lnTo>
                  <a:close/>
                </a:path>
                <a:path w="520700" h="599440">
                  <a:moveTo>
                    <a:pt x="231533" y="503542"/>
                  </a:moveTo>
                  <a:lnTo>
                    <a:pt x="230822" y="501980"/>
                  </a:lnTo>
                  <a:lnTo>
                    <a:pt x="227139" y="498322"/>
                  </a:lnTo>
                  <a:lnTo>
                    <a:pt x="222618" y="498322"/>
                  </a:lnTo>
                  <a:lnTo>
                    <a:pt x="220332" y="500761"/>
                  </a:lnTo>
                  <a:lnTo>
                    <a:pt x="219113" y="501815"/>
                  </a:lnTo>
                  <a:lnTo>
                    <a:pt x="218414" y="503542"/>
                  </a:lnTo>
                  <a:lnTo>
                    <a:pt x="218414" y="507238"/>
                  </a:lnTo>
                  <a:lnTo>
                    <a:pt x="219113" y="508965"/>
                  </a:lnTo>
                  <a:lnTo>
                    <a:pt x="220332" y="510019"/>
                  </a:lnTo>
                  <a:lnTo>
                    <a:pt x="221551" y="511238"/>
                  </a:lnTo>
                  <a:lnTo>
                    <a:pt x="223126" y="511949"/>
                  </a:lnTo>
                  <a:lnTo>
                    <a:pt x="224891" y="511949"/>
                  </a:lnTo>
                  <a:lnTo>
                    <a:pt x="226656" y="511949"/>
                  </a:lnTo>
                  <a:lnTo>
                    <a:pt x="228384" y="511238"/>
                  </a:lnTo>
                  <a:lnTo>
                    <a:pt x="229412" y="510019"/>
                  </a:lnTo>
                  <a:lnTo>
                    <a:pt x="230822" y="508965"/>
                  </a:lnTo>
                  <a:lnTo>
                    <a:pt x="231533" y="507238"/>
                  </a:lnTo>
                  <a:lnTo>
                    <a:pt x="231533" y="503542"/>
                  </a:lnTo>
                  <a:close/>
                </a:path>
                <a:path w="520700" h="599440">
                  <a:moveTo>
                    <a:pt x="240284" y="381317"/>
                  </a:moveTo>
                  <a:lnTo>
                    <a:pt x="239572" y="379577"/>
                  </a:lnTo>
                  <a:lnTo>
                    <a:pt x="235889" y="375894"/>
                  </a:lnTo>
                  <a:lnTo>
                    <a:pt x="231533" y="375894"/>
                  </a:lnTo>
                  <a:lnTo>
                    <a:pt x="227876" y="379577"/>
                  </a:lnTo>
                  <a:lnTo>
                    <a:pt x="227164" y="381152"/>
                  </a:lnTo>
                  <a:lnTo>
                    <a:pt x="227164" y="384835"/>
                  </a:lnTo>
                  <a:lnTo>
                    <a:pt x="227876" y="386410"/>
                  </a:lnTo>
                  <a:lnTo>
                    <a:pt x="230314" y="388848"/>
                  </a:lnTo>
                  <a:lnTo>
                    <a:pt x="231914" y="389547"/>
                  </a:lnTo>
                  <a:lnTo>
                    <a:pt x="235369" y="389547"/>
                  </a:lnTo>
                  <a:lnTo>
                    <a:pt x="237134" y="388848"/>
                  </a:lnTo>
                  <a:lnTo>
                    <a:pt x="238353" y="387629"/>
                  </a:lnTo>
                  <a:lnTo>
                    <a:pt x="239572" y="386410"/>
                  </a:lnTo>
                  <a:lnTo>
                    <a:pt x="240284" y="384644"/>
                  </a:lnTo>
                  <a:lnTo>
                    <a:pt x="240284" y="381317"/>
                  </a:lnTo>
                  <a:close/>
                </a:path>
                <a:path w="520700" h="599440">
                  <a:moveTo>
                    <a:pt x="248996" y="171335"/>
                  </a:moveTo>
                  <a:lnTo>
                    <a:pt x="248323" y="169773"/>
                  </a:lnTo>
                  <a:lnTo>
                    <a:pt x="247116" y="168516"/>
                  </a:lnTo>
                  <a:lnTo>
                    <a:pt x="244640" y="166077"/>
                  </a:lnTo>
                  <a:lnTo>
                    <a:pt x="240093" y="166077"/>
                  </a:lnTo>
                  <a:lnTo>
                    <a:pt x="237845" y="168516"/>
                  </a:lnTo>
                  <a:lnTo>
                    <a:pt x="236626" y="169570"/>
                  </a:lnTo>
                  <a:lnTo>
                    <a:pt x="235915" y="171335"/>
                  </a:lnTo>
                  <a:lnTo>
                    <a:pt x="235915" y="175031"/>
                  </a:lnTo>
                  <a:lnTo>
                    <a:pt x="236626" y="176758"/>
                  </a:lnTo>
                  <a:lnTo>
                    <a:pt x="237845" y="177812"/>
                  </a:lnTo>
                  <a:lnTo>
                    <a:pt x="239064" y="179031"/>
                  </a:lnTo>
                  <a:lnTo>
                    <a:pt x="240639" y="179743"/>
                  </a:lnTo>
                  <a:lnTo>
                    <a:pt x="244132" y="179743"/>
                  </a:lnTo>
                  <a:lnTo>
                    <a:pt x="245859" y="179031"/>
                  </a:lnTo>
                  <a:lnTo>
                    <a:pt x="246913" y="177812"/>
                  </a:lnTo>
                  <a:lnTo>
                    <a:pt x="248323" y="176758"/>
                  </a:lnTo>
                  <a:lnTo>
                    <a:pt x="248996" y="175031"/>
                  </a:lnTo>
                  <a:lnTo>
                    <a:pt x="248996" y="171335"/>
                  </a:lnTo>
                  <a:close/>
                </a:path>
                <a:path w="520700" h="599440">
                  <a:moveTo>
                    <a:pt x="266509" y="451256"/>
                  </a:moveTo>
                  <a:lnTo>
                    <a:pt x="265798" y="449529"/>
                  </a:lnTo>
                  <a:lnTo>
                    <a:pt x="264579" y="448284"/>
                  </a:lnTo>
                  <a:lnTo>
                    <a:pt x="262115" y="445846"/>
                  </a:lnTo>
                  <a:lnTo>
                    <a:pt x="257759" y="445846"/>
                  </a:lnTo>
                  <a:lnTo>
                    <a:pt x="255320" y="448284"/>
                  </a:lnTo>
                  <a:lnTo>
                    <a:pt x="254101" y="449529"/>
                  </a:lnTo>
                  <a:lnTo>
                    <a:pt x="253390" y="451104"/>
                  </a:lnTo>
                  <a:lnTo>
                    <a:pt x="253390" y="454787"/>
                  </a:lnTo>
                  <a:lnTo>
                    <a:pt x="254101" y="456361"/>
                  </a:lnTo>
                  <a:lnTo>
                    <a:pt x="255320" y="457581"/>
                  </a:lnTo>
                  <a:lnTo>
                    <a:pt x="256540" y="458800"/>
                  </a:lnTo>
                  <a:lnTo>
                    <a:pt x="258102" y="459498"/>
                  </a:lnTo>
                  <a:lnTo>
                    <a:pt x="261632" y="459498"/>
                  </a:lnTo>
                  <a:lnTo>
                    <a:pt x="263372" y="458800"/>
                  </a:lnTo>
                  <a:lnTo>
                    <a:pt x="265798" y="456361"/>
                  </a:lnTo>
                  <a:lnTo>
                    <a:pt x="266509" y="454596"/>
                  </a:lnTo>
                  <a:lnTo>
                    <a:pt x="266509" y="451256"/>
                  </a:lnTo>
                  <a:close/>
                </a:path>
                <a:path w="520700" h="599440">
                  <a:moveTo>
                    <a:pt x="275259" y="538683"/>
                  </a:moveTo>
                  <a:lnTo>
                    <a:pt x="274561" y="536956"/>
                  </a:lnTo>
                  <a:lnTo>
                    <a:pt x="273342" y="535736"/>
                  </a:lnTo>
                  <a:lnTo>
                    <a:pt x="270865" y="533260"/>
                  </a:lnTo>
                  <a:lnTo>
                    <a:pt x="266509" y="533260"/>
                  </a:lnTo>
                  <a:lnTo>
                    <a:pt x="262851" y="536956"/>
                  </a:lnTo>
                  <a:lnTo>
                    <a:pt x="262115" y="538518"/>
                  </a:lnTo>
                  <a:lnTo>
                    <a:pt x="262115" y="542213"/>
                  </a:lnTo>
                  <a:lnTo>
                    <a:pt x="262851" y="543775"/>
                  </a:lnTo>
                  <a:lnTo>
                    <a:pt x="265290" y="546214"/>
                  </a:lnTo>
                  <a:lnTo>
                    <a:pt x="266865" y="546925"/>
                  </a:lnTo>
                  <a:lnTo>
                    <a:pt x="270383" y="546925"/>
                  </a:lnTo>
                  <a:lnTo>
                    <a:pt x="272122" y="546214"/>
                  </a:lnTo>
                  <a:lnTo>
                    <a:pt x="274561" y="543775"/>
                  </a:lnTo>
                  <a:lnTo>
                    <a:pt x="275259" y="542010"/>
                  </a:lnTo>
                  <a:lnTo>
                    <a:pt x="275259" y="538683"/>
                  </a:lnTo>
                  <a:close/>
                </a:path>
                <a:path w="520700" h="599440">
                  <a:moveTo>
                    <a:pt x="275259" y="494982"/>
                  </a:moveTo>
                  <a:lnTo>
                    <a:pt x="274561" y="493229"/>
                  </a:lnTo>
                  <a:lnTo>
                    <a:pt x="273342" y="492010"/>
                  </a:lnTo>
                  <a:lnTo>
                    <a:pt x="270865" y="489572"/>
                  </a:lnTo>
                  <a:lnTo>
                    <a:pt x="266509" y="489572"/>
                  </a:lnTo>
                  <a:lnTo>
                    <a:pt x="262851" y="493229"/>
                  </a:lnTo>
                  <a:lnTo>
                    <a:pt x="262115" y="494792"/>
                  </a:lnTo>
                  <a:lnTo>
                    <a:pt x="262115" y="498487"/>
                  </a:lnTo>
                  <a:lnTo>
                    <a:pt x="262851" y="500049"/>
                  </a:lnTo>
                  <a:lnTo>
                    <a:pt x="265290" y="502526"/>
                  </a:lnTo>
                  <a:lnTo>
                    <a:pt x="266865" y="503199"/>
                  </a:lnTo>
                  <a:lnTo>
                    <a:pt x="270383" y="503199"/>
                  </a:lnTo>
                  <a:lnTo>
                    <a:pt x="272122" y="502526"/>
                  </a:lnTo>
                  <a:lnTo>
                    <a:pt x="273342" y="501269"/>
                  </a:lnTo>
                  <a:lnTo>
                    <a:pt x="274561" y="500087"/>
                  </a:lnTo>
                  <a:lnTo>
                    <a:pt x="275259" y="498322"/>
                  </a:lnTo>
                  <a:lnTo>
                    <a:pt x="275259" y="494982"/>
                  </a:lnTo>
                  <a:close/>
                </a:path>
                <a:path w="520700" h="599440">
                  <a:moveTo>
                    <a:pt x="283984" y="372402"/>
                  </a:moveTo>
                  <a:lnTo>
                    <a:pt x="283273" y="370674"/>
                  </a:lnTo>
                  <a:lnTo>
                    <a:pt x="282092" y="369608"/>
                  </a:lnTo>
                  <a:lnTo>
                    <a:pt x="279628" y="367182"/>
                  </a:lnTo>
                  <a:lnTo>
                    <a:pt x="275069" y="367182"/>
                  </a:lnTo>
                  <a:lnTo>
                    <a:pt x="272796" y="369608"/>
                  </a:lnTo>
                  <a:lnTo>
                    <a:pt x="271576" y="370674"/>
                  </a:lnTo>
                  <a:lnTo>
                    <a:pt x="270865" y="372402"/>
                  </a:lnTo>
                  <a:lnTo>
                    <a:pt x="270865" y="376085"/>
                  </a:lnTo>
                  <a:lnTo>
                    <a:pt x="271576" y="377659"/>
                  </a:lnTo>
                  <a:lnTo>
                    <a:pt x="274040" y="380123"/>
                  </a:lnTo>
                  <a:lnTo>
                    <a:pt x="275615" y="380796"/>
                  </a:lnTo>
                  <a:lnTo>
                    <a:pt x="279107" y="380796"/>
                  </a:lnTo>
                  <a:lnTo>
                    <a:pt x="280835" y="380123"/>
                  </a:lnTo>
                  <a:lnTo>
                    <a:pt x="282092" y="378879"/>
                  </a:lnTo>
                  <a:lnTo>
                    <a:pt x="283273" y="377659"/>
                  </a:lnTo>
                  <a:lnTo>
                    <a:pt x="283984" y="376085"/>
                  </a:lnTo>
                  <a:lnTo>
                    <a:pt x="283984" y="372402"/>
                  </a:lnTo>
                  <a:close/>
                </a:path>
                <a:path w="520700" h="599440">
                  <a:moveTo>
                    <a:pt x="283984" y="276225"/>
                  </a:moveTo>
                  <a:lnTo>
                    <a:pt x="283273" y="274662"/>
                  </a:lnTo>
                  <a:lnTo>
                    <a:pt x="282092" y="273443"/>
                  </a:lnTo>
                  <a:lnTo>
                    <a:pt x="279628" y="271005"/>
                  </a:lnTo>
                  <a:lnTo>
                    <a:pt x="275259" y="271005"/>
                  </a:lnTo>
                  <a:lnTo>
                    <a:pt x="271576" y="274662"/>
                  </a:lnTo>
                  <a:lnTo>
                    <a:pt x="270865" y="276225"/>
                  </a:lnTo>
                  <a:lnTo>
                    <a:pt x="270865" y="279920"/>
                  </a:lnTo>
                  <a:lnTo>
                    <a:pt x="271576" y="281482"/>
                  </a:lnTo>
                  <a:lnTo>
                    <a:pt x="274040" y="283959"/>
                  </a:lnTo>
                  <a:lnTo>
                    <a:pt x="275615" y="284632"/>
                  </a:lnTo>
                  <a:lnTo>
                    <a:pt x="279107" y="284632"/>
                  </a:lnTo>
                  <a:lnTo>
                    <a:pt x="280835" y="283959"/>
                  </a:lnTo>
                  <a:lnTo>
                    <a:pt x="283273" y="281482"/>
                  </a:lnTo>
                  <a:lnTo>
                    <a:pt x="283984" y="279920"/>
                  </a:lnTo>
                  <a:lnTo>
                    <a:pt x="283984" y="276225"/>
                  </a:lnTo>
                  <a:close/>
                </a:path>
                <a:path w="520700" h="599440">
                  <a:moveTo>
                    <a:pt x="301485" y="328714"/>
                  </a:moveTo>
                  <a:lnTo>
                    <a:pt x="300786" y="327139"/>
                  </a:lnTo>
                  <a:lnTo>
                    <a:pt x="299567" y="325882"/>
                  </a:lnTo>
                  <a:lnTo>
                    <a:pt x="297091" y="323456"/>
                  </a:lnTo>
                  <a:lnTo>
                    <a:pt x="292735" y="323456"/>
                  </a:lnTo>
                  <a:lnTo>
                    <a:pt x="289052" y="327139"/>
                  </a:lnTo>
                  <a:lnTo>
                    <a:pt x="288378" y="328714"/>
                  </a:lnTo>
                  <a:lnTo>
                    <a:pt x="288378" y="332397"/>
                  </a:lnTo>
                  <a:lnTo>
                    <a:pt x="289052" y="333959"/>
                  </a:lnTo>
                  <a:lnTo>
                    <a:pt x="291515" y="336397"/>
                  </a:lnTo>
                  <a:lnTo>
                    <a:pt x="293090" y="337108"/>
                  </a:lnTo>
                  <a:lnTo>
                    <a:pt x="296583" y="337108"/>
                  </a:lnTo>
                  <a:lnTo>
                    <a:pt x="298348" y="336397"/>
                  </a:lnTo>
                  <a:lnTo>
                    <a:pt x="300786" y="333959"/>
                  </a:lnTo>
                  <a:lnTo>
                    <a:pt x="301485" y="332206"/>
                  </a:lnTo>
                  <a:lnTo>
                    <a:pt x="301485" y="330441"/>
                  </a:lnTo>
                  <a:lnTo>
                    <a:pt x="301485" y="328714"/>
                  </a:lnTo>
                  <a:close/>
                </a:path>
                <a:path w="520700" h="599440">
                  <a:moveTo>
                    <a:pt x="310210" y="468579"/>
                  </a:moveTo>
                  <a:lnTo>
                    <a:pt x="309537" y="467004"/>
                  </a:lnTo>
                  <a:lnTo>
                    <a:pt x="305854" y="463346"/>
                  </a:lnTo>
                  <a:lnTo>
                    <a:pt x="301294" y="463346"/>
                  </a:lnTo>
                  <a:lnTo>
                    <a:pt x="299021" y="465785"/>
                  </a:lnTo>
                  <a:lnTo>
                    <a:pt x="297802" y="466839"/>
                  </a:lnTo>
                  <a:lnTo>
                    <a:pt x="297091" y="468579"/>
                  </a:lnTo>
                  <a:lnTo>
                    <a:pt x="297091" y="472097"/>
                  </a:lnTo>
                  <a:lnTo>
                    <a:pt x="297802" y="473824"/>
                  </a:lnTo>
                  <a:lnTo>
                    <a:pt x="299021" y="475246"/>
                  </a:lnTo>
                  <a:lnTo>
                    <a:pt x="300266" y="476262"/>
                  </a:lnTo>
                  <a:lnTo>
                    <a:pt x="302006" y="476973"/>
                  </a:lnTo>
                  <a:lnTo>
                    <a:pt x="303568" y="476973"/>
                  </a:lnTo>
                  <a:lnTo>
                    <a:pt x="305333" y="476973"/>
                  </a:lnTo>
                  <a:lnTo>
                    <a:pt x="306908" y="476262"/>
                  </a:lnTo>
                  <a:lnTo>
                    <a:pt x="308317" y="475043"/>
                  </a:lnTo>
                  <a:lnTo>
                    <a:pt x="309537" y="473824"/>
                  </a:lnTo>
                  <a:lnTo>
                    <a:pt x="310210" y="472097"/>
                  </a:lnTo>
                  <a:lnTo>
                    <a:pt x="310210" y="468579"/>
                  </a:lnTo>
                  <a:close/>
                </a:path>
                <a:path w="520700" h="599440">
                  <a:moveTo>
                    <a:pt x="318960" y="494982"/>
                  </a:moveTo>
                  <a:lnTo>
                    <a:pt x="318262" y="493229"/>
                  </a:lnTo>
                  <a:lnTo>
                    <a:pt x="317068" y="492010"/>
                  </a:lnTo>
                  <a:lnTo>
                    <a:pt x="314604" y="489572"/>
                  </a:lnTo>
                  <a:lnTo>
                    <a:pt x="310210" y="489572"/>
                  </a:lnTo>
                  <a:lnTo>
                    <a:pt x="306552" y="493229"/>
                  </a:lnTo>
                  <a:lnTo>
                    <a:pt x="305854" y="494792"/>
                  </a:lnTo>
                  <a:lnTo>
                    <a:pt x="305854" y="498487"/>
                  </a:lnTo>
                  <a:lnTo>
                    <a:pt x="306552" y="500087"/>
                  </a:lnTo>
                  <a:lnTo>
                    <a:pt x="309029" y="502526"/>
                  </a:lnTo>
                  <a:lnTo>
                    <a:pt x="310591" y="503199"/>
                  </a:lnTo>
                  <a:lnTo>
                    <a:pt x="314096" y="503199"/>
                  </a:lnTo>
                  <a:lnTo>
                    <a:pt x="315823" y="502526"/>
                  </a:lnTo>
                  <a:lnTo>
                    <a:pt x="318262" y="500087"/>
                  </a:lnTo>
                  <a:lnTo>
                    <a:pt x="318960" y="498322"/>
                  </a:lnTo>
                  <a:lnTo>
                    <a:pt x="318960" y="494982"/>
                  </a:lnTo>
                  <a:close/>
                </a:path>
                <a:path w="520700" h="599440">
                  <a:moveTo>
                    <a:pt x="318998" y="417855"/>
                  </a:moveTo>
                  <a:lnTo>
                    <a:pt x="318960" y="416293"/>
                  </a:lnTo>
                  <a:lnTo>
                    <a:pt x="318262" y="414553"/>
                  </a:lnTo>
                  <a:lnTo>
                    <a:pt x="317068" y="413334"/>
                  </a:lnTo>
                  <a:lnTo>
                    <a:pt x="314604" y="410870"/>
                  </a:lnTo>
                  <a:lnTo>
                    <a:pt x="310210" y="410870"/>
                  </a:lnTo>
                  <a:lnTo>
                    <a:pt x="306552" y="414553"/>
                  </a:lnTo>
                  <a:lnTo>
                    <a:pt x="305854" y="416128"/>
                  </a:lnTo>
                  <a:lnTo>
                    <a:pt x="305854" y="419811"/>
                  </a:lnTo>
                  <a:lnTo>
                    <a:pt x="306552" y="421551"/>
                  </a:lnTo>
                  <a:lnTo>
                    <a:pt x="307771" y="422605"/>
                  </a:lnTo>
                  <a:lnTo>
                    <a:pt x="309029" y="423824"/>
                  </a:lnTo>
                  <a:lnTo>
                    <a:pt x="310591" y="424522"/>
                  </a:lnTo>
                  <a:lnTo>
                    <a:pt x="314096" y="424522"/>
                  </a:lnTo>
                  <a:lnTo>
                    <a:pt x="315823" y="423824"/>
                  </a:lnTo>
                  <a:lnTo>
                    <a:pt x="316877" y="422605"/>
                  </a:lnTo>
                  <a:lnTo>
                    <a:pt x="318287" y="421386"/>
                  </a:lnTo>
                  <a:lnTo>
                    <a:pt x="318998" y="419811"/>
                  </a:lnTo>
                  <a:lnTo>
                    <a:pt x="318998" y="417855"/>
                  </a:lnTo>
                  <a:close/>
                </a:path>
                <a:path w="520700" h="599440">
                  <a:moveTo>
                    <a:pt x="336473" y="328866"/>
                  </a:moveTo>
                  <a:lnTo>
                    <a:pt x="335762" y="327139"/>
                  </a:lnTo>
                  <a:lnTo>
                    <a:pt x="334543" y="325882"/>
                  </a:lnTo>
                  <a:lnTo>
                    <a:pt x="332079" y="323456"/>
                  </a:lnTo>
                  <a:lnTo>
                    <a:pt x="327723" y="323456"/>
                  </a:lnTo>
                  <a:lnTo>
                    <a:pt x="324027" y="327139"/>
                  </a:lnTo>
                  <a:lnTo>
                    <a:pt x="323354" y="328714"/>
                  </a:lnTo>
                  <a:lnTo>
                    <a:pt x="323354" y="332397"/>
                  </a:lnTo>
                  <a:lnTo>
                    <a:pt x="324027" y="333959"/>
                  </a:lnTo>
                  <a:lnTo>
                    <a:pt x="326504" y="336397"/>
                  </a:lnTo>
                  <a:lnTo>
                    <a:pt x="328066" y="337108"/>
                  </a:lnTo>
                  <a:lnTo>
                    <a:pt x="329806" y="337108"/>
                  </a:lnTo>
                  <a:lnTo>
                    <a:pt x="331597" y="337108"/>
                  </a:lnTo>
                  <a:lnTo>
                    <a:pt x="333324" y="336397"/>
                  </a:lnTo>
                  <a:lnTo>
                    <a:pt x="335762" y="333959"/>
                  </a:lnTo>
                  <a:lnTo>
                    <a:pt x="336473" y="332206"/>
                  </a:lnTo>
                  <a:lnTo>
                    <a:pt x="336473" y="328866"/>
                  </a:lnTo>
                  <a:close/>
                </a:path>
                <a:path w="520700" h="599440">
                  <a:moveTo>
                    <a:pt x="336473" y="258762"/>
                  </a:moveTo>
                  <a:lnTo>
                    <a:pt x="335762" y="257187"/>
                  </a:lnTo>
                  <a:lnTo>
                    <a:pt x="332105" y="253530"/>
                  </a:lnTo>
                  <a:lnTo>
                    <a:pt x="327723" y="253530"/>
                  </a:lnTo>
                  <a:lnTo>
                    <a:pt x="325285" y="255968"/>
                  </a:lnTo>
                  <a:lnTo>
                    <a:pt x="324065" y="257022"/>
                  </a:lnTo>
                  <a:lnTo>
                    <a:pt x="323354" y="258762"/>
                  </a:lnTo>
                  <a:lnTo>
                    <a:pt x="323354" y="262445"/>
                  </a:lnTo>
                  <a:lnTo>
                    <a:pt x="324065" y="264172"/>
                  </a:lnTo>
                  <a:lnTo>
                    <a:pt x="325285" y="265239"/>
                  </a:lnTo>
                  <a:lnTo>
                    <a:pt x="326504" y="266458"/>
                  </a:lnTo>
                  <a:lnTo>
                    <a:pt x="328066" y="267157"/>
                  </a:lnTo>
                  <a:lnTo>
                    <a:pt x="329806" y="267157"/>
                  </a:lnTo>
                  <a:lnTo>
                    <a:pt x="331597" y="267157"/>
                  </a:lnTo>
                  <a:lnTo>
                    <a:pt x="333324" y="266458"/>
                  </a:lnTo>
                  <a:lnTo>
                    <a:pt x="334352" y="265239"/>
                  </a:lnTo>
                  <a:lnTo>
                    <a:pt x="335762" y="264172"/>
                  </a:lnTo>
                  <a:lnTo>
                    <a:pt x="336473" y="262445"/>
                  </a:lnTo>
                  <a:lnTo>
                    <a:pt x="336473" y="258762"/>
                  </a:lnTo>
                  <a:close/>
                </a:path>
                <a:path w="520700" h="599440">
                  <a:moveTo>
                    <a:pt x="345186" y="363842"/>
                  </a:moveTo>
                  <a:lnTo>
                    <a:pt x="344487" y="362115"/>
                  </a:lnTo>
                  <a:lnTo>
                    <a:pt x="343293" y="360857"/>
                  </a:lnTo>
                  <a:lnTo>
                    <a:pt x="340829" y="358419"/>
                  </a:lnTo>
                  <a:lnTo>
                    <a:pt x="336473" y="358419"/>
                  </a:lnTo>
                  <a:lnTo>
                    <a:pt x="333997" y="360857"/>
                  </a:lnTo>
                  <a:lnTo>
                    <a:pt x="332778" y="362115"/>
                  </a:lnTo>
                  <a:lnTo>
                    <a:pt x="332079" y="363677"/>
                  </a:lnTo>
                  <a:lnTo>
                    <a:pt x="332079" y="365607"/>
                  </a:lnTo>
                  <a:lnTo>
                    <a:pt x="332079" y="367372"/>
                  </a:lnTo>
                  <a:lnTo>
                    <a:pt x="332778" y="368935"/>
                  </a:lnTo>
                  <a:lnTo>
                    <a:pt x="335254" y="371373"/>
                  </a:lnTo>
                  <a:lnTo>
                    <a:pt x="336829" y="372084"/>
                  </a:lnTo>
                  <a:lnTo>
                    <a:pt x="340321" y="372084"/>
                  </a:lnTo>
                  <a:lnTo>
                    <a:pt x="342049" y="371373"/>
                  </a:lnTo>
                  <a:lnTo>
                    <a:pt x="343293" y="370154"/>
                  </a:lnTo>
                  <a:lnTo>
                    <a:pt x="344487" y="368935"/>
                  </a:lnTo>
                  <a:lnTo>
                    <a:pt x="345186" y="367182"/>
                  </a:lnTo>
                  <a:lnTo>
                    <a:pt x="345186" y="363842"/>
                  </a:lnTo>
                  <a:close/>
                </a:path>
                <a:path w="520700" h="599440">
                  <a:moveTo>
                    <a:pt x="353949" y="197726"/>
                  </a:moveTo>
                  <a:lnTo>
                    <a:pt x="353237" y="195986"/>
                  </a:lnTo>
                  <a:lnTo>
                    <a:pt x="349580" y="192303"/>
                  </a:lnTo>
                  <a:lnTo>
                    <a:pt x="345186" y="192303"/>
                  </a:lnTo>
                  <a:lnTo>
                    <a:pt x="341541" y="195986"/>
                  </a:lnTo>
                  <a:lnTo>
                    <a:pt x="340829" y="197561"/>
                  </a:lnTo>
                  <a:lnTo>
                    <a:pt x="340829" y="201244"/>
                  </a:lnTo>
                  <a:lnTo>
                    <a:pt x="341541" y="202819"/>
                  </a:lnTo>
                  <a:lnTo>
                    <a:pt x="344004" y="205257"/>
                  </a:lnTo>
                  <a:lnTo>
                    <a:pt x="345579" y="205955"/>
                  </a:lnTo>
                  <a:lnTo>
                    <a:pt x="349072" y="205955"/>
                  </a:lnTo>
                  <a:lnTo>
                    <a:pt x="350799" y="205257"/>
                  </a:lnTo>
                  <a:lnTo>
                    <a:pt x="352018" y="204038"/>
                  </a:lnTo>
                  <a:lnTo>
                    <a:pt x="353237" y="202819"/>
                  </a:lnTo>
                  <a:lnTo>
                    <a:pt x="353949" y="201053"/>
                  </a:lnTo>
                  <a:lnTo>
                    <a:pt x="353949" y="197726"/>
                  </a:lnTo>
                  <a:close/>
                </a:path>
                <a:path w="520700" h="599440">
                  <a:moveTo>
                    <a:pt x="362699" y="442506"/>
                  </a:moveTo>
                  <a:lnTo>
                    <a:pt x="361988" y="440778"/>
                  </a:lnTo>
                  <a:lnTo>
                    <a:pt x="358305" y="437121"/>
                  </a:lnTo>
                  <a:lnTo>
                    <a:pt x="353949" y="437121"/>
                  </a:lnTo>
                  <a:lnTo>
                    <a:pt x="351510" y="439559"/>
                  </a:lnTo>
                  <a:lnTo>
                    <a:pt x="350253" y="440778"/>
                  </a:lnTo>
                  <a:lnTo>
                    <a:pt x="349580" y="442506"/>
                  </a:lnTo>
                  <a:lnTo>
                    <a:pt x="349580" y="446036"/>
                  </a:lnTo>
                  <a:lnTo>
                    <a:pt x="350291" y="447611"/>
                  </a:lnTo>
                  <a:lnTo>
                    <a:pt x="352729" y="450049"/>
                  </a:lnTo>
                  <a:lnTo>
                    <a:pt x="354495" y="450748"/>
                  </a:lnTo>
                  <a:lnTo>
                    <a:pt x="356057" y="450748"/>
                  </a:lnTo>
                  <a:lnTo>
                    <a:pt x="357797" y="450748"/>
                  </a:lnTo>
                  <a:lnTo>
                    <a:pt x="359359" y="450049"/>
                  </a:lnTo>
                  <a:lnTo>
                    <a:pt x="360768" y="448830"/>
                  </a:lnTo>
                  <a:lnTo>
                    <a:pt x="361988" y="447611"/>
                  </a:lnTo>
                  <a:lnTo>
                    <a:pt x="362699" y="445846"/>
                  </a:lnTo>
                  <a:lnTo>
                    <a:pt x="362699" y="442506"/>
                  </a:lnTo>
                  <a:close/>
                </a:path>
                <a:path w="520700" h="599440">
                  <a:moveTo>
                    <a:pt x="371424" y="267512"/>
                  </a:moveTo>
                  <a:lnTo>
                    <a:pt x="370751" y="265747"/>
                  </a:lnTo>
                  <a:lnTo>
                    <a:pt x="369531" y="264693"/>
                  </a:lnTo>
                  <a:lnTo>
                    <a:pt x="367055" y="262255"/>
                  </a:lnTo>
                  <a:lnTo>
                    <a:pt x="362699" y="262255"/>
                  </a:lnTo>
                  <a:lnTo>
                    <a:pt x="360260" y="264693"/>
                  </a:lnTo>
                  <a:lnTo>
                    <a:pt x="359041" y="265747"/>
                  </a:lnTo>
                  <a:lnTo>
                    <a:pt x="358343" y="267512"/>
                  </a:lnTo>
                  <a:lnTo>
                    <a:pt x="358343" y="271195"/>
                  </a:lnTo>
                  <a:lnTo>
                    <a:pt x="359041" y="272923"/>
                  </a:lnTo>
                  <a:lnTo>
                    <a:pt x="360260" y="273989"/>
                  </a:lnTo>
                  <a:lnTo>
                    <a:pt x="361480" y="275209"/>
                  </a:lnTo>
                  <a:lnTo>
                    <a:pt x="363054" y="275907"/>
                  </a:lnTo>
                  <a:lnTo>
                    <a:pt x="366547" y="275907"/>
                  </a:lnTo>
                  <a:lnTo>
                    <a:pt x="368274" y="275209"/>
                  </a:lnTo>
                  <a:lnTo>
                    <a:pt x="369341" y="273989"/>
                  </a:lnTo>
                  <a:lnTo>
                    <a:pt x="370751" y="272923"/>
                  </a:lnTo>
                  <a:lnTo>
                    <a:pt x="371424" y="271195"/>
                  </a:lnTo>
                  <a:lnTo>
                    <a:pt x="371424" y="267512"/>
                  </a:lnTo>
                  <a:close/>
                </a:path>
                <a:path w="520700" h="599440">
                  <a:moveTo>
                    <a:pt x="380174" y="407568"/>
                  </a:moveTo>
                  <a:lnTo>
                    <a:pt x="379463" y="405803"/>
                  </a:lnTo>
                  <a:lnTo>
                    <a:pt x="378282" y="404583"/>
                  </a:lnTo>
                  <a:lnTo>
                    <a:pt x="375805" y="402145"/>
                  </a:lnTo>
                  <a:lnTo>
                    <a:pt x="371424" y="402145"/>
                  </a:lnTo>
                  <a:lnTo>
                    <a:pt x="367766" y="405803"/>
                  </a:lnTo>
                  <a:lnTo>
                    <a:pt x="367055" y="407568"/>
                  </a:lnTo>
                  <a:lnTo>
                    <a:pt x="367055" y="411060"/>
                  </a:lnTo>
                  <a:lnTo>
                    <a:pt x="367766" y="412635"/>
                  </a:lnTo>
                  <a:lnTo>
                    <a:pt x="370230" y="415074"/>
                  </a:lnTo>
                  <a:lnTo>
                    <a:pt x="371970" y="415772"/>
                  </a:lnTo>
                  <a:lnTo>
                    <a:pt x="373532" y="415772"/>
                  </a:lnTo>
                  <a:lnTo>
                    <a:pt x="375297" y="415772"/>
                  </a:lnTo>
                  <a:lnTo>
                    <a:pt x="376872" y="415074"/>
                  </a:lnTo>
                  <a:lnTo>
                    <a:pt x="378282" y="413854"/>
                  </a:lnTo>
                  <a:lnTo>
                    <a:pt x="379501" y="412635"/>
                  </a:lnTo>
                  <a:lnTo>
                    <a:pt x="380174" y="410908"/>
                  </a:lnTo>
                  <a:lnTo>
                    <a:pt x="380174" y="407568"/>
                  </a:lnTo>
                  <a:close/>
                </a:path>
                <a:path w="520700" h="599440">
                  <a:moveTo>
                    <a:pt x="380174" y="154025"/>
                  </a:moveTo>
                  <a:lnTo>
                    <a:pt x="379463" y="152260"/>
                  </a:lnTo>
                  <a:lnTo>
                    <a:pt x="378282" y="151041"/>
                  </a:lnTo>
                  <a:lnTo>
                    <a:pt x="375805" y="148615"/>
                  </a:lnTo>
                  <a:lnTo>
                    <a:pt x="371424" y="148615"/>
                  </a:lnTo>
                  <a:lnTo>
                    <a:pt x="367766" y="152260"/>
                  </a:lnTo>
                  <a:lnTo>
                    <a:pt x="367055" y="153835"/>
                  </a:lnTo>
                  <a:lnTo>
                    <a:pt x="367055" y="157518"/>
                  </a:lnTo>
                  <a:lnTo>
                    <a:pt x="367766" y="159092"/>
                  </a:lnTo>
                  <a:lnTo>
                    <a:pt x="368985" y="160312"/>
                  </a:lnTo>
                  <a:lnTo>
                    <a:pt x="370230" y="161556"/>
                  </a:lnTo>
                  <a:lnTo>
                    <a:pt x="371805" y="162229"/>
                  </a:lnTo>
                  <a:lnTo>
                    <a:pt x="375297" y="162229"/>
                  </a:lnTo>
                  <a:lnTo>
                    <a:pt x="377024" y="161556"/>
                  </a:lnTo>
                  <a:lnTo>
                    <a:pt x="379501" y="159092"/>
                  </a:lnTo>
                  <a:lnTo>
                    <a:pt x="380174" y="157327"/>
                  </a:lnTo>
                  <a:lnTo>
                    <a:pt x="380174" y="154025"/>
                  </a:lnTo>
                  <a:close/>
                </a:path>
                <a:path w="520700" h="599440">
                  <a:moveTo>
                    <a:pt x="388924" y="451256"/>
                  </a:moveTo>
                  <a:lnTo>
                    <a:pt x="388226" y="449694"/>
                  </a:lnTo>
                  <a:lnTo>
                    <a:pt x="387007" y="448284"/>
                  </a:lnTo>
                  <a:lnTo>
                    <a:pt x="384530" y="445846"/>
                  </a:lnTo>
                  <a:lnTo>
                    <a:pt x="380174" y="445846"/>
                  </a:lnTo>
                  <a:lnTo>
                    <a:pt x="377736" y="448284"/>
                  </a:lnTo>
                  <a:lnTo>
                    <a:pt x="376516" y="449529"/>
                  </a:lnTo>
                  <a:lnTo>
                    <a:pt x="375805" y="451104"/>
                  </a:lnTo>
                  <a:lnTo>
                    <a:pt x="375805" y="454787"/>
                  </a:lnTo>
                  <a:lnTo>
                    <a:pt x="376516" y="456361"/>
                  </a:lnTo>
                  <a:lnTo>
                    <a:pt x="378955" y="458800"/>
                  </a:lnTo>
                  <a:lnTo>
                    <a:pt x="380720" y="459498"/>
                  </a:lnTo>
                  <a:lnTo>
                    <a:pt x="382282" y="459498"/>
                  </a:lnTo>
                  <a:lnTo>
                    <a:pt x="384048" y="459498"/>
                  </a:lnTo>
                  <a:lnTo>
                    <a:pt x="385597" y="458800"/>
                  </a:lnTo>
                  <a:lnTo>
                    <a:pt x="387007" y="457581"/>
                  </a:lnTo>
                  <a:lnTo>
                    <a:pt x="388226" y="456361"/>
                  </a:lnTo>
                  <a:lnTo>
                    <a:pt x="388924" y="454596"/>
                  </a:lnTo>
                  <a:lnTo>
                    <a:pt x="388924" y="451256"/>
                  </a:lnTo>
                  <a:close/>
                </a:path>
                <a:path w="520700" h="599440">
                  <a:moveTo>
                    <a:pt x="388924" y="363842"/>
                  </a:moveTo>
                  <a:lnTo>
                    <a:pt x="388226" y="362115"/>
                  </a:lnTo>
                  <a:lnTo>
                    <a:pt x="387007" y="360857"/>
                  </a:lnTo>
                  <a:lnTo>
                    <a:pt x="384530" y="358419"/>
                  </a:lnTo>
                  <a:lnTo>
                    <a:pt x="380174" y="358419"/>
                  </a:lnTo>
                  <a:lnTo>
                    <a:pt x="377736" y="360857"/>
                  </a:lnTo>
                  <a:lnTo>
                    <a:pt x="376516" y="362115"/>
                  </a:lnTo>
                  <a:lnTo>
                    <a:pt x="375805" y="363677"/>
                  </a:lnTo>
                  <a:lnTo>
                    <a:pt x="375805" y="365607"/>
                  </a:lnTo>
                  <a:lnTo>
                    <a:pt x="375805" y="367372"/>
                  </a:lnTo>
                  <a:lnTo>
                    <a:pt x="376516" y="368935"/>
                  </a:lnTo>
                  <a:lnTo>
                    <a:pt x="378955" y="371373"/>
                  </a:lnTo>
                  <a:lnTo>
                    <a:pt x="380530" y="372084"/>
                  </a:lnTo>
                  <a:lnTo>
                    <a:pt x="384048" y="372084"/>
                  </a:lnTo>
                  <a:lnTo>
                    <a:pt x="385787" y="371373"/>
                  </a:lnTo>
                  <a:lnTo>
                    <a:pt x="388226" y="368935"/>
                  </a:lnTo>
                  <a:lnTo>
                    <a:pt x="388924" y="367182"/>
                  </a:lnTo>
                  <a:lnTo>
                    <a:pt x="388924" y="363842"/>
                  </a:lnTo>
                  <a:close/>
                </a:path>
                <a:path w="520700" h="599440">
                  <a:moveTo>
                    <a:pt x="397675" y="564908"/>
                  </a:moveTo>
                  <a:lnTo>
                    <a:pt x="396976" y="563168"/>
                  </a:lnTo>
                  <a:lnTo>
                    <a:pt x="393280" y="559523"/>
                  </a:lnTo>
                  <a:lnTo>
                    <a:pt x="388924" y="559523"/>
                  </a:lnTo>
                  <a:lnTo>
                    <a:pt x="386486" y="561949"/>
                  </a:lnTo>
                  <a:lnTo>
                    <a:pt x="385241" y="563168"/>
                  </a:lnTo>
                  <a:lnTo>
                    <a:pt x="384568" y="564743"/>
                  </a:lnTo>
                  <a:lnTo>
                    <a:pt x="384568" y="568426"/>
                  </a:lnTo>
                  <a:lnTo>
                    <a:pt x="385241" y="570001"/>
                  </a:lnTo>
                  <a:lnTo>
                    <a:pt x="387705" y="572439"/>
                  </a:lnTo>
                  <a:lnTo>
                    <a:pt x="389280" y="573138"/>
                  </a:lnTo>
                  <a:lnTo>
                    <a:pt x="391007" y="573138"/>
                  </a:lnTo>
                  <a:lnTo>
                    <a:pt x="392772" y="573138"/>
                  </a:lnTo>
                  <a:lnTo>
                    <a:pt x="394538" y="572439"/>
                  </a:lnTo>
                  <a:lnTo>
                    <a:pt x="396976" y="570001"/>
                  </a:lnTo>
                  <a:lnTo>
                    <a:pt x="397675" y="568236"/>
                  </a:lnTo>
                  <a:lnTo>
                    <a:pt x="397675" y="564908"/>
                  </a:lnTo>
                  <a:close/>
                </a:path>
                <a:path w="520700" h="599440">
                  <a:moveTo>
                    <a:pt x="397675" y="311391"/>
                  </a:moveTo>
                  <a:lnTo>
                    <a:pt x="396976" y="309638"/>
                  </a:lnTo>
                  <a:lnTo>
                    <a:pt x="395757" y="308419"/>
                  </a:lnTo>
                  <a:lnTo>
                    <a:pt x="393280" y="305981"/>
                  </a:lnTo>
                  <a:lnTo>
                    <a:pt x="388924" y="305981"/>
                  </a:lnTo>
                  <a:lnTo>
                    <a:pt x="386486" y="308419"/>
                  </a:lnTo>
                  <a:lnTo>
                    <a:pt x="385241" y="309638"/>
                  </a:lnTo>
                  <a:lnTo>
                    <a:pt x="384568" y="311200"/>
                  </a:lnTo>
                  <a:lnTo>
                    <a:pt x="384568" y="314896"/>
                  </a:lnTo>
                  <a:lnTo>
                    <a:pt x="385241" y="316458"/>
                  </a:lnTo>
                  <a:lnTo>
                    <a:pt x="387705" y="318897"/>
                  </a:lnTo>
                  <a:lnTo>
                    <a:pt x="389280" y="319608"/>
                  </a:lnTo>
                  <a:lnTo>
                    <a:pt x="392772" y="319608"/>
                  </a:lnTo>
                  <a:lnTo>
                    <a:pt x="394538" y="318897"/>
                  </a:lnTo>
                  <a:lnTo>
                    <a:pt x="396976" y="316458"/>
                  </a:lnTo>
                  <a:lnTo>
                    <a:pt x="397675" y="314731"/>
                  </a:lnTo>
                  <a:lnTo>
                    <a:pt x="397675" y="311391"/>
                  </a:lnTo>
                  <a:close/>
                </a:path>
                <a:path w="520700" h="599440">
                  <a:moveTo>
                    <a:pt x="406400" y="232702"/>
                  </a:moveTo>
                  <a:lnTo>
                    <a:pt x="405688" y="230962"/>
                  </a:lnTo>
                  <a:lnTo>
                    <a:pt x="404507" y="229717"/>
                  </a:lnTo>
                  <a:lnTo>
                    <a:pt x="402043" y="227279"/>
                  </a:lnTo>
                  <a:lnTo>
                    <a:pt x="397675" y="227279"/>
                  </a:lnTo>
                  <a:lnTo>
                    <a:pt x="395211" y="229717"/>
                  </a:lnTo>
                  <a:lnTo>
                    <a:pt x="393992" y="230962"/>
                  </a:lnTo>
                  <a:lnTo>
                    <a:pt x="393280" y="232537"/>
                  </a:lnTo>
                  <a:lnTo>
                    <a:pt x="393280" y="236220"/>
                  </a:lnTo>
                  <a:lnTo>
                    <a:pt x="393992" y="237794"/>
                  </a:lnTo>
                  <a:lnTo>
                    <a:pt x="396455" y="240233"/>
                  </a:lnTo>
                  <a:lnTo>
                    <a:pt x="398030" y="240931"/>
                  </a:lnTo>
                  <a:lnTo>
                    <a:pt x="401523" y="240931"/>
                  </a:lnTo>
                  <a:lnTo>
                    <a:pt x="403263" y="240233"/>
                  </a:lnTo>
                  <a:lnTo>
                    <a:pt x="404507" y="239014"/>
                  </a:lnTo>
                  <a:lnTo>
                    <a:pt x="405688" y="237794"/>
                  </a:lnTo>
                  <a:lnTo>
                    <a:pt x="406400" y="236029"/>
                  </a:lnTo>
                  <a:lnTo>
                    <a:pt x="406400" y="232702"/>
                  </a:lnTo>
                  <a:close/>
                </a:path>
                <a:path w="520700" h="599440">
                  <a:moveTo>
                    <a:pt x="406400" y="197561"/>
                  </a:moveTo>
                  <a:lnTo>
                    <a:pt x="405726" y="195986"/>
                  </a:lnTo>
                  <a:lnTo>
                    <a:pt x="402043" y="192341"/>
                  </a:lnTo>
                  <a:lnTo>
                    <a:pt x="397675" y="192341"/>
                  </a:lnTo>
                  <a:lnTo>
                    <a:pt x="395236" y="194767"/>
                  </a:lnTo>
                  <a:lnTo>
                    <a:pt x="394030" y="195834"/>
                  </a:lnTo>
                  <a:lnTo>
                    <a:pt x="393319" y="197561"/>
                  </a:lnTo>
                  <a:lnTo>
                    <a:pt x="393319" y="201244"/>
                  </a:lnTo>
                  <a:lnTo>
                    <a:pt x="394030" y="202984"/>
                  </a:lnTo>
                  <a:lnTo>
                    <a:pt x="395236" y="204038"/>
                  </a:lnTo>
                  <a:lnTo>
                    <a:pt x="396455" y="205257"/>
                  </a:lnTo>
                  <a:lnTo>
                    <a:pt x="398030" y="205955"/>
                  </a:lnTo>
                  <a:lnTo>
                    <a:pt x="399757" y="205955"/>
                  </a:lnTo>
                  <a:lnTo>
                    <a:pt x="401523" y="205955"/>
                  </a:lnTo>
                  <a:lnTo>
                    <a:pt x="403263" y="205257"/>
                  </a:lnTo>
                  <a:lnTo>
                    <a:pt x="404317" y="204038"/>
                  </a:lnTo>
                  <a:lnTo>
                    <a:pt x="405726" y="202984"/>
                  </a:lnTo>
                  <a:lnTo>
                    <a:pt x="406400" y="201244"/>
                  </a:lnTo>
                  <a:lnTo>
                    <a:pt x="406400" y="197561"/>
                  </a:lnTo>
                  <a:close/>
                </a:path>
                <a:path w="520700" h="599440">
                  <a:moveTo>
                    <a:pt x="415150" y="49110"/>
                  </a:moveTo>
                  <a:lnTo>
                    <a:pt x="414451" y="47371"/>
                  </a:lnTo>
                  <a:lnTo>
                    <a:pt x="413232" y="46126"/>
                  </a:lnTo>
                  <a:lnTo>
                    <a:pt x="410794" y="43688"/>
                  </a:lnTo>
                  <a:lnTo>
                    <a:pt x="406400" y="43688"/>
                  </a:lnTo>
                  <a:lnTo>
                    <a:pt x="403961" y="46126"/>
                  </a:lnTo>
                  <a:lnTo>
                    <a:pt x="402742" y="47371"/>
                  </a:lnTo>
                  <a:lnTo>
                    <a:pt x="402043" y="49110"/>
                  </a:lnTo>
                  <a:lnTo>
                    <a:pt x="402043" y="52628"/>
                  </a:lnTo>
                  <a:lnTo>
                    <a:pt x="402742" y="54203"/>
                  </a:lnTo>
                  <a:lnTo>
                    <a:pt x="405218" y="56642"/>
                  </a:lnTo>
                  <a:lnTo>
                    <a:pt x="406781" y="57340"/>
                  </a:lnTo>
                  <a:lnTo>
                    <a:pt x="410286" y="57340"/>
                  </a:lnTo>
                  <a:lnTo>
                    <a:pt x="412013" y="56642"/>
                  </a:lnTo>
                  <a:lnTo>
                    <a:pt x="414451" y="54203"/>
                  </a:lnTo>
                  <a:lnTo>
                    <a:pt x="415150" y="52438"/>
                  </a:lnTo>
                  <a:lnTo>
                    <a:pt x="415150" y="49110"/>
                  </a:lnTo>
                  <a:close/>
                </a:path>
                <a:path w="520700" h="599440">
                  <a:moveTo>
                    <a:pt x="415150" y="5384"/>
                  </a:moveTo>
                  <a:lnTo>
                    <a:pt x="414451" y="3644"/>
                  </a:lnTo>
                  <a:lnTo>
                    <a:pt x="410794" y="0"/>
                  </a:lnTo>
                  <a:lnTo>
                    <a:pt x="406400" y="0"/>
                  </a:lnTo>
                  <a:lnTo>
                    <a:pt x="402742" y="3644"/>
                  </a:lnTo>
                  <a:lnTo>
                    <a:pt x="402043" y="5219"/>
                  </a:lnTo>
                  <a:lnTo>
                    <a:pt x="402043" y="7137"/>
                  </a:lnTo>
                  <a:lnTo>
                    <a:pt x="402043" y="7785"/>
                  </a:lnTo>
                  <a:lnTo>
                    <a:pt x="402717" y="9969"/>
                  </a:lnTo>
                  <a:lnTo>
                    <a:pt x="403161" y="10922"/>
                  </a:lnTo>
                  <a:lnTo>
                    <a:pt x="403961" y="11696"/>
                  </a:lnTo>
                  <a:lnTo>
                    <a:pt x="405180" y="12915"/>
                  </a:lnTo>
                  <a:lnTo>
                    <a:pt x="406755" y="13614"/>
                  </a:lnTo>
                  <a:lnTo>
                    <a:pt x="410286" y="13614"/>
                  </a:lnTo>
                  <a:lnTo>
                    <a:pt x="412013" y="12915"/>
                  </a:lnTo>
                  <a:lnTo>
                    <a:pt x="413994" y="10922"/>
                  </a:lnTo>
                  <a:lnTo>
                    <a:pt x="414477" y="9931"/>
                  </a:lnTo>
                  <a:lnTo>
                    <a:pt x="414769" y="8902"/>
                  </a:lnTo>
                  <a:lnTo>
                    <a:pt x="415150" y="7721"/>
                  </a:lnTo>
                  <a:lnTo>
                    <a:pt x="415150" y="5384"/>
                  </a:lnTo>
                  <a:close/>
                </a:path>
                <a:path w="520700" h="599440">
                  <a:moveTo>
                    <a:pt x="423900" y="328866"/>
                  </a:moveTo>
                  <a:lnTo>
                    <a:pt x="423202" y="327139"/>
                  </a:lnTo>
                  <a:lnTo>
                    <a:pt x="421982" y="325882"/>
                  </a:lnTo>
                  <a:lnTo>
                    <a:pt x="419519" y="323456"/>
                  </a:lnTo>
                  <a:lnTo>
                    <a:pt x="415150" y="323456"/>
                  </a:lnTo>
                  <a:lnTo>
                    <a:pt x="412711" y="325882"/>
                  </a:lnTo>
                  <a:lnTo>
                    <a:pt x="411492" y="327139"/>
                  </a:lnTo>
                  <a:lnTo>
                    <a:pt x="410794" y="328714"/>
                  </a:lnTo>
                  <a:lnTo>
                    <a:pt x="410794" y="332397"/>
                  </a:lnTo>
                  <a:lnTo>
                    <a:pt x="411492" y="333959"/>
                  </a:lnTo>
                  <a:lnTo>
                    <a:pt x="413931" y="336397"/>
                  </a:lnTo>
                  <a:lnTo>
                    <a:pt x="415505" y="337108"/>
                  </a:lnTo>
                  <a:lnTo>
                    <a:pt x="418998" y="337108"/>
                  </a:lnTo>
                  <a:lnTo>
                    <a:pt x="420763" y="336397"/>
                  </a:lnTo>
                  <a:lnTo>
                    <a:pt x="421982" y="335178"/>
                  </a:lnTo>
                  <a:lnTo>
                    <a:pt x="423202" y="333959"/>
                  </a:lnTo>
                  <a:lnTo>
                    <a:pt x="423900" y="332206"/>
                  </a:lnTo>
                  <a:lnTo>
                    <a:pt x="423900" y="328866"/>
                  </a:lnTo>
                  <a:close/>
                </a:path>
                <a:path w="520700" h="599440">
                  <a:moveTo>
                    <a:pt x="423900" y="92633"/>
                  </a:moveTo>
                  <a:lnTo>
                    <a:pt x="423202" y="91071"/>
                  </a:lnTo>
                  <a:lnTo>
                    <a:pt x="419519" y="87414"/>
                  </a:lnTo>
                  <a:lnTo>
                    <a:pt x="415150" y="87414"/>
                  </a:lnTo>
                  <a:lnTo>
                    <a:pt x="412711" y="89852"/>
                  </a:lnTo>
                  <a:lnTo>
                    <a:pt x="411492" y="90906"/>
                  </a:lnTo>
                  <a:lnTo>
                    <a:pt x="410794" y="92633"/>
                  </a:lnTo>
                  <a:lnTo>
                    <a:pt x="410794" y="96329"/>
                  </a:lnTo>
                  <a:lnTo>
                    <a:pt x="411492" y="98094"/>
                  </a:lnTo>
                  <a:lnTo>
                    <a:pt x="412711" y="99110"/>
                  </a:lnTo>
                  <a:lnTo>
                    <a:pt x="413931" y="100330"/>
                  </a:lnTo>
                  <a:lnTo>
                    <a:pt x="415505" y="101041"/>
                  </a:lnTo>
                  <a:lnTo>
                    <a:pt x="418998" y="101041"/>
                  </a:lnTo>
                  <a:lnTo>
                    <a:pt x="420763" y="100330"/>
                  </a:lnTo>
                  <a:lnTo>
                    <a:pt x="421792" y="99110"/>
                  </a:lnTo>
                  <a:lnTo>
                    <a:pt x="423202" y="98094"/>
                  </a:lnTo>
                  <a:lnTo>
                    <a:pt x="423900" y="96329"/>
                  </a:lnTo>
                  <a:lnTo>
                    <a:pt x="423900" y="92633"/>
                  </a:lnTo>
                  <a:close/>
                </a:path>
                <a:path w="520700" h="599440">
                  <a:moveTo>
                    <a:pt x="432663" y="512457"/>
                  </a:moveTo>
                  <a:lnTo>
                    <a:pt x="431952" y="510730"/>
                  </a:lnTo>
                  <a:lnTo>
                    <a:pt x="430733" y="509473"/>
                  </a:lnTo>
                  <a:lnTo>
                    <a:pt x="428269" y="507047"/>
                  </a:lnTo>
                  <a:lnTo>
                    <a:pt x="423900" y="507047"/>
                  </a:lnTo>
                  <a:lnTo>
                    <a:pt x="421474" y="509473"/>
                  </a:lnTo>
                  <a:lnTo>
                    <a:pt x="420255" y="510730"/>
                  </a:lnTo>
                  <a:lnTo>
                    <a:pt x="419544" y="512292"/>
                  </a:lnTo>
                  <a:lnTo>
                    <a:pt x="419544" y="515988"/>
                  </a:lnTo>
                  <a:lnTo>
                    <a:pt x="420255" y="517550"/>
                  </a:lnTo>
                  <a:lnTo>
                    <a:pt x="422694" y="519988"/>
                  </a:lnTo>
                  <a:lnTo>
                    <a:pt x="424256" y="520700"/>
                  </a:lnTo>
                  <a:lnTo>
                    <a:pt x="427748" y="520700"/>
                  </a:lnTo>
                  <a:lnTo>
                    <a:pt x="429514" y="519988"/>
                  </a:lnTo>
                  <a:lnTo>
                    <a:pt x="430733" y="518769"/>
                  </a:lnTo>
                  <a:lnTo>
                    <a:pt x="431952" y="517550"/>
                  </a:lnTo>
                  <a:lnTo>
                    <a:pt x="432663" y="515797"/>
                  </a:lnTo>
                  <a:lnTo>
                    <a:pt x="432663" y="512457"/>
                  </a:lnTo>
                  <a:close/>
                </a:path>
                <a:path w="520700" h="599440">
                  <a:moveTo>
                    <a:pt x="432663" y="162750"/>
                  </a:moveTo>
                  <a:lnTo>
                    <a:pt x="431952" y="161023"/>
                  </a:lnTo>
                  <a:lnTo>
                    <a:pt x="430733" y="159766"/>
                  </a:lnTo>
                  <a:lnTo>
                    <a:pt x="428269" y="157327"/>
                  </a:lnTo>
                  <a:lnTo>
                    <a:pt x="423900" y="157327"/>
                  </a:lnTo>
                  <a:lnTo>
                    <a:pt x="421474" y="159766"/>
                  </a:lnTo>
                  <a:lnTo>
                    <a:pt x="420255" y="161023"/>
                  </a:lnTo>
                  <a:lnTo>
                    <a:pt x="419544" y="162585"/>
                  </a:lnTo>
                  <a:lnTo>
                    <a:pt x="419544" y="166268"/>
                  </a:lnTo>
                  <a:lnTo>
                    <a:pt x="420255" y="167843"/>
                  </a:lnTo>
                  <a:lnTo>
                    <a:pt x="422694" y="170281"/>
                  </a:lnTo>
                  <a:lnTo>
                    <a:pt x="424256" y="170992"/>
                  </a:lnTo>
                  <a:lnTo>
                    <a:pt x="427748" y="170992"/>
                  </a:lnTo>
                  <a:lnTo>
                    <a:pt x="429514" y="170281"/>
                  </a:lnTo>
                  <a:lnTo>
                    <a:pt x="430733" y="169062"/>
                  </a:lnTo>
                  <a:lnTo>
                    <a:pt x="431952" y="167843"/>
                  </a:lnTo>
                  <a:lnTo>
                    <a:pt x="432663" y="166077"/>
                  </a:lnTo>
                  <a:lnTo>
                    <a:pt x="432663" y="162750"/>
                  </a:lnTo>
                  <a:close/>
                </a:path>
                <a:path w="520700" h="599440">
                  <a:moveTo>
                    <a:pt x="441375" y="591159"/>
                  </a:moveTo>
                  <a:lnTo>
                    <a:pt x="440677" y="589394"/>
                  </a:lnTo>
                  <a:lnTo>
                    <a:pt x="439483" y="588175"/>
                  </a:lnTo>
                  <a:lnTo>
                    <a:pt x="437019" y="585736"/>
                  </a:lnTo>
                  <a:lnTo>
                    <a:pt x="432473" y="585736"/>
                  </a:lnTo>
                  <a:lnTo>
                    <a:pt x="430187" y="588175"/>
                  </a:lnTo>
                  <a:lnTo>
                    <a:pt x="428967" y="589394"/>
                  </a:lnTo>
                  <a:lnTo>
                    <a:pt x="428269" y="590969"/>
                  </a:lnTo>
                  <a:lnTo>
                    <a:pt x="428269" y="594652"/>
                  </a:lnTo>
                  <a:lnTo>
                    <a:pt x="428967" y="596226"/>
                  </a:lnTo>
                  <a:lnTo>
                    <a:pt x="431444" y="598690"/>
                  </a:lnTo>
                  <a:lnTo>
                    <a:pt x="433006" y="599363"/>
                  </a:lnTo>
                  <a:lnTo>
                    <a:pt x="434746" y="599363"/>
                  </a:lnTo>
                  <a:lnTo>
                    <a:pt x="436511" y="599363"/>
                  </a:lnTo>
                  <a:lnTo>
                    <a:pt x="438238" y="598690"/>
                  </a:lnTo>
                  <a:lnTo>
                    <a:pt x="440677" y="596226"/>
                  </a:lnTo>
                  <a:lnTo>
                    <a:pt x="441375" y="594487"/>
                  </a:lnTo>
                  <a:lnTo>
                    <a:pt x="441375" y="591159"/>
                  </a:lnTo>
                  <a:close/>
                </a:path>
                <a:path w="520700" h="599440">
                  <a:moveTo>
                    <a:pt x="441413" y="251968"/>
                  </a:moveTo>
                  <a:lnTo>
                    <a:pt x="441375" y="250012"/>
                  </a:lnTo>
                  <a:lnTo>
                    <a:pt x="440677" y="248437"/>
                  </a:lnTo>
                  <a:lnTo>
                    <a:pt x="439483" y="247218"/>
                  </a:lnTo>
                  <a:lnTo>
                    <a:pt x="437019" y="244779"/>
                  </a:lnTo>
                  <a:lnTo>
                    <a:pt x="432473" y="244970"/>
                  </a:lnTo>
                  <a:lnTo>
                    <a:pt x="430187" y="247053"/>
                  </a:lnTo>
                  <a:lnTo>
                    <a:pt x="428967" y="248272"/>
                  </a:lnTo>
                  <a:lnTo>
                    <a:pt x="428269" y="250012"/>
                  </a:lnTo>
                  <a:lnTo>
                    <a:pt x="428269" y="253695"/>
                  </a:lnTo>
                  <a:lnTo>
                    <a:pt x="428967" y="255460"/>
                  </a:lnTo>
                  <a:lnTo>
                    <a:pt x="430187" y="256489"/>
                  </a:lnTo>
                  <a:lnTo>
                    <a:pt x="431444" y="257733"/>
                  </a:lnTo>
                  <a:lnTo>
                    <a:pt x="433006" y="258406"/>
                  </a:lnTo>
                  <a:lnTo>
                    <a:pt x="436511" y="258406"/>
                  </a:lnTo>
                  <a:lnTo>
                    <a:pt x="438238" y="257733"/>
                  </a:lnTo>
                  <a:lnTo>
                    <a:pt x="439293" y="256489"/>
                  </a:lnTo>
                  <a:lnTo>
                    <a:pt x="440702" y="255460"/>
                  </a:lnTo>
                  <a:lnTo>
                    <a:pt x="441413" y="253695"/>
                  </a:lnTo>
                  <a:lnTo>
                    <a:pt x="441413" y="251968"/>
                  </a:lnTo>
                  <a:close/>
                </a:path>
                <a:path w="520700" h="599440">
                  <a:moveTo>
                    <a:pt x="458889" y="451104"/>
                  </a:moveTo>
                  <a:lnTo>
                    <a:pt x="458177" y="449529"/>
                  </a:lnTo>
                  <a:lnTo>
                    <a:pt x="456958" y="448284"/>
                  </a:lnTo>
                  <a:lnTo>
                    <a:pt x="454494" y="445846"/>
                  </a:lnTo>
                  <a:lnTo>
                    <a:pt x="449973" y="445846"/>
                  </a:lnTo>
                  <a:lnTo>
                    <a:pt x="447700" y="448284"/>
                  </a:lnTo>
                  <a:lnTo>
                    <a:pt x="446443" y="449529"/>
                  </a:lnTo>
                  <a:lnTo>
                    <a:pt x="445770" y="451104"/>
                  </a:lnTo>
                  <a:lnTo>
                    <a:pt x="445770" y="454787"/>
                  </a:lnTo>
                  <a:lnTo>
                    <a:pt x="446443" y="456514"/>
                  </a:lnTo>
                  <a:lnTo>
                    <a:pt x="447700" y="457581"/>
                  </a:lnTo>
                  <a:lnTo>
                    <a:pt x="448919" y="458800"/>
                  </a:lnTo>
                  <a:lnTo>
                    <a:pt x="450481" y="459498"/>
                  </a:lnTo>
                  <a:lnTo>
                    <a:pt x="453986" y="459498"/>
                  </a:lnTo>
                  <a:lnTo>
                    <a:pt x="455739" y="458800"/>
                  </a:lnTo>
                  <a:lnTo>
                    <a:pt x="456806" y="457581"/>
                  </a:lnTo>
                  <a:lnTo>
                    <a:pt x="458177" y="456361"/>
                  </a:lnTo>
                  <a:lnTo>
                    <a:pt x="458889" y="454787"/>
                  </a:lnTo>
                  <a:lnTo>
                    <a:pt x="458889" y="451104"/>
                  </a:lnTo>
                  <a:close/>
                </a:path>
                <a:path w="520700" h="599440">
                  <a:moveTo>
                    <a:pt x="458889" y="206311"/>
                  </a:moveTo>
                  <a:lnTo>
                    <a:pt x="458177" y="204736"/>
                  </a:lnTo>
                  <a:lnTo>
                    <a:pt x="456958" y="203492"/>
                  </a:lnTo>
                  <a:lnTo>
                    <a:pt x="454494" y="201053"/>
                  </a:lnTo>
                  <a:lnTo>
                    <a:pt x="450138" y="201053"/>
                  </a:lnTo>
                  <a:lnTo>
                    <a:pt x="447700" y="203492"/>
                  </a:lnTo>
                  <a:lnTo>
                    <a:pt x="446443" y="204546"/>
                  </a:lnTo>
                  <a:lnTo>
                    <a:pt x="445770" y="206311"/>
                  </a:lnTo>
                  <a:lnTo>
                    <a:pt x="445770" y="209994"/>
                  </a:lnTo>
                  <a:lnTo>
                    <a:pt x="446443" y="211734"/>
                  </a:lnTo>
                  <a:lnTo>
                    <a:pt x="447700" y="212763"/>
                  </a:lnTo>
                  <a:lnTo>
                    <a:pt x="448919" y="214007"/>
                  </a:lnTo>
                  <a:lnTo>
                    <a:pt x="450481" y="214718"/>
                  </a:lnTo>
                  <a:lnTo>
                    <a:pt x="453986" y="214718"/>
                  </a:lnTo>
                  <a:lnTo>
                    <a:pt x="455739" y="214007"/>
                  </a:lnTo>
                  <a:lnTo>
                    <a:pt x="456806" y="212763"/>
                  </a:lnTo>
                  <a:lnTo>
                    <a:pt x="458177" y="211734"/>
                  </a:lnTo>
                  <a:lnTo>
                    <a:pt x="458889" y="209994"/>
                  </a:lnTo>
                  <a:lnTo>
                    <a:pt x="458889" y="206311"/>
                  </a:lnTo>
                  <a:close/>
                </a:path>
                <a:path w="520700" h="599440">
                  <a:moveTo>
                    <a:pt x="476364" y="398627"/>
                  </a:moveTo>
                  <a:lnTo>
                    <a:pt x="475653" y="397052"/>
                  </a:lnTo>
                  <a:lnTo>
                    <a:pt x="471995" y="393395"/>
                  </a:lnTo>
                  <a:lnTo>
                    <a:pt x="467614" y="393395"/>
                  </a:lnTo>
                  <a:lnTo>
                    <a:pt x="463956" y="397052"/>
                  </a:lnTo>
                  <a:lnTo>
                    <a:pt x="463245" y="398627"/>
                  </a:lnTo>
                  <a:lnTo>
                    <a:pt x="463245" y="402348"/>
                  </a:lnTo>
                  <a:lnTo>
                    <a:pt x="463956" y="403885"/>
                  </a:lnTo>
                  <a:lnTo>
                    <a:pt x="466420" y="406349"/>
                  </a:lnTo>
                  <a:lnTo>
                    <a:pt x="467995" y="407060"/>
                  </a:lnTo>
                  <a:lnTo>
                    <a:pt x="469722" y="407060"/>
                  </a:lnTo>
                  <a:lnTo>
                    <a:pt x="471487" y="407060"/>
                  </a:lnTo>
                  <a:lnTo>
                    <a:pt x="473214" y="406323"/>
                  </a:lnTo>
                  <a:lnTo>
                    <a:pt x="475653" y="403885"/>
                  </a:lnTo>
                  <a:lnTo>
                    <a:pt x="476364" y="402348"/>
                  </a:lnTo>
                  <a:lnTo>
                    <a:pt x="476364" y="398627"/>
                  </a:lnTo>
                  <a:close/>
                </a:path>
                <a:path w="520700" h="599440">
                  <a:moveTo>
                    <a:pt x="476364" y="127609"/>
                  </a:moveTo>
                  <a:lnTo>
                    <a:pt x="475653" y="126047"/>
                  </a:lnTo>
                  <a:lnTo>
                    <a:pt x="471995" y="122389"/>
                  </a:lnTo>
                  <a:lnTo>
                    <a:pt x="467614" y="122389"/>
                  </a:lnTo>
                  <a:lnTo>
                    <a:pt x="463956" y="126047"/>
                  </a:lnTo>
                  <a:lnTo>
                    <a:pt x="463245" y="127609"/>
                  </a:lnTo>
                  <a:lnTo>
                    <a:pt x="463245" y="131305"/>
                  </a:lnTo>
                  <a:lnTo>
                    <a:pt x="463956" y="132867"/>
                  </a:lnTo>
                  <a:lnTo>
                    <a:pt x="466420" y="135305"/>
                  </a:lnTo>
                  <a:lnTo>
                    <a:pt x="467995" y="136017"/>
                  </a:lnTo>
                  <a:lnTo>
                    <a:pt x="469722" y="136017"/>
                  </a:lnTo>
                  <a:lnTo>
                    <a:pt x="471487" y="136017"/>
                  </a:lnTo>
                  <a:lnTo>
                    <a:pt x="473214" y="135305"/>
                  </a:lnTo>
                  <a:lnTo>
                    <a:pt x="475653" y="132867"/>
                  </a:lnTo>
                  <a:lnTo>
                    <a:pt x="476364" y="131305"/>
                  </a:lnTo>
                  <a:lnTo>
                    <a:pt x="476364" y="127609"/>
                  </a:lnTo>
                  <a:close/>
                </a:path>
                <a:path w="520700" h="599440">
                  <a:moveTo>
                    <a:pt x="476389" y="538518"/>
                  </a:moveTo>
                  <a:lnTo>
                    <a:pt x="475691" y="536790"/>
                  </a:lnTo>
                  <a:lnTo>
                    <a:pt x="474472" y="535736"/>
                  </a:lnTo>
                  <a:lnTo>
                    <a:pt x="471995" y="533260"/>
                  </a:lnTo>
                  <a:lnTo>
                    <a:pt x="467639" y="533260"/>
                  </a:lnTo>
                  <a:lnTo>
                    <a:pt x="465201" y="535736"/>
                  </a:lnTo>
                  <a:lnTo>
                    <a:pt x="463956" y="536790"/>
                  </a:lnTo>
                  <a:lnTo>
                    <a:pt x="463283" y="538518"/>
                  </a:lnTo>
                  <a:lnTo>
                    <a:pt x="463283" y="542213"/>
                  </a:lnTo>
                  <a:lnTo>
                    <a:pt x="463956" y="543941"/>
                  </a:lnTo>
                  <a:lnTo>
                    <a:pt x="465201" y="544995"/>
                  </a:lnTo>
                  <a:lnTo>
                    <a:pt x="466420" y="546214"/>
                  </a:lnTo>
                  <a:lnTo>
                    <a:pt x="467995" y="546925"/>
                  </a:lnTo>
                  <a:lnTo>
                    <a:pt x="469722" y="546925"/>
                  </a:lnTo>
                  <a:lnTo>
                    <a:pt x="471487" y="546925"/>
                  </a:lnTo>
                  <a:lnTo>
                    <a:pt x="473214" y="546214"/>
                  </a:lnTo>
                  <a:lnTo>
                    <a:pt x="474281" y="544995"/>
                  </a:lnTo>
                  <a:lnTo>
                    <a:pt x="475691" y="543941"/>
                  </a:lnTo>
                  <a:lnTo>
                    <a:pt x="476389" y="542213"/>
                  </a:lnTo>
                  <a:lnTo>
                    <a:pt x="476389" y="538518"/>
                  </a:lnTo>
                  <a:close/>
                </a:path>
                <a:path w="520700" h="599440">
                  <a:moveTo>
                    <a:pt x="485114" y="162585"/>
                  </a:moveTo>
                  <a:lnTo>
                    <a:pt x="484416" y="161023"/>
                  </a:lnTo>
                  <a:lnTo>
                    <a:pt x="483196" y="159804"/>
                  </a:lnTo>
                  <a:lnTo>
                    <a:pt x="480720" y="157327"/>
                  </a:lnTo>
                  <a:lnTo>
                    <a:pt x="476199" y="157327"/>
                  </a:lnTo>
                  <a:lnTo>
                    <a:pt x="473925" y="159804"/>
                  </a:lnTo>
                  <a:lnTo>
                    <a:pt x="472706" y="161023"/>
                  </a:lnTo>
                  <a:lnTo>
                    <a:pt x="471995" y="162585"/>
                  </a:lnTo>
                  <a:lnTo>
                    <a:pt x="471995" y="166077"/>
                  </a:lnTo>
                  <a:lnTo>
                    <a:pt x="472706" y="167843"/>
                  </a:lnTo>
                  <a:lnTo>
                    <a:pt x="475145" y="170281"/>
                  </a:lnTo>
                  <a:lnTo>
                    <a:pt x="476719" y="170992"/>
                  </a:lnTo>
                  <a:lnTo>
                    <a:pt x="480212" y="170992"/>
                  </a:lnTo>
                  <a:lnTo>
                    <a:pt x="481977" y="170281"/>
                  </a:lnTo>
                  <a:lnTo>
                    <a:pt x="482993" y="169062"/>
                  </a:lnTo>
                  <a:lnTo>
                    <a:pt x="484416" y="168033"/>
                  </a:lnTo>
                  <a:lnTo>
                    <a:pt x="485114" y="166268"/>
                  </a:lnTo>
                  <a:lnTo>
                    <a:pt x="485114" y="162585"/>
                  </a:lnTo>
                  <a:close/>
                </a:path>
                <a:path w="520700" h="599440">
                  <a:moveTo>
                    <a:pt x="502627" y="564908"/>
                  </a:moveTo>
                  <a:lnTo>
                    <a:pt x="501916" y="563168"/>
                  </a:lnTo>
                  <a:lnTo>
                    <a:pt x="498233" y="559523"/>
                  </a:lnTo>
                  <a:lnTo>
                    <a:pt x="493864" y="559523"/>
                  </a:lnTo>
                  <a:lnTo>
                    <a:pt x="490181" y="563168"/>
                  </a:lnTo>
                  <a:lnTo>
                    <a:pt x="489470" y="564743"/>
                  </a:lnTo>
                  <a:lnTo>
                    <a:pt x="489470" y="568426"/>
                  </a:lnTo>
                  <a:lnTo>
                    <a:pt x="490181" y="570001"/>
                  </a:lnTo>
                  <a:lnTo>
                    <a:pt x="492645" y="572439"/>
                  </a:lnTo>
                  <a:lnTo>
                    <a:pt x="494220" y="573138"/>
                  </a:lnTo>
                  <a:lnTo>
                    <a:pt x="495947" y="573138"/>
                  </a:lnTo>
                  <a:lnTo>
                    <a:pt x="497713" y="573138"/>
                  </a:lnTo>
                  <a:lnTo>
                    <a:pt x="499452" y="572439"/>
                  </a:lnTo>
                  <a:lnTo>
                    <a:pt x="500507" y="571220"/>
                  </a:lnTo>
                  <a:lnTo>
                    <a:pt x="501916" y="570001"/>
                  </a:lnTo>
                  <a:lnTo>
                    <a:pt x="502627" y="568426"/>
                  </a:lnTo>
                  <a:lnTo>
                    <a:pt x="502627" y="564908"/>
                  </a:lnTo>
                  <a:close/>
                </a:path>
                <a:path w="520700" h="599440">
                  <a:moveTo>
                    <a:pt x="502627" y="459854"/>
                  </a:moveTo>
                  <a:lnTo>
                    <a:pt x="501916" y="458254"/>
                  </a:lnTo>
                  <a:lnTo>
                    <a:pt x="498233" y="454596"/>
                  </a:lnTo>
                  <a:lnTo>
                    <a:pt x="493712" y="454596"/>
                  </a:lnTo>
                  <a:lnTo>
                    <a:pt x="491401" y="457034"/>
                  </a:lnTo>
                  <a:lnTo>
                    <a:pt x="490181" y="458089"/>
                  </a:lnTo>
                  <a:lnTo>
                    <a:pt x="489470" y="459854"/>
                  </a:lnTo>
                  <a:lnTo>
                    <a:pt x="489470" y="463537"/>
                  </a:lnTo>
                  <a:lnTo>
                    <a:pt x="490181" y="465277"/>
                  </a:lnTo>
                  <a:lnTo>
                    <a:pt x="491401" y="466331"/>
                  </a:lnTo>
                  <a:lnTo>
                    <a:pt x="492645" y="467550"/>
                  </a:lnTo>
                  <a:lnTo>
                    <a:pt x="494220" y="468249"/>
                  </a:lnTo>
                  <a:lnTo>
                    <a:pt x="495947" y="468249"/>
                  </a:lnTo>
                  <a:lnTo>
                    <a:pt x="497713" y="468249"/>
                  </a:lnTo>
                  <a:lnTo>
                    <a:pt x="499452" y="467550"/>
                  </a:lnTo>
                  <a:lnTo>
                    <a:pt x="500507" y="466331"/>
                  </a:lnTo>
                  <a:lnTo>
                    <a:pt x="501916" y="465277"/>
                  </a:lnTo>
                  <a:lnTo>
                    <a:pt x="502627" y="463537"/>
                  </a:lnTo>
                  <a:lnTo>
                    <a:pt x="502627" y="459854"/>
                  </a:lnTo>
                  <a:close/>
                </a:path>
                <a:path w="520700" h="599440">
                  <a:moveTo>
                    <a:pt x="520090" y="416293"/>
                  </a:moveTo>
                  <a:lnTo>
                    <a:pt x="519391" y="414553"/>
                  </a:lnTo>
                  <a:lnTo>
                    <a:pt x="515708" y="410870"/>
                  </a:lnTo>
                  <a:lnTo>
                    <a:pt x="511340" y="410705"/>
                  </a:lnTo>
                  <a:lnTo>
                    <a:pt x="508711" y="413334"/>
                  </a:lnTo>
                  <a:lnTo>
                    <a:pt x="507530" y="414718"/>
                  </a:lnTo>
                  <a:lnTo>
                    <a:pt x="506984" y="416293"/>
                  </a:lnTo>
                  <a:lnTo>
                    <a:pt x="506984" y="419620"/>
                  </a:lnTo>
                  <a:lnTo>
                    <a:pt x="507657" y="421386"/>
                  </a:lnTo>
                  <a:lnTo>
                    <a:pt x="508901" y="422605"/>
                  </a:lnTo>
                  <a:lnTo>
                    <a:pt x="510120" y="423824"/>
                  </a:lnTo>
                  <a:lnTo>
                    <a:pt x="511695" y="424522"/>
                  </a:lnTo>
                  <a:lnTo>
                    <a:pt x="515188" y="424522"/>
                  </a:lnTo>
                  <a:lnTo>
                    <a:pt x="516953" y="423824"/>
                  </a:lnTo>
                  <a:lnTo>
                    <a:pt x="519391" y="421386"/>
                  </a:lnTo>
                  <a:lnTo>
                    <a:pt x="520090" y="419620"/>
                  </a:lnTo>
                  <a:lnTo>
                    <a:pt x="520090" y="416293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536869" y="6557847"/>
              <a:ext cx="419734" cy="754380"/>
            </a:xfrm>
            <a:custGeom>
              <a:avLst/>
              <a:gdLst/>
              <a:ahLst/>
              <a:cxnLst/>
              <a:rect l="l" t="t" r="r" b="b"/>
              <a:pathLst>
                <a:path w="419734" h="754379">
                  <a:moveTo>
                    <a:pt x="13106" y="333844"/>
                  </a:moveTo>
                  <a:lnTo>
                    <a:pt x="12407" y="332270"/>
                  </a:lnTo>
                  <a:lnTo>
                    <a:pt x="8712" y="328625"/>
                  </a:lnTo>
                  <a:lnTo>
                    <a:pt x="4038" y="328815"/>
                  </a:lnTo>
                  <a:lnTo>
                    <a:pt x="1917" y="331050"/>
                  </a:lnTo>
                  <a:lnTo>
                    <a:pt x="698" y="332270"/>
                  </a:lnTo>
                  <a:lnTo>
                    <a:pt x="0" y="334010"/>
                  </a:lnTo>
                  <a:lnTo>
                    <a:pt x="0" y="337375"/>
                  </a:lnTo>
                  <a:lnTo>
                    <a:pt x="698" y="339102"/>
                  </a:lnTo>
                  <a:lnTo>
                    <a:pt x="1752" y="340321"/>
                  </a:lnTo>
                  <a:lnTo>
                    <a:pt x="2971" y="341566"/>
                  </a:lnTo>
                  <a:lnTo>
                    <a:pt x="4737" y="342239"/>
                  </a:lnTo>
                  <a:lnTo>
                    <a:pt x="8229" y="342239"/>
                  </a:lnTo>
                  <a:lnTo>
                    <a:pt x="9969" y="341566"/>
                  </a:lnTo>
                  <a:lnTo>
                    <a:pt x="12407" y="339102"/>
                  </a:lnTo>
                  <a:lnTo>
                    <a:pt x="13106" y="337527"/>
                  </a:lnTo>
                  <a:lnTo>
                    <a:pt x="13106" y="335610"/>
                  </a:lnTo>
                  <a:lnTo>
                    <a:pt x="13106" y="333844"/>
                  </a:lnTo>
                  <a:close/>
                </a:path>
                <a:path w="419734" h="754379">
                  <a:moveTo>
                    <a:pt x="87426" y="597420"/>
                  </a:moveTo>
                  <a:lnTo>
                    <a:pt x="87236" y="596811"/>
                  </a:lnTo>
                  <a:lnTo>
                    <a:pt x="87083" y="596201"/>
                  </a:lnTo>
                  <a:lnTo>
                    <a:pt x="86753" y="595147"/>
                  </a:lnTo>
                  <a:lnTo>
                    <a:pt x="86271" y="594118"/>
                  </a:lnTo>
                  <a:lnTo>
                    <a:pt x="85534" y="593318"/>
                  </a:lnTo>
                  <a:lnTo>
                    <a:pt x="83070" y="590880"/>
                  </a:lnTo>
                  <a:lnTo>
                    <a:pt x="78867" y="590880"/>
                  </a:lnTo>
                  <a:lnTo>
                    <a:pt x="76238" y="593318"/>
                  </a:lnTo>
                  <a:lnTo>
                    <a:pt x="75628" y="593953"/>
                  </a:lnTo>
                  <a:lnTo>
                    <a:pt x="75145" y="594626"/>
                  </a:lnTo>
                  <a:lnTo>
                    <a:pt x="74739" y="595655"/>
                  </a:lnTo>
                  <a:lnTo>
                    <a:pt x="74739" y="595972"/>
                  </a:lnTo>
                  <a:lnTo>
                    <a:pt x="74510" y="596811"/>
                  </a:lnTo>
                  <a:lnTo>
                    <a:pt x="74320" y="597382"/>
                  </a:lnTo>
                  <a:lnTo>
                    <a:pt x="74320" y="599821"/>
                  </a:lnTo>
                  <a:lnTo>
                    <a:pt x="75018" y="601395"/>
                  </a:lnTo>
                  <a:lnTo>
                    <a:pt x="77457" y="603834"/>
                  </a:lnTo>
                  <a:lnTo>
                    <a:pt x="79032" y="604532"/>
                  </a:lnTo>
                  <a:lnTo>
                    <a:pt x="80797" y="604532"/>
                  </a:lnTo>
                  <a:lnTo>
                    <a:pt x="82524" y="604532"/>
                  </a:lnTo>
                  <a:lnTo>
                    <a:pt x="84289" y="603834"/>
                  </a:lnTo>
                  <a:lnTo>
                    <a:pt x="86728" y="601395"/>
                  </a:lnTo>
                  <a:lnTo>
                    <a:pt x="87426" y="599630"/>
                  </a:lnTo>
                  <a:lnTo>
                    <a:pt x="87426" y="597420"/>
                  </a:lnTo>
                  <a:close/>
                </a:path>
                <a:path w="419734" h="754379">
                  <a:moveTo>
                    <a:pt x="87426" y="6540"/>
                  </a:moveTo>
                  <a:lnTo>
                    <a:pt x="87236" y="5930"/>
                  </a:lnTo>
                  <a:lnTo>
                    <a:pt x="87083" y="5321"/>
                  </a:lnTo>
                  <a:lnTo>
                    <a:pt x="86753" y="4267"/>
                  </a:lnTo>
                  <a:lnTo>
                    <a:pt x="86271" y="3238"/>
                  </a:lnTo>
                  <a:lnTo>
                    <a:pt x="85534" y="2476"/>
                  </a:lnTo>
                  <a:lnTo>
                    <a:pt x="83070" y="0"/>
                  </a:lnTo>
                  <a:lnTo>
                    <a:pt x="78867" y="0"/>
                  </a:lnTo>
                  <a:lnTo>
                    <a:pt x="76238" y="2476"/>
                  </a:lnTo>
                  <a:lnTo>
                    <a:pt x="75628" y="3086"/>
                  </a:lnTo>
                  <a:lnTo>
                    <a:pt x="75145" y="3784"/>
                  </a:lnTo>
                  <a:lnTo>
                    <a:pt x="74739" y="4813"/>
                  </a:lnTo>
                  <a:lnTo>
                    <a:pt x="74739" y="5105"/>
                  </a:lnTo>
                  <a:lnTo>
                    <a:pt x="74510" y="5930"/>
                  </a:lnTo>
                  <a:lnTo>
                    <a:pt x="74320" y="6515"/>
                  </a:lnTo>
                  <a:lnTo>
                    <a:pt x="74320" y="8940"/>
                  </a:lnTo>
                  <a:lnTo>
                    <a:pt x="75018" y="10515"/>
                  </a:lnTo>
                  <a:lnTo>
                    <a:pt x="77457" y="12954"/>
                  </a:lnTo>
                  <a:lnTo>
                    <a:pt x="79032" y="13665"/>
                  </a:lnTo>
                  <a:lnTo>
                    <a:pt x="80797" y="13665"/>
                  </a:lnTo>
                  <a:lnTo>
                    <a:pt x="82524" y="13665"/>
                  </a:lnTo>
                  <a:lnTo>
                    <a:pt x="84289" y="12954"/>
                  </a:lnTo>
                  <a:lnTo>
                    <a:pt x="86728" y="10515"/>
                  </a:lnTo>
                  <a:lnTo>
                    <a:pt x="87426" y="8750"/>
                  </a:lnTo>
                  <a:lnTo>
                    <a:pt x="87426" y="6540"/>
                  </a:lnTo>
                  <a:close/>
                </a:path>
                <a:path w="419734" h="754379">
                  <a:moveTo>
                    <a:pt x="148640" y="618934"/>
                  </a:moveTo>
                  <a:lnTo>
                    <a:pt x="147929" y="617169"/>
                  </a:lnTo>
                  <a:lnTo>
                    <a:pt x="144246" y="613511"/>
                  </a:lnTo>
                  <a:lnTo>
                    <a:pt x="139890" y="613511"/>
                  </a:lnTo>
                  <a:lnTo>
                    <a:pt x="136232" y="617169"/>
                  </a:lnTo>
                  <a:lnTo>
                    <a:pt x="135521" y="618731"/>
                  </a:lnTo>
                  <a:lnTo>
                    <a:pt x="135521" y="622427"/>
                  </a:lnTo>
                  <a:lnTo>
                    <a:pt x="136232" y="623989"/>
                  </a:lnTo>
                  <a:lnTo>
                    <a:pt x="137452" y="625208"/>
                  </a:lnTo>
                  <a:lnTo>
                    <a:pt x="138671" y="626427"/>
                  </a:lnTo>
                  <a:lnTo>
                    <a:pt x="140233" y="627138"/>
                  </a:lnTo>
                  <a:lnTo>
                    <a:pt x="143764" y="627138"/>
                  </a:lnTo>
                  <a:lnTo>
                    <a:pt x="145503" y="626427"/>
                  </a:lnTo>
                  <a:lnTo>
                    <a:pt x="147929" y="623989"/>
                  </a:lnTo>
                  <a:lnTo>
                    <a:pt x="148640" y="622236"/>
                  </a:lnTo>
                  <a:lnTo>
                    <a:pt x="148640" y="618934"/>
                  </a:lnTo>
                  <a:close/>
                </a:path>
                <a:path w="419734" h="754379">
                  <a:moveTo>
                    <a:pt x="157365" y="645147"/>
                  </a:moveTo>
                  <a:lnTo>
                    <a:pt x="156692" y="643420"/>
                  </a:lnTo>
                  <a:lnTo>
                    <a:pt x="155473" y="642175"/>
                  </a:lnTo>
                  <a:lnTo>
                    <a:pt x="152996" y="639737"/>
                  </a:lnTo>
                  <a:lnTo>
                    <a:pt x="148640" y="639737"/>
                  </a:lnTo>
                  <a:lnTo>
                    <a:pt x="146202" y="642175"/>
                  </a:lnTo>
                  <a:lnTo>
                    <a:pt x="144957" y="643394"/>
                  </a:lnTo>
                  <a:lnTo>
                    <a:pt x="144246" y="644994"/>
                  </a:lnTo>
                  <a:lnTo>
                    <a:pt x="144246" y="648487"/>
                  </a:lnTo>
                  <a:lnTo>
                    <a:pt x="144957" y="650252"/>
                  </a:lnTo>
                  <a:lnTo>
                    <a:pt x="146202" y="651433"/>
                  </a:lnTo>
                  <a:lnTo>
                    <a:pt x="147421" y="652691"/>
                  </a:lnTo>
                  <a:lnTo>
                    <a:pt x="148996" y="653389"/>
                  </a:lnTo>
                  <a:lnTo>
                    <a:pt x="150723" y="653389"/>
                  </a:lnTo>
                  <a:lnTo>
                    <a:pt x="152488" y="653389"/>
                  </a:lnTo>
                  <a:lnTo>
                    <a:pt x="154254" y="652691"/>
                  </a:lnTo>
                  <a:lnTo>
                    <a:pt x="155473" y="651433"/>
                  </a:lnTo>
                  <a:lnTo>
                    <a:pt x="156692" y="650252"/>
                  </a:lnTo>
                  <a:lnTo>
                    <a:pt x="157365" y="648487"/>
                  </a:lnTo>
                  <a:lnTo>
                    <a:pt x="157365" y="645147"/>
                  </a:lnTo>
                  <a:close/>
                </a:path>
                <a:path w="419734" h="754379">
                  <a:moveTo>
                    <a:pt x="201091" y="645147"/>
                  </a:moveTo>
                  <a:lnTo>
                    <a:pt x="200393" y="643394"/>
                  </a:lnTo>
                  <a:lnTo>
                    <a:pt x="199199" y="642175"/>
                  </a:lnTo>
                  <a:lnTo>
                    <a:pt x="196735" y="639699"/>
                  </a:lnTo>
                  <a:lnTo>
                    <a:pt x="192341" y="639699"/>
                  </a:lnTo>
                  <a:lnTo>
                    <a:pt x="189903" y="642175"/>
                  </a:lnTo>
                  <a:lnTo>
                    <a:pt x="188683" y="643394"/>
                  </a:lnTo>
                  <a:lnTo>
                    <a:pt x="187985" y="644956"/>
                  </a:lnTo>
                  <a:lnTo>
                    <a:pt x="187985" y="648652"/>
                  </a:lnTo>
                  <a:lnTo>
                    <a:pt x="188683" y="650214"/>
                  </a:lnTo>
                  <a:lnTo>
                    <a:pt x="191160" y="652653"/>
                  </a:lnTo>
                  <a:lnTo>
                    <a:pt x="192722" y="653364"/>
                  </a:lnTo>
                  <a:lnTo>
                    <a:pt x="196227" y="653364"/>
                  </a:lnTo>
                  <a:lnTo>
                    <a:pt x="197954" y="652653"/>
                  </a:lnTo>
                  <a:lnTo>
                    <a:pt x="199199" y="651433"/>
                  </a:lnTo>
                  <a:lnTo>
                    <a:pt x="200393" y="650214"/>
                  </a:lnTo>
                  <a:lnTo>
                    <a:pt x="201091" y="648487"/>
                  </a:lnTo>
                  <a:lnTo>
                    <a:pt x="201091" y="645147"/>
                  </a:lnTo>
                  <a:close/>
                </a:path>
                <a:path w="419734" h="754379">
                  <a:moveTo>
                    <a:pt x="297281" y="636397"/>
                  </a:moveTo>
                  <a:lnTo>
                    <a:pt x="296583" y="634631"/>
                  </a:lnTo>
                  <a:lnTo>
                    <a:pt x="292925" y="630986"/>
                  </a:lnTo>
                  <a:lnTo>
                    <a:pt x="288531" y="630986"/>
                  </a:lnTo>
                  <a:lnTo>
                    <a:pt x="284873" y="634631"/>
                  </a:lnTo>
                  <a:lnTo>
                    <a:pt x="284175" y="636397"/>
                  </a:lnTo>
                  <a:lnTo>
                    <a:pt x="284175" y="639927"/>
                  </a:lnTo>
                  <a:lnTo>
                    <a:pt x="284873" y="641502"/>
                  </a:lnTo>
                  <a:lnTo>
                    <a:pt x="287350" y="643928"/>
                  </a:lnTo>
                  <a:lnTo>
                    <a:pt x="288912" y="644639"/>
                  </a:lnTo>
                  <a:lnTo>
                    <a:pt x="290652" y="644639"/>
                  </a:lnTo>
                  <a:lnTo>
                    <a:pt x="292417" y="644639"/>
                  </a:lnTo>
                  <a:lnTo>
                    <a:pt x="294144" y="643928"/>
                  </a:lnTo>
                  <a:lnTo>
                    <a:pt x="296583" y="641502"/>
                  </a:lnTo>
                  <a:lnTo>
                    <a:pt x="297281" y="639737"/>
                  </a:lnTo>
                  <a:lnTo>
                    <a:pt x="297281" y="636397"/>
                  </a:lnTo>
                  <a:close/>
                </a:path>
                <a:path w="419734" h="754379">
                  <a:moveTo>
                    <a:pt x="306031" y="679932"/>
                  </a:moveTo>
                  <a:lnTo>
                    <a:pt x="305333" y="678357"/>
                  </a:lnTo>
                  <a:lnTo>
                    <a:pt x="301650" y="674712"/>
                  </a:lnTo>
                  <a:lnTo>
                    <a:pt x="297281" y="674712"/>
                  </a:lnTo>
                  <a:lnTo>
                    <a:pt x="294843" y="677151"/>
                  </a:lnTo>
                  <a:lnTo>
                    <a:pt x="293624" y="678205"/>
                  </a:lnTo>
                  <a:lnTo>
                    <a:pt x="292925" y="679932"/>
                  </a:lnTo>
                  <a:lnTo>
                    <a:pt x="292925" y="683615"/>
                  </a:lnTo>
                  <a:lnTo>
                    <a:pt x="293624" y="685380"/>
                  </a:lnTo>
                  <a:lnTo>
                    <a:pt x="294843" y="686409"/>
                  </a:lnTo>
                  <a:lnTo>
                    <a:pt x="296062" y="687628"/>
                  </a:lnTo>
                  <a:lnTo>
                    <a:pt x="297637" y="688327"/>
                  </a:lnTo>
                  <a:lnTo>
                    <a:pt x="299402" y="688327"/>
                  </a:lnTo>
                  <a:lnTo>
                    <a:pt x="301129" y="688327"/>
                  </a:lnTo>
                  <a:lnTo>
                    <a:pt x="302895" y="687628"/>
                  </a:lnTo>
                  <a:lnTo>
                    <a:pt x="303923" y="686409"/>
                  </a:lnTo>
                  <a:lnTo>
                    <a:pt x="305333" y="685380"/>
                  </a:lnTo>
                  <a:lnTo>
                    <a:pt x="306031" y="683615"/>
                  </a:lnTo>
                  <a:lnTo>
                    <a:pt x="306031" y="679932"/>
                  </a:lnTo>
                  <a:close/>
                </a:path>
                <a:path w="419734" h="754379">
                  <a:moveTo>
                    <a:pt x="332270" y="618934"/>
                  </a:moveTo>
                  <a:lnTo>
                    <a:pt x="331558" y="617169"/>
                  </a:lnTo>
                  <a:lnTo>
                    <a:pt x="330339" y="615950"/>
                  </a:lnTo>
                  <a:lnTo>
                    <a:pt x="327710" y="613511"/>
                  </a:lnTo>
                  <a:lnTo>
                    <a:pt x="323189" y="613702"/>
                  </a:lnTo>
                  <a:lnTo>
                    <a:pt x="321081" y="615950"/>
                  </a:lnTo>
                  <a:lnTo>
                    <a:pt x="319862" y="617169"/>
                  </a:lnTo>
                  <a:lnTo>
                    <a:pt x="319151" y="618934"/>
                  </a:lnTo>
                  <a:lnTo>
                    <a:pt x="319151" y="622236"/>
                  </a:lnTo>
                  <a:lnTo>
                    <a:pt x="319862" y="623989"/>
                  </a:lnTo>
                  <a:lnTo>
                    <a:pt x="320916" y="625208"/>
                  </a:lnTo>
                  <a:lnTo>
                    <a:pt x="322097" y="626427"/>
                  </a:lnTo>
                  <a:lnTo>
                    <a:pt x="323862" y="627138"/>
                  </a:lnTo>
                  <a:lnTo>
                    <a:pt x="327393" y="627138"/>
                  </a:lnTo>
                  <a:lnTo>
                    <a:pt x="329120" y="626427"/>
                  </a:lnTo>
                  <a:lnTo>
                    <a:pt x="331558" y="623989"/>
                  </a:lnTo>
                  <a:lnTo>
                    <a:pt x="332270" y="622236"/>
                  </a:lnTo>
                  <a:lnTo>
                    <a:pt x="332270" y="618934"/>
                  </a:lnTo>
                  <a:close/>
                </a:path>
                <a:path w="419734" h="754379">
                  <a:moveTo>
                    <a:pt x="358495" y="714908"/>
                  </a:moveTo>
                  <a:lnTo>
                    <a:pt x="357784" y="713333"/>
                  </a:lnTo>
                  <a:lnTo>
                    <a:pt x="354126" y="709688"/>
                  </a:lnTo>
                  <a:lnTo>
                    <a:pt x="349745" y="709688"/>
                  </a:lnTo>
                  <a:lnTo>
                    <a:pt x="346087" y="713333"/>
                  </a:lnTo>
                  <a:lnTo>
                    <a:pt x="345376" y="714908"/>
                  </a:lnTo>
                  <a:lnTo>
                    <a:pt x="345376" y="718591"/>
                  </a:lnTo>
                  <a:lnTo>
                    <a:pt x="346087" y="720166"/>
                  </a:lnTo>
                  <a:lnTo>
                    <a:pt x="348551" y="722604"/>
                  </a:lnTo>
                  <a:lnTo>
                    <a:pt x="350126" y="723303"/>
                  </a:lnTo>
                  <a:lnTo>
                    <a:pt x="353618" y="723303"/>
                  </a:lnTo>
                  <a:lnTo>
                    <a:pt x="355346" y="722604"/>
                  </a:lnTo>
                  <a:lnTo>
                    <a:pt x="356565" y="721385"/>
                  </a:lnTo>
                  <a:lnTo>
                    <a:pt x="357784" y="720166"/>
                  </a:lnTo>
                  <a:lnTo>
                    <a:pt x="358495" y="718591"/>
                  </a:lnTo>
                  <a:lnTo>
                    <a:pt x="358495" y="714908"/>
                  </a:lnTo>
                  <a:close/>
                </a:path>
                <a:path w="419734" h="754379">
                  <a:moveTo>
                    <a:pt x="358495" y="395046"/>
                  </a:moveTo>
                  <a:lnTo>
                    <a:pt x="357784" y="393471"/>
                  </a:lnTo>
                  <a:lnTo>
                    <a:pt x="354126" y="389813"/>
                  </a:lnTo>
                  <a:lnTo>
                    <a:pt x="349745" y="389813"/>
                  </a:lnTo>
                  <a:lnTo>
                    <a:pt x="346087" y="393471"/>
                  </a:lnTo>
                  <a:lnTo>
                    <a:pt x="345376" y="395046"/>
                  </a:lnTo>
                  <a:lnTo>
                    <a:pt x="345376" y="398767"/>
                  </a:lnTo>
                  <a:lnTo>
                    <a:pt x="346087" y="400304"/>
                  </a:lnTo>
                  <a:lnTo>
                    <a:pt x="348551" y="402767"/>
                  </a:lnTo>
                  <a:lnTo>
                    <a:pt x="350126" y="403479"/>
                  </a:lnTo>
                  <a:lnTo>
                    <a:pt x="351853" y="403479"/>
                  </a:lnTo>
                  <a:lnTo>
                    <a:pt x="353618" y="403479"/>
                  </a:lnTo>
                  <a:lnTo>
                    <a:pt x="355346" y="402742"/>
                  </a:lnTo>
                  <a:lnTo>
                    <a:pt x="357784" y="400304"/>
                  </a:lnTo>
                  <a:lnTo>
                    <a:pt x="358495" y="398767"/>
                  </a:lnTo>
                  <a:lnTo>
                    <a:pt x="358495" y="395046"/>
                  </a:lnTo>
                  <a:close/>
                </a:path>
                <a:path w="419734" h="754379">
                  <a:moveTo>
                    <a:pt x="362851" y="592797"/>
                  </a:moveTo>
                  <a:lnTo>
                    <a:pt x="362699" y="591934"/>
                  </a:lnTo>
                  <a:lnTo>
                    <a:pt x="362026" y="590308"/>
                  </a:lnTo>
                  <a:lnTo>
                    <a:pt x="361569" y="589559"/>
                  </a:lnTo>
                  <a:lnTo>
                    <a:pt x="358495" y="586524"/>
                  </a:lnTo>
                  <a:lnTo>
                    <a:pt x="354126" y="586524"/>
                  </a:lnTo>
                  <a:lnTo>
                    <a:pt x="351053" y="589559"/>
                  </a:lnTo>
                  <a:lnTo>
                    <a:pt x="350570" y="590270"/>
                  </a:lnTo>
                  <a:lnTo>
                    <a:pt x="349935" y="591870"/>
                  </a:lnTo>
                  <a:lnTo>
                    <a:pt x="349745" y="592734"/>
                  </a:lnTo>
                  <a:lnTo>
                    <a:pt x="349745" y="594601"/>
                  </a:lnTo>
                  <a:lnTo>
                    <a:pt x="354647" y="600176"/>
                  </a:lnTo>
                  <a:lnTo>
                    <a:pt x="357974" y="600176"/>
                  </a:lnTo>
                  <a:lnTo>
                    <a:pt x="362851" y="594499"/>
                  </a:lnTo>
                  <a:lnTo>
                    <a:pt x="362851" y="593699"/>
                  </a:lnTo>
                  <a:lnTo>
                    <a:pt x="362851" y="592797"/>
                  </a:lnTo>
                  <a:close/>
                </a:path>
                <a:path w="419734" h="754379">
                  <a:moveTo>
                    <a:pt x="367245" y="749884"/>
                  </a:moveTo>
                  <a:lnTo>
                    <a:pt x="366547" y="748309"/>
                  </a:lnTo>
                  <a:lnTo>
                    <a:pt x="362851" y="744626"/>
                  </a:lnTo>
                  <a:lnTo>
                    <a:pt x="358330" y="744626"/>
                  </a:lnTo>
                  <a:lnTo>
                    <a:pt x="356057" y="747090"/>
                  </a:lnTo>
                  <a:lnTo>
                    <a:pt x="354965" y="748182"/>
                  </a:lnTo>
                  <a:lnTo>
                    <a:pt x="354393" y="749566"/>
                  </a:lnTo>
                  <a:lnTo>
                    <a:pt x="354228" y="751192"/>
                  </a:lnTo>
                  <a:lnTo>
                    <a:pt x="362597" y="753059"/>
                  </a:lnTo>
                  <a:lnTo>
                    <a:pt x="366801" y="753948"/>
                  </a:lnTo>
                  <a:lnTo>
                    <a:pt x="367055" y="753275"/>
                  </a:lnTo>
                  <a:lnTo>
                    <a:pt x="367245" y="752538"/>
                  </a:lnTo>
                  <a:lnTo>
                    <a:pt x="367245" y="749884"/>
                  </a:lnTo>
                  <a:close/>
                </a:path>
                <a:path w="419734" h="754379">
                  <a:moveTo>
                    <a:pt x="367245" y="342760"/>
                  </a:moveTo>
                  <a:lnTo>
                    <a:pt x="366547" y="341020"/>
                  </a:lnTo>
                  <a:lnTo>
                    <a:pt x="365125" y="339813"/>
                  </a:lnTo>
                  <a:lnTo>
                    <a:pt x="362699" y="337375"/>
                  </a:lnTo>
                  <a:lnTo>
                    <a:pt x="358686" y="337375"/>
                  </a:lnTo>
                  <a:lnTo>
                    <a:pt x="355892" y="339813"/>
                  </a:lnTo>
                  <a:lnTo>
                    <a:pt x="354838" y="341020"/>
                  </a:lnTo>
                  <a:lnTo>
                    <a:pt x="354126" y="342760"/>
                  </a:lnTo>
                  <a:lnTo>
                    <a:pt x="354126" y="346087"/>
                  </a:lnTo>
                  <a:lnTo>
                    <a:pt x="354838" y="347853"/>
                  </a:lnTo>
                  <a:lnTo>
                    <a:pt x="357276" y="350291"/>
                  </a:lnTo>
                  <a:lnTo>
                    <a:pt x="358851" y="351002"/>
                  </a:lnTo>
                  <a:lnTo>
                    <a:pt x="362343" y="351002"/>
                  </a:lnTo>
                  <a:lnTo>
                    <a:pt x="364109" y="350291"/>
                  </a:lnTo>
                  <a:lnTo>
                    <a:pt x="366547" y="347853"/>
                  </a:lnTo>
                  <a:lnTo>
                    <a:pt x="367245" y="346087"/>
                  </a:lnTo>
                  <a:lnTo>
                    <a:pt x="367245" y="342760"/>
                  </a:lnTo>
                  <a:close/>
                </a:path>
                <a:path w="419734" h="754379">
                  <a:moveTo>
                    <a:pt x="367245" y="316534"/>
                  </a:moveTo>
                  <a:lnTo>
                    <a:pt x="366547" y="314807"/>
                  </a:lnTo>
                  <a:lnTo>
                    <a:pt x="365328" y="313588"/>
                  </a:lnTo>
                  <a:lnTo>
                    <a:pt x="362851" y="311111"/>
                  </a:lnTo>
                  <a:lnTo>
                    <a:pt x="358495" y="311111"/>
                  </a:lnTo>
                  <a:lnTo>
                    <a:pt x="355892" y="313588"/>
                  </a:lnTo>
                  <a:lnTo>
                    <a:pt x="354838" y="314807"/>
                  </a:lnTo>
                  <a:lnTo>
                    <a:pt x="354126" y="316534"/>
                  </a:lnTo>
                  <a:lnTo>
                    <a:pt x="354126" y="319874"/>
                  </a:lnTo>
                  <a:lnTo>
                    <a:pt x="354838" y="321627"/>
                  </a:lnTo>
                  <a:lnTo>
                    <a:pt x="357276" y="324065"/>
                  </a:lnTo>
                  <a:lnTo>
                    <a:pt x="358851" y="324777"/>
                  </a:lnTo>
                  <a:lnTo>
                    <a:pt x="362343" y="324777"/>
                  </a:lnTo>
                  <a:lnTo>
                    <a:pt x="364109" y="324065"/>
                  </a:lnTo>
                  <a:lnTo>
                    <a:pt x="366547" y="321627"/>
                  </a:lnTo>
                  <a:lnTo>
                    <a:pt x="367245" y="319874"/>
                  </a:lnTo>
                  <a:lnTo>
                    <a:pt x="367245" y="316534"/>
                  </a:lnTo>
                  <a:close/>
                </a:path>
                <a:path w="419734" h="754379">
                  <a:moveTo>
                    <a:pt x="410946" y="377571"/>
                  </a:moveTo>
                  <a:lnTo>
                    <a:pt x="410273" y="375843"/>
                  </a:lnTo>
                  <a:lnTo>
                    <a:pt x="409054" y="374777"/>
                  </a:lnTo>
                  <a:lnTo>
                    <a:pt x="406590" y="372313"/>
                  </a:lnTo>
                  <a:lnTo>
                    <a:pt x="402221" y="372313"/>
                  </a:lnTo>
                  <a:lnTo>
                    <a:pt x="399796" y="374777"/>
                  </a:lnTo>
                  <a:lnTo>
                    <a:pt x="398576" y="375843"/>
                  </a:lnTo>
                  <a:lnTo>
                    <a:pt x="397865" y="377571"/>
                  </a:lnTo>
                  <a:lnTo>
                    <a:pt x="397865" y="381254"/>
                  </a:lnTo>
                  <a:lnTo>
                    <a:pt x="398576" y="382993"/>
                  </a:lnTo>
                  <a:lnTo>
                    <a:pt x="399796" y="384048"/>
                  </a:lnTo>
                  <a:lnTo>
                    <a:pt x="401015" y="385267"/>
                  </a:lnTo>
                  <a:lnTo>
                    <a:pt x="402577" y="385965"/>
                  </a:lnTo>
                  <a:lnTo>
                    <a:pt x="406069" y="385965"/>
                  </a:lnTo>
                  <a:lnTo>
                    <a:pt x="407809" y="385267"/>
                  </a:lnTo>
                  <a:lnTo>
                    <a:pt x="408863" y="384048"/>
                  </a:lnTo>
                  <a:lnTo>
                    <a:pt x="410273" y="382993"/>
                  </a:lnTo>
                  <a:lnTo>
                    <a:pt x="410946" y="381254"/>
                  </a:lnTo>
                  <a:lnTo>
                    <a:pt x="410946" y="377571"/>
                  </a:lnTo>
                  <a:close/>
                </a:path>
                <a:path w="419734" h="754379">
                  <a:moveTo>
                    <a:pt x="410946" y="299059"/>
                  </a:moveTo>
                  <a:lnTo>
                    <a:pt x="410248" y="297332"/>
                  </a:lnTo>
                  <a:lnTo>
                    <a:pt x="409054" y="296087"/>
                  </a:lnTo>
                  <a:lnTo>
                    <a:pt x="406590" y="293649"/>
                  </a:lnTo>
                  <a:lnTo>
                    <a:pt x="402221" y="293649"/>
                  </a:lnTo>
                  <a:lnTo>
                    <a:pt x="398538" y="297332"/>
                  </a:lnTo>
                  <a:lnTo>
                    <a:pt x="397840" y="298907"/>
                  </a:lnTo>
                  <a:lnTo>
                    <a:pt x="397840" y="300824"/>
                  </a:lnTo>
                  <a:lnTo>
                    <a:pt x="397840" y="302590"/>
                  </a:lnTo>
                  <a:lnTo>
                    <a:pt x="398538" y="304165"/>
                  </a:lnTo>
                  <a:lnTo>
                    <a:pt x="401015" y="306603"/>
                  </a:lnTo>
                  <a:lnTo>
                    <a:pt x="402577" y="307301"/>
                  </a:lnTo>
                  <a:lnTo>
                    <a:pt x="406069" y="307301"/>
                  </a:lnTo>
                  <a:lnTo>
                    <a:pt x="407809" y="306603"/>
                  </a:lnTo>
                  <a:lnTo>
                    <a:pt x="409054" y="305384"/>
                  </a:lnTo>
                  <a:lnTo>
                    <a:pt x="410248" y="304165"/>
                  </a:lnTo>
                  <a:lnTo>
                    <a:pt x="410946" y="302590"/>
                  </a:lnTo>
                  <a:lnTo>
                    <a:pt x="410946" y="299059"/>
                  </a:lnTo>
                  <a:close/>
                </a:path>
                <a:path w="419734" h="754379">
                  <a:moveTo>
                    <a:pt x="419696" y="338404"/>
                  </a:moveTo>
                  <a:lnTo>
                    <a:pt x="418998" y="336664"/>
                  </a:lnTo>
                  <a:lnTo>
                    <a:pt x="417779" y="335419"/>
                  </a:lnTo>
                  <a:lnTo>
                    <a:pt x="415340" y="332981"/>
                  </a:lnTo>
                  <a:lnTo>
                    <a:pt x="410946" y="332981"/>
                  </a:lnTo>
                  <a:lnTo>
                    <a:pt x="407289" y="336638"/>
                  </a:lnTo>
                  <a:lnTo>
                    <a:pt x="406590" y="338239"/>
                  </a:lnTo>
                  <a:lnTo>
                    <a:pt x="406590" y="341731"/>
                  </a:lnTo>
                  <a:lnTo>
                    <a:pt x="407289" y="343496"/>
                  </a:lnTo>
                  <a:lnTo>
                    <a:pt x="409765" y="345935"/>
                  </a:lnTo>
                  <a:lnTo>
                    <a:pt x="411327" y="346608"/>
                  </a:lnTo>
                  <a:lnTo>
                    <a:pt x="413067" y="346608"/>
                  </a:lnTo>
                  <a:lnTo>
                    <a:pt x="414832" y="346633"/>
                  </a:lnTo>
                  <a:lnTo>
                    <a:pt x="416560" y="345935"/>
                  </a:lnTo>
                  <a:lnTo>
                    <a:pt x="417779" y="344716"/>
                  </a:lnTo>
                  <a:lnTo>
                    <a:pt x="418998" y="343496"/>
                  </a:lnTo>
                  <a:lnTo>
                    <a:pt x="419696" y="341731"/>
                  </a:lnTo>
                  <a:lnTo>
                    <a:pt x="419696" y="338404"/>
                  </a:lnTo>
                  <a:close/>
                </a:path>
                <a:path w="419734" h="754379">
                  <a:moveTo>
                    <a:pt x="419696" y="255181"/>
                  </a:moveTo>
                  <a:lnTo>
                    <a:pt x="418998" y="253606"/>
                  </a:lnTo>
                  <a:lnTo>
                    <a:pt x="417779" y="252387"/>
                  </a:lnTo>
                  <a:lnTo>
                    <a:pt x="415340" y="249923"/>
                  </a:lnTo>
                  <a:lnTo>
                    <a:pt x="410794" y="249923"/>
                  </a:lnTo>
                  <a:lnTo>
                    <a:pt x="408508" y="252387"/>
                  </a:lnTo>
                  <a:lnTo>
                    <a:pt x="407289" y="253606"/>
                  </a:lnTo>
                  <a:lnTo>
                    <a:pt x="406590" y="255181"/>
                  </a:lnTo>
                  <a:lnTo>
                    <a:pt x="406590" y="258864"/>
                  </a:lnTo>
                  <a:lnTo>
                    <a:pt x="407289" y="260438"/>
                  </a:lnTo>
                  <a:lnTo>
                    <a:pt x="409765" y="262877"/>
                  </a:lnTo>
                  <a:lnTo>
                    <a:pt x="411327" y="263575"/>
                  </a:lnTo>
                  <a:lnTo>
                    <a:pt x="414832" y="263575"/>
                  </a:lnTo>
                  <a:lnTo>
                    <a:pt x="416598" y="262877"/>
                  </a:lnTo>
                  <a:lnTo>
                    <a:pt x="418998" y="260438"/>
                  </a:lnTo>
                  <a:lnTo>
                    <a:pt x="419696" y="258673"/>
                  </a:lnTo>
                  <a:lnTo>
                    <a:pt x="419696" y="255181"/>
                  </a:lnTo>
                  <a:close/>
                </a:path>
              </a:pathLst>
            </a:custGeom>
            <a:solidFill>
              <a:srgbClr val="F5BD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56077" y="4550514"/>
              <a:ext cx="3664585" cy="2372995"/>
            </a:xfrm>
            <a:custGeom>
              <a:avLst/>
              <a:gdLst/>
              <a:ahLst/>
              <a:cxnLst/>
              <a:rect l="l" t="t" r="r" b="b"/>
              <a:pathLst>
                <a:path w="3664585" h="2372995">
                  <a:moveTo>
                    <a:pt x="887274" y="2372753"/>
                  </a:moveTo>
                  <a:lnTo>
                    <a:pt x="848703" y="2368143"/>
                  </a:lnTo>
                  <a:lnTo>
                    <a:pt x="811210" y="2360937"/>
                  </a:lnTo>
                  <a:lnTo>
                    <a:pt x="739457" y="2339209"/>
                  </a:lnTo>
                  <a:lnTo>
                    <a:pt x="694870" y="2320146"/>
                  </a:lnTo>
                  <a:lnTo>
                    <a:pt x="652097" y="2297520"/>
                  </a:lnTo>
                  <a:lnTo>
                    <a:pt x="611129" y="2271597"/>
                  </a:lnTo>
                  <a:lnTo>
                    <a:pt x="571951" y="2242647"/>
                  </a:lnTo>
                  <a:lnTo>
                    <a:pt x="534554" y="2210936"/>
                  </a:lnTo>
                  <a:lnTo>
                    <a:pt x="505707" y="2219813"/>
                  </a:lnTo>
                  <a:lnTo>
                    <a:pt x="451049" y="2235839"/>
                  </a:lnTo>
                  <a:lnTo>
                    <a:pt x="410827" y="2243671"/>
                  </a:lnTo>
                  <a:lnTo>
                    <a:pt x="403702" y="2243671"/>
                  </a:lnTo>
                  <a:lnTo>
                    <a:pt x="354608" y="2239916"/>
                  </a:lnTo>
                  <a:lnTo>
                    <a:pt x="308459" y="2229153"/>
                  </a:lnTo>
                  <a:lnTo>
                    <a:pt x="265308" y="2212133"/>
                  </a:lnTo>
                  <a:lnTo>
                    <a:pt x="225209" y="2189605"/>
                  </a:lnTo>
                  <a:lnTo>
                    <a:pt x="188212" y="2162322"/>
                  </a:lnTo>
                  <a:lnTo>
                    <a:pt x="154371" y="2131035"/>
                  </a:lnTo>
                  <a:lnTo>
                    <a:pt x="123738" y="2096493"/>
                  </a:lnTo>
                  <a:lnTo>
                    <a:pt x="96367" y="2059449"/>
                  </a:lnTo>
                  <a:lnTo>
                    <a:pt x="72308" y="2020653"/>
                  </a:lnTo>
                  <a:lnTo>
                    <a:pt x="51616" y="1980856"/>
                  </a:lnTo>
                  <a:lnTo>
                    <a:pt x="34342" y="1940809"/>
                  </a:lnTo>
                  <a:lnTo>
                    <a:pt x="17932" y="1888762"/>
                  </a:lnTo>
                  <a:lnTo>
                    <a:pt x="7097" y="1833169"/>
                  </a:lnTo>
                  <a:lnTo>
                    <a:pt x="1299" y="1775596"/>
                  </a:lnTo>
                  <a:lnTo>
                    <a:pt x="0" y="1717607"/>
                  </a:lnTo>
                  <a:lnTo>
                    <a:pt x="2658" y="1660768"/>
                  </a:lnTo>
                  <a:lnTo>
                    <a:pt x="8736" y="1606644"/>
                  </a:lnTo>
                  <a:lnTo>
                    <a:pt x="17695" y="1556799"/>
                  </a:lnTo>
                  <a:lnTo>
                    <a:pt x="28994" y="1512799"/>
                  </a:lnTo>
                  <a:lnTo>
                    <a:pt x="42096" y="1476208"/>
                  </a:lnTo>
                  <a:lnTo>
                    <a:pt x="71550" y="1431513"/>
                  </a:lnTo>
                  <a:lnTo>
                    <a:pt x="115194" y="1404597"/>
                  </a:lnTo>
                  <a:lnTo>
                    <a:pt x="150337" y="1387017"/>
                  </a:lnTo>
                  <a:lnTo>
                    <a:pt x="159391" y="1329786"/>
                  </a:lnTo>
                  <a:lnTo>
                    <a:pt x="177877" y="1280098"/>
                  </a:lnTo>
                  <a:lnTo>
                    <a:pt x="203753" y="1237484"/>
                  </a:lnTo>
                  <a:lnTo>
                    <a:pt x="234978" y="1201473"/>
                  </a:lnTo>
                  <a:lnTo>
                    <a:pt x="269509" y="1171594"/>
                  </a:lnTo>
                  <a:lnTo>
                    <a:pt x="305304" y="1147378"/>
                  </a:lnTo>
                  <a:lnTo>
                    <a:pt x="340322" y="1128353"/>
                  </a:lnTo>
                  <a:lnTo>
                    <a:pt x="399856" y="1103998"/>
                  </a:lnTo>
                  <a:lnTo>
                    <a:pt x="430526" y="1089557"/>
                  </a:lnTo>
                  <a:lnTo>
                    <a:pt x="543625" y="1037055"/>
                  </a:lnTo>
                  <a:lnTo>
                    <a:pt x="735388" y="949269"/>
                  </a:lnTo>
                  <a:lnTo>
                    <a:pt x="1082097" y="792135"/>
                  </a:lnTo>
                  <a:lnTo>
                    <a:pt x="2300890" y="244046"/>
                  </a:lnTo>
                  <a:lnTo>
                    <a:pt x="2346897" y="221629"/>
                  </a:lnTo>
                  <a:lnTo>
                    <a:pt x="2394202" y="200039"/>
                  </a:lnTo>
                  <a:lnTo>
                    <a:pt x="2446267" y="177464"/>
                  </a:lnTo>
                  <a:lnTo>
                    <a:pt x="2501678" y="154409"/>
                  </a:lnTo>
                  <a:lnTo>
                    <a:pt x="2559022" y="131381"/>
                  </a:lnTo>
                  <a:lnTo>
                    <a:pt x="2616889" y="108885"/>
                  </a:lnTo>
                  <a:lnTo>
                    <a:pt x="2673865" y="87428"/>
                  </a:lnTo>
                  <a:lnTo>
                    <a:pt x="2728538" y="67515"/>
                  </a:lnTo>
                  <a:lnTo>
                    <a:pt x="2779495" y="49652"/>
                  </a:lnTo>
                  <a:lnTo>
                    <a:pt x="2825324" y="34345"/>
                  </a:lnTo>
                  <a:lnTo>
                    <a:pt x="2864613" y="22101"/>
                  </a:lnTo>
                  <a:lnTo>
                    <a:pt x="2917920" y="8822"/>
                  </a:lnTo>
                  <a:lnTo>
                    <a:pt x="3000878" y="197"/>
                  </a:lnTo>
                  <a:lnTo>
                    <a:pt x="3065985" y="0"/>
                  </a:lnTo>
                  <a:lnTo>
                    <a:pt x="3116527" y="6978"/>
                  </a:lnTo>
                  <a:lnTo>
                    <a:pt x="3155786" y="19880"/>
                  </a:lnTo>
                  <a:lnTo>
                    <a:pt x="3213594" y="58450"/>
                  </a:lnTo>
                  <a:lnTo>
                    <a:pt x="3247355" y="89055"/>
                  </a:lnTo>
                  <a:lnTo>
                    <a:pt x="3281438" y="121637"/>
                  </a:lnTo>
                  <a:lnTo>
                    <a:pt x="3315588" y="156055"/>
                  </a:lnTo>
                  <a:lnTo>
                    <a:pt x="3349551" y="192171"/>
                  </a:lnTo>
                  <a:lnTo>
                    <a:pt x="3383074" y="229844"/>
                  </a:lnTo>
                  <a:lnTo>
                    <a:pt x="3415904" y="268936"/>
                  </a:lnTo>
                  <a:lnTo>
                    <a:pt x="3447785" y="309306"/>
                  </a:lnTo>
                  <a:lnTo>
                    <a:pt x="3478466" y="350815"/>
                  </a:lnTo>
                  <a:lnTo>
                    <a:pt x="3507692" y="393324"/>
                  </a:lnTo>
                  <a:lnTo>
                    <a:pt x="3535209" y="436694"/>
                  </a:lnTo>
                  <a:lnTo>
                    <a:pt x="3560764" y="480784"/>
                  </a:lnTo>
                  <a:lnTo>
                    <a:pt x="3584103" y="525456"/>
                  </a:lnTo>
                  <a:lnTo>
                    <a:pt x="3604973" y="570569"/>
                  </a:lnTo>
                  <a:lnTo>
                    <a:pt x="3623120" y="615985"/>
                  </a:lnTo>
                  <a:lnTo>
                    <a:pt x="3638289" y="661563"/>
                  </a:lnTo>
                  <a:lnTo>
                    <a:pt x="3650228" y="707165"/>
                  </a:lnTo>
                  <a:lnTo>
                    <a:pt x="3658683" y="752651"/>
                  </a:lnTo>
                  <a:lnTo>
                    <a:pt x="3663400" y="797881"/>
                  </a:lnTo>
                  <a:lnTo>
                    <a:pt x="3664126" y="842716"/>
                  </a:lnTo>
                  <a:lnTo>
                    <a:pt x="3660606" y="887016"/>
                  </a:lnTo>
                  <a:lnTo>
                    <a:pt x="3652085" y="934422"/>
                  </a:lnTo>
                  <a:lnTo>
                    <a:pt x="3639308" y="979152"/>
                  </a:lnTo>
                  <a:lnTo>
                    <a:pt x="3622369" y="1021387"/>
                  </a:lnTo>
                  <a:lnTo>
                    <a:pt x="3601359" y="1061311"/>
                  </a:lnTo>
                  <a:lnTo>
                    <a:pt x="3576372" y="1099106"/>
                  </a:lnTo>
                  <a:lnTo>
                    <a:pt x="3547500" y="1134952"/>
                  </a:lnTo>
                  <a:lnTo>
                    <a:pt x="3514836" y="1169033"/>
                  </a:lnTo>
                  <a:lnTo>
                    <a:pt x="3478472" y="1201531"/>
                  </a:lnTo>
                  <a:lnTo>
                    <a:pt x="3438502" y="1232628"/>
                  </a:lnTo>
                  <a:lnTo>
                    <a:pt x="3395017" y="1262505"/>
                  </a:lnTo>
                  <a:lnTo>
                    <a:pt x="3348110" y="1291346"/>
                  </a:lnTo>
                  <a:lnTo>
                    <a:pt x="3297875" y="1319331"/>
                  </a:lnTo>
                  <a:lnTo>
                    <a:pt x="3233827" y="1351918"/>
                  </a:lnTo>
                  <a:lnTo>
                    <a:pt x="2967269" y="1488568"/>
                  </a:lnTo>
                  <a:lnTo>
                    <a:pt x="2840324" y="1552651"/>
                  </a:lnTo>
                  <a:lnTo>
                    <a:pt x="2746405" y="1599464"/>
                  </a:lnTo>
                  <a:lnTo>
                    <a:pt x="2646083" y="1648867"/>
                  </a:lnTo>
                  <a:lnTo>
                    <a:pt x="2540240" y="1700274"/>
                  </a:lnTo>
                  <a:lnTo>
                    <a:pt x="2429759" y="1753101"/>
                  </a:lnTo>
                  <a:lnTo>
                    <a:pt x="2373054" y="1779863"/>
                  </a:lnTo>
                  <a:lnTo>
                    <a:pt x="2315521" y="1806761"/>
                  </a:lnTo>
                  <a:lnTo>
                    <a:pt x="2257269" y="1833720"/>
                  </a:lnTo>
                  <a:lnTo>
                    <a:pt x="2198408" y="1860669"/>
                  </a:lnTo>
                  <a:lnTo>
                    <a:pt x="2139049" y="1887533"/>
                  </a:lnTo>
                  <a:lnTo>
                    <a:pt x="2079302" y="1914240"/>
                  </a:lnTo>
                  <a:lnTo>
                    <a:pt x="2019277" y="1940716"/>
                  </a:lnTo>
                  <a:lnTo>
                    <a:pt x="1959084" y="1966888"/>
                  </a:lnTo>
                  <a:lnTo>
                    <a:pt x="1898835" y="1992684"/>
                  </a:lnTo>
                  <a:lnTo>
                    <a:pt x="1838638" y="2018029"/>
                  </a:lnTo>
                  <a:lnTo>
                    <a:pt x="1778604" y="2042851"/>
                  </a:lnTo>
                  <a:lnTo>
                    <a:pt x="1718844" y="2067076"/>
                  </a:lnTo>
                  <a:lnTo>
                    <a:pt x="1659468" y="2090632"/>
                  </a:lnTo>
                  <a:lnTo>
                    <a:pt x="1600585" y="2113445"/>
                  </a:lnTo>
                  <a:lnTo>
                    <a:pt x="1444353" y="2172205"/>
                  </a:lnTo>
                  <a:lnTo>
                    <a:pt x="1310064" y="2223173"/>
                  </a:lnTo>
                  <a:lnTo>
                    <a:pt x="1219704" y="2258059"/>
                  </a:lnTo>
                  <a:lnTo>
                    <a:pt x="1121269" y="2296622"/>
                  </a:lnTo>
                  <a:lnTo>
                    <a:pt x="1008410" y="2341392"/>
                  </a:lnTo>
                  <a:lnTo>
                    <a:pt x="974918" y="2355987"/>
                  </a:lnTo>
                  <a:lnTo>
                    <a:pt x="943105" y="2366378"/>
                  </a:lnTo>
                  <a:lnTo>
                    <a:pt x="913660" y="2372115"/>
                  </a:lnTo>
                  <a:lnTo>
                    <a:pt x="887274" y="2372753"/>
                  </a:lnTo>
                  <a:close/>
                </a:path>
              </a:pathLst>
            </a:custGeom>
            <a:solidFill>
              <a:srgbClr val="D09D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53819" y="4585525"/>
              <a:ext cx="3239135" cy="2288540"/>
            </a:xfrm>
            <a:custGeom>
              <a:avLst/>
              <a:gdLst/>
              <a:ahLst/>
              <a:cxnLst/>
              <a:rect l="l" t="t" r="r" b="b"/>
              <a:pathLst>
                <a:path w="3239135" h="2288540">
                  <a:moveTo>
                    <a:pt x="546290" y="931024"/>
                  </a:moveTo>
                  <a:lnTo>
                    <a:pt x="545477" y="929157"/>
                  </a:lnTo>
                  <a:lnTo>
                    <a:pt x="541185" y="924877"/>
                  </a:lnTo>
                  <a:lnTo>
                    <a:pt x="536079" y="924877"/>
                  </a:lnTo>
                  <a:lnTo>
                    <a:pt x="531787" y="929157"/>
                  </a:lnTo>
                  <a:lnTo>
                    <a:pt x="530987" y="931024"/>
                  </a:lnTo>
                  <a:lnTo>
                    <a:pt x="530987" y="935304"/>
                  </a:lnTo>
                  <a:lnTo>
                    <a:pt x="531787" y="937158"/>
                  </a:lnTo>
                  <a:lnTo>
                    <a:pt x="534670" y="939990"/>
                  </a:lnTo>
                  <a:lnTo>
                    <a:pt x="536486" y="940803"/>
                  </a:lnTo>
                  <a:lnTo>
                    <a:pt x="538505" y="940803"/>
                  </a:lnTo>
                  <a:lnTo>
                    <a:pt x="540575" y="940803"/>
                  </a:lnTo>
                  <a:lnTo>
                    <a:pt x="542645" y="939990"/>
                  </a:lnTo>
                  <a:lnTo>
                    <a:pt x="545477" y="937158"/>
                  </a:lnTo>
                  <a:lnTo>
                    <a:pt x="546290" y="935304"/>
                  </a:lnTo>
                  <a:lnTo>
                    <a:pt x="546290" y="931024"/>
                  </a:lnTo>
                  <a:close/>
                </a:path>
                <a:path w="3239135" h="2288540">
                  <a:moveTo>
                    <a:pt x="636816" y="1047572"/>
                  </a:moveTo>
                  <a:lnTo>
                    <a:pt x="635355" y="1044257"/>
                  </a:lnTo>
                  <a:lnTo>
                    <a:pt x="627583" y="1036497"/>
                  </a:lnTo>
                  <a:lnTo>
                    <a:pt x="618388" y="1036497"/>
                  </a:lnTo>
                  <a:lnTo>
                    <a:pt x="610616" y="1044257"/>
                  </a:lnTo>
                  <a:lnTo>
                    <a:pt x="609155" y="1047572"/>
                  </a:lnTo>
                  <a:lnTo>
                    <a:pt x="609155" y="1055331"/>
                  </a:lnTo>
                  <a:lnTo>
                    <a:pt x="610616" y="1058646"/>
                  </a:lnTo>
                  <a:lnTo>
                    <a:pt x="613244" y="1061199"/>
                  </a:lnTo>
                  <a:lnTo>
                    <a:pt x="615797" y="1063777"/>
                  </a:lnTo>
                  <a:lnTo>
                    <a:pt x="619125" y="1065276"/>
                  </a:lnTo>
                  <a:lnTo>
                    <a:pt x="626529" y="1065276"/>
                  </a:lnTo>
                  <a:lnTo>
                    <a:pt x="630174" y="1063777"/>
                  </a:lnTo>
                  <a:lnTo>
                    <a:pt x="632802" y="1061199"/>
                  </a:lnTo>
                  <a:lnTo>
                    <a:pt x="635355" y="1058646"/>
                  </a:lnTo>
                  <a:lnTo>
                    <a:pt x="636816" y="1055331"/>
                  </a:lnTo>
                  <a:lnTo>
                    <a:pt x="636816" y="1047572"/>
                  </a:lnTo>
                  <a:close/>
                </a:path>
                <a:path w="3239135" h="2288540">
                  <a:moveTo>
                    <a:pt x="699935" y="1209154"/>
                  </a:moveTo>
                  <a:lnTo>
                    <a:pt x="699325" y="1207770"/>
                  </a:lnTo>
                  <a:lnTo>
                    <a:pt x="696163" y="1204620"/>
                  </a:lnTo>
                  <a:lnTo>
                    <a:pt x="692365" y="1204620"/>
                  </a:lnTo>
                  <a:lnTo>
                    <a:pt x="689203" y="1207770"/>
                  </a:lnTo>
                  <a:lnTo>
                    <a:pt x="688594" y="1209154"/>
                  </a:lnTo>
                  <a:lnTo>
                    <a:pt x="688594" y="1212342"/>
                  </a:lnTo>
                  <a:lnTo>
                    <a:pt x="689203" y="1213675"/>
                  </a:lnTo>
                  <a:lnTo>
                    <a:pt x="690257" y="1214729"/>
                  </a:lnTo>
                  <a:lnTo>
                    <a:pt x="691311" y="1215821"/>
                  </a:lnTo>
                  <a:lnTo>
                    <a:pt x="692683" y="1216380"/>
                  </a:lnTo>
                  <a:lnTo>
                    <a:pt x="695718" y="1216380"/>
                  </a:lnTo>
                  <a:lnTo>
                    <a:pt x="697217" y="1215821"/>
                  </a:lnTo>
                  <a:lnTo>
                    <a:pt x="698271" y="1214729"/>
                  </a:lnTo>
                  <a:lnTo>
                    <a:pt x="699325" y="1213675"/>
                  </a:lnTo>
                  <a:lnTo>
                    <a:pt x="699935" y="1212342"/>
                  </a:lnTo>
                  <a:lnTo>
                    <a:pt x="699935" y="1209154"/>
                  </a:lnTo>
                  <a:close/>
                </a:path>
                <a:path w="3239135" h="2288540">
                  <a:moveTo>
                    <a:pt x="742162" y="1341386"/>
                  </a:moveTo>
                  <a:lnTo>
                    <a:pt x="741514" y="1339964"/>
                  </a:lnTo>
                  <a:lnTo>
                    <a:pt x="738276" y="1336738"/>
                  </a:lnTo>
                  <a:lnTo>
                    <a:pt x="734390" y="1336738"/>
                  </a:lnTo>
                  <a:lnTo>
                    <a:pt x="732243" y="1338922"/>
                  </a:lnTo>
                  <a:lnTo>
                    <a:pt x="731151" y="1339964"/>
                  </a:lnTo>
                  <a:lnTo>
                    <a:pt x="730542" y="1341386"/>
                  </a:lnTo>
                  <a:lnTo>
                    <a:pt x="730542" y="1344612"/>
                  </a:lnTo>
                  <a:lnTo>
                    <a:pt x="731151" y="1346034"/>
                  </a:lnTo>
                  <a:lnTo>
                    <a:pt x="732243" y="1347076"/>
                  </a:lnTo>
                  <a:lnTo>
                    <a:pt x="733336" y="1348168"/>
                  </a:lnTo>
                  <a:lnTo>
                    <a:pt x="734707" y="1348816"/>
                  </a:lnTo>
                  <a:lnTo>
                    <a:pt x="737831" y="1348816"/>
                  </a:lnTo>
                  <a:lnTo>
                    <a:pt x="739368" y="1348168"/>
                  </a:lnTo>
                  <a:lnTo>
                    <a:pt x="740460" y="1347076"/>
                  </a:lnTo>
                  <a:lnTo>
                    <a:pt x="741514" y="1346034"/>
                  </a:lnTo>
                  <a:lnTo>
                    <a:pt x="742162" y="1344612"/>
                  </a:lnTo>
                  <a:lnTo>
                    <a:pt x="742162" y="1341386"/>
                  </a:lnTo>
                  <a:close/>
                </a:path>
                <a:path w="3239135" h="2288540">
                  <a:moveTo>
                    <a:pt x="866051" y="1415503"/>
                  </a:moveTo>
                  <a:lnTo>
                    <a:pt x="864590" y="1412227"/>
                  </a:lnTo>
                  <a:lnTo>
                    <a:pt x="862076" y="1409687"/>
                  </a:lnTo>
                  <a:lnTo>
                    <a:pt x="856932" y="1404594"/>
                  </a:lnTo>
                  <a:lnTo>
                    <a:pt x="847826" y="1404594"/>
                  </a:lnTo>
                  <a:lnTo>
                    <a:pt x="842772" y="1409687"/>
                  </a:lnTo>
                  <a:lnTo>
                    <a:pt x="840181" y="1412227"/>
                  </a:lnTo>
                  <a:lnTo>
                    <a:pt x="838758" y="1415503"/>
                  </a:lnTo>
                  <a:lnTo>
                    <a:pt x="838758" y="1423136"/>
                  </a:lnTo>
                  <a:lnTo>
                    <a:pt x="840181" y="1426413"/>
                  </a:lnTo>
                  <a:lnTo>
                    <a:pt x="842772" y="1428915"/>
                  </a:lnTo>
                  <a:lnTo>
                    <a:pt x="845324" y="1431505"/>
                  </a:lnTo>
                  <a:lnTo>
                    <a:pt x="848601" y="1432966"/>
                  </a:lnTo>
                  <a:lnTo>
                    <a:pt x="855891" y="1432966"/>
                  </a:lnTo>
                  <a:lnTo>
                    <a:pt x="859485" y="1431505"/>
                  </a:lnTo>
                  <a:lnTo>
                    <a:pt x="862076" y="1428915"/>
                  </a:lnTo>
                  <a:lnTo>
                    <a:pt x="864590" y="1426413"/>
                  </a:lnTo>
                  <a:lnTo>
                    <a:pt x="866051" y="1423136"/>
                  </a:lnTo>
                  <a:lnTo>
                    <a:pt x="866051" y="1415503"/>
                  </a:lnTo>
                  <a:close/>
                </a:path>
                <a:path w="3239135" h="2288540">
                  <a:moveTo>
                    <a:pt x="917829" y="913244"/>
                  </a:moveTo>
                  <a:lnTo>
                    <a:pt x="916533" y="910285"/>
                  </a:lnTo>
                  <a:lnTo>
                    <a:pt x="909650" y="903414"/>
                  </a:lnTo>
                  <a:lnTo>
                    <a:pt x="901471" y="903414"/>
                  </a:lnTo>
                  <a:lnTo>
                    <a:pt x="896899" y="908024"/>
                  </a:lnTo>
                  <a:lnTo>
                    <a:pt x="894588" y="910285"/>
                  </a:lnTo>
                  <a:lnTo>
                    <a:pt x="893292" y="913244"/>
                  </a:lnTo>
                  <a:lnTo>
                    <a:pt x="893292" y="920153"/>
                  </a:lnTo>
                  <a:lnTo>
                    <a:pt x="894588" y="923061"/>
                  </a:lnTo>
                  <a:lnTo>
                    <a:pt x="896899" y="925322"/>
                  </a:lnTo>
                  <a:lnTo>
                    <a:pt x="899210" y="927671"/>
                  </a:lnTo>
                  <a:lnTo>
                    <a:pt x="902157" y="928954"/>
                  </a:lnTo>
                  <a:lnTo>
                    <a:pt x="908685" y="928954"/>
                  </a:lnTo>
                  <a:lnTo>
                    <a:pt x="911961" y="927671"/>
                  </a:lnTo>
                  <a:lnTo>
                    <a:pt x="914273" y="925322"/>
                  </a:lnTo>
                  <a:lnTo>
                    <a:pt x="916533" y="923061"/>
                  </a:lnTo>
                  <a:lnTo>
                    <a:pt x="917829" y="920153"/>
                  </a:lnTo>
                  <a:lnTo>
                    <a:pt x="917829" y="913244"/>
                  </a:lnTo>
                  <a:close/>
                </a:path>
                <a:path w="3239135" h="2288540">
                  <a:moveTo>
                    <a:pt x="924979" y="2041817"/>
                  </a:moveTo>
                  <a:lnTo>
                    <a:pt x="921867" y="1996097"/>
                  </a:lnTo>
                  <a:lnTo>
                    <a:pt x="915416" y="1947837"/>
                  </a:lnTo>
                  <a:lnTo>
                    <a:pt x="905979" y="1898307"/>
                  </a:lnTo>
                  <a:lnTo>
                    <a:pt x="893902" y="1846237"/>
                  </a:lnTo>
                  <a:lnTo>
                    <a:pt x="887958" y="1824672"/>
                  </a:lnTo>
                  <a:lnTo>
                    <a:pt x="887958" y="1949107"/>
                  </a:lnTo>
                  <a:lnTo>
                    <a:pt x="882599" y="1997367"/>
                  </a:lnTo>
                  <a:lnTo>
                    <a:pt x="868946" y="2044357"/>
                  </a:lnTo>
                  <a:lnTo>
                    <a:pt x="848271" y="2091347"/>
                  </a:lnTo>
                  <a:lnTo>
                    <a:pt x="821893" y="2133257"/>
                  </a:lnTo>
                  <a:lnTo>
                    <a:pt x="791108" y="2171357"/>
                  </a:lnTo>
                  <a:lnTo>
                    <a:pt x="757224" y="2203107"/>
                  </a:lnTo>
                  <a:lnTo>
                    <a:pt x="719747" y="2225967"/>
                  </a:lnTo>
                  <a:lnTo>
                    <a:pt x="675830" y="2242477"/>
                  </a:lnTo>
                  <a:lnTo>
                    <a:pt x="628599" y="2251367"/>
                  </a:lnTo>
                  <a:lnTo>
                    <a:pt x="581152" y="2250097"/>
                  </a:lnTo>
                  <a:lnTo>
                    <a:pt x="536625" y="2239937"/>
                  </a:lnTo>
                  <a:lnTo>
                    <a:pt x="498132" y="2218347"/>
                  </a:lnTo>
                  <a:lnTo>
                    <a:pt x="468795" y="2182787"/>
                  </a:lnTo>
                  <a:lnTo>
                    <a:pt x="467550" y="2173897"/>
                  </a:lnTo>
                  <a:lnTo>
                    <a:pt x="472694" y="2167547"/>
                  </a:lnTo>
                  <a:lnTo>
                    <a:pt x="480809" y="2166277"/>
                  </a:lnTo>
                  <a:lnTo>
                    <a:pt x="488467" y="2171357"/>
                  </a:lnTo>
                  <a:lnTo>
                    <a:pt x="519468" y="2200567"/>
                  </a:lnTo>
                  <a:lnTo>
                    <a:pt x="557631" y="2214537"/>
                  </a:lnTo>
                  <a:lnTo>
                    <a:pt x="600240" y="2215807"/>
                  </a:lnTo>
                  <a:lnTo>
                    <a:pt x="644550" y="2208187"/>
                  </a:lnTo>
                  <a:lnTo>
                    <a:pt x="687844" y="2190407"/>
                  </a:lnTo>
                  <a:lnTo>
                    <a:pt x="727405" y="2167547"/>
                  </a:lnTo>
                  <a:lnTo>
                    <a:pt x="760488" y="2140877"/>
                  </a:lnTo>
                  <a:lnTo>
                    <a:pt x="810209" y="2060867"/>
                  </a:lnTo>
                  <a:lnTo>
                    <a:pt x="827303" y="2008797"/>
                  </a:lnTo>
                  <a:lnTo>
                    <a:pt x="840079" y="1956727"/>
                  </a:lnTo>
                  <a:lnTo>
                    <a:pt x="841260" y="1951647"/>
                  </a:lnTo>
                  <a:lnTo>
                    <a:pt x="852893" y="1902117"/>
                  </a:lnTo>
                  <a:lnTo>
                    <a:pt x="858812" y="1893227"/>
                  </a:lnTo>
                  <a:lnTo>
                    <a:pt x="868451" y="1890687"/>
                  </a:lnTo>
                  <a:lnTo>
                    <a:pt x="878014" y="1893227"/>
                  </a:lnTo>
                  <a:lnTo>
                    <a:pt x="883704" y="1902117"/>
                  </a:lnTo>
                  <a:lnTo>
                    <a:pt x="887958" y="1949107"/>
                  </a:lnTo>
                  <a:lnTo>
                    <a:pt x="887958" y="1824672"/>
                  </a:lnTo>
                  <a:lnTo>
                    <a:pt x="863295" y="1740827"/>
                  </a:lnTo>
                  <a:lnTo>
                    <a:pt x="845464" y="1688757"/>
                  </a:lnTo>
                  <a:lnTo>
                    <a:pt x="826439" y="1637957"/>
                  </a:lnTo>
                  <a:lnTo>
                    <a:pt x="810221" y="1598587"/>
                  </a:lnTo>
                  <a:lnTo>
                    <a:pt x="810221" y="1968157"/>
                  </a:lnTo>
                  <a:lnTo>
                    <a:pt x="800938" y="2007527"/>
                  </a:lnTo>
                  <a:lnTo>
                    <a:pt x="784529" y="2045627"/>
                  </a:lnTo>
                  <a:lnTo>
                    <a:pt x="761898" y="2082457"/>
                  </a:lnTo>
                  <a:lnTo>
                    <a:pt x="733983" y="2115477"/>
                  </a:lnTo>
                  <a:lnTo>
                    <a:pt x="701713" y="2142147"/>
                  </a:lnTo>
                  <a:lnTo>
                    <a:pt x="666026" y="2162467"/>
                  </a:lnTo>
                  <a:lnTo>
                    <a:pt x="627837" y="2173897"/>
                  </a:lnTo>
                  <a:lnTo>
                    <a:pt x="588073" y="2173897"/>
                  </a:lnTo>
                  <a:lnTo>
                    <a:pt x="563829" y="2166277"/>
                  </a:lnTo>
                  <a:lnTo>
                    <a:pt x="547662" y="2161197"/>
                  </a:lnTo>
                  <a:lnTo>
                    <a:pt x="540651" y="2152307"/>
                  </a:lnTo>
                  <a:lnTo>
                    <a:pt x="541680" y="2142147"/>
                  </a:lnTo>
                  <a:lnTo>
                    <a:pt x="548652" y="2133257"/>
                  </a:lnTo>
                  <a:lnTo>
                    <a:pt x="559485" y="2133257"/>
                  </a:lnTo>
                  <a:lnTo>
                    <a:pt x="607568" y="2143417"/>
                  </a:lnTo>
                  <a:lnTo>
                    <a:pt x="648830" y="2134527"/>
                  </a:lnTo>
                  <a:lnTo>
                    <a:pt x="650697" y="2133257"/>
                  </a:lnTo>
                  <a:lnTo>
                    <a:pt x="684237" y="2110397"/>
                  </a:lnTo>
                  <a:lnTo>
                    <a:pt x="714717" y="2077377"/>
                  </a:lnTo>
                  <a:lnTo>
                    <a:pt x="720509" y="2068487"/>
                  </a:lnTo>
                  <a:lnTo>
                    <a:pt x="741210" y="2036737"/>
                  </a:lnTo>
                  <a:lnTo>
                    <a:pt x="764641" y="1996097"/>
                  </a:lnTo>
                  <a:lnTo>
                    <a:pt x="785964" y="1957997"/>
                  </a:lnTo>
                  <a:lnTo>
                    <a:pt x="793534" y="1951647"/>
                  </a:lnTo>
                  <a:lnTo>
                    <a:pt x="801966" y="1952917"/>
                  </a:lnTo>
                  <a:lnTo>
                    <a:pt x="808456" y="1959267"/>
                  </a:lnTo>
                  <a:lnTo>
                    <a:pt x="810221" y="1968157"/>
                  </a:lnTo>
                  <a:lnTo>
                    <a:pt x="810221" y="1598587"/>
                  </a:lnTo>
                  <a:lnTo>
                    <a:pt x="806564" y="1589697"/>
                  </a:lnTo>
                  <a:lnTo>
                    <a:pt x="788962" y="1549095"/>
                  </a:lnTo>
                  <a:lnTo>
                    <a:pt x="788962" y="1818297"/>
                  </a:lnTo>
                  <a:lnTo>
                    <a:pt x="786003" y="1827187"/>
                  </a:lnTo>
                  <a:lnTo>
                    <a:pt x="778014" y="1832267"/>
                  </a:lnTo>
                  <a:lnTo>
                    <a:pt x="768464" y="1832267"/>
                  </a:lnTo>
                  <a:lnTo>
                    <a:pt x="760780" y="1825917"/>
                  </a:lnTo>
                  <a:lnTo>
                    <a:pt x="738962" y="1781467"/>
                  </a:lnTo>
                  <a:lnTo>
                    <a:pt x="721487" y="1735747"/>
                  </a:lnTo>
                  <a:lnTo>
                    <a:pt x="705675" y="1688757"/>
                  </a:lnTo>
                  <a:lnTo>
                    <a:pt x="691756" y="1650974"/>
                  </a:lnTo>
                  <a:lnTo>
                    <a:pt x="691756" y="1872907"/>
                  </a:lnTo>
                  <a:lnTo>
                    <a:pt x="690829" y="1918627"/>
                  </a:lnTo>
                  <a:lnTo>
                    <a:pt x="685342" y="1965617"/>
                  </a:lnTo>
                  <a:lnTo>
                    <a:pt x="674878" y="2011337"/>
                  </a:lnTo>
                  <a:lnTo>
                    <a:pt x="659003" y="2057057"/>
                  </a:lnTo>
                  <a:lnTo>
                    <a:pt x="639914" y="2068487"/>
                  </a:lnTo>
                  <a:lnTo>
                    <a:pt x="631202" y="2062137"/>
                  </a:lnTo>
                  <a:lnTo>
                    <a:pt x="628916" y="2049437"/>
                  </a:lnTo>
                  <a:lnTo>
                    <a:pt x="637438" y="1996097"/>
                  </a:lnTo>
                  <a:lnTo>
                    <a:pt x="644448" y="1942757"/>
                  </a:lnTo>
                  <a:lnTo>
                    <a:pt x="648728" y="1890687"/>
                  </a:lnTo>
                  <a:lnTo>
                    <a:pt x="649020" y="1838617"/>
                  </a:lnTo>
                  <a:lnTo>
                    <a:pt x="644118" y="1785277"/>
                  </a:lnTo>
                  <a:lnTo>
                    <a:pt x="632764" y="1731937"/>
                  </a:lnTo>
                  <a:lnTo>
                    <a:pt x="616902" y="1681137"/>
                  </a:lnTo>
                  <a:lnTo>
                    <a:pt x="598385" y="1630337"/>
                  </a:lnTo>
                  <a:lnTo>
                    <a:pt x="577634" y="1580807"/>
                  </a:lnTo>
                  <a:lnTo>
                    <a:pt x="555028" y="1531277"/>
                  </a:lnTo>
                  <a:lnTo>
                    <a:pt x="534733" y="1489367"/>
                  </a:lnTo>
                  <a:lnTo>
                    <a:pt x="511835" y="1444917"/>
                  </a:lnTo>
                  <a:lnTo>
                    <a:pt x="485902" y="1400467"/>
                  </a:lnTo>
                  <a:lnTo>
                    <a:pt x="456501" y="1357287"/>
                  </a:lnTo>
                  <a:lnTo>
                    <a:pt x="423202" y="1319187"/>
                  </a:lnTo>
                  <a:lnTo>
                    <a:pt x="385597" y="1287437"/>
                  </a:lnTo>
                  <a:lnTo>
                    <a:pt x="343242" y="1265847"/>
                  </a:lnTo>
                  <a:lnTo>
                    <a:pt x="331355" y="1263307"/>
                  </a:lnTo>
                  <a:lnTo>
                    <a:pt x="295719" y="1255687"/>
                  </a:lnTo>
                  <a:lnTo>
                    <a:pt x="289204" y="1251877"/>
                  </a:lnTo>
                  <a:lnTo>
                    <a:pt x="288671" y="1250607"/>
                  </a:lnTo>
                  <a:lnTo>
                    <a:pt x="287070" y="1246797"/>
                  </a:lnTo>
                  <a:lnTo>
                    <a:pt x="289267" y="1240447"/>
                  </a:lnTo>
                  <a:lnTo>
                    <a:pt x="295719" y="1236637"/>
                  </a:lnTo>
                  <a:lnTo>
                    <a:pt x="342277" y="1239177"/>
                  </a:lnTo>
                  <a:lnTo>
                    <a:pt x="384962" y="1253147"/>
                  </a:lnTo>
                  <a:lnTo>
                    <a:pt x="423887" y="1278547"/>
                  </a:lnTo>
                  <a:lnTo>
                    <a:pt x="459219" y="1310297"/>
                  </a:lnTo>
                  <a:lnTo>
                    <a:pt x="491058" y="1348397"/>
                  </a:lnTo>
                  <a:lnTo>
                    <a:pt x="519544" y="1390307"/>
                  </a:lnTo>
                  <a:lnTo>
                    <a:pt x="544804" y="1433487"/>
                  </a:lnTo>
                  <a:lnTo>
                    <a:pt x="566978" y="1475397"/>
                  </a:lnTo>
                  <a:lnTo>
                    <a:pt x="586206" y="1513497"/>
                  </a:lnTo>
                  <a:lnTo>
                    <a:pt x="606399" y="1555407"/>
                  </a:lnTo>
                  <a:lnTo>
                    <a:pt x="625449" y="1599857"/>
                  </a:lnTo>
                  <a:lnTo>
                    <a:pt x="642924" y="1643037"/>
                  </a:lnTo>
                  <a:lnTo>
                    <a:pt x="658393" y="1688757"/>
                  </a:lnTo>
                  <a:lnTo>
                    <a:pt x="671436" y="1734477"/>
                  </a:lnTo>
                  <a:lnTo>
                    <a:pt x="681634" y="1780197"/>
                  </a:lnTo>
                  <a:lnTo>
                    <a:pt x="688543" y="1825917"/>
                  </a:lnTo>
                  <a:lnTo>
                    <a:pt x="691756" y="1872907"/>
                  </a:lnTo>
                  <a:lnTo>
                    <a:pt x="691756" y="1650974"/>
                  </a:lnTo>
                  <a:lnTo>
                    <a:pt x="668007" y="1593507"/>
                  </a:lnTo>
                  <a:lnTo>
                    <a:pt x="645883" y="1545247"/>
                  </a:lnTo>
                  <a:lnTo>
                    <a:pt x="622160" y="1496987"/>
                  </a:lnTo>
                  <a:lnTo>
                    <a:pt x="596544" y="1449997"/>
                  </a:lnTo>
                  <a:lnTo>
                    <a:pt x="568718" y="1404277"/>
                  </a:lnTo>
                  <a:lnTo>
                    <a:pt x="541375" y="1363637"/>
                  </a:lnTo>
                  <a:lnTo>
                    <a:pt x="511962" y="1326807"/>
                  </a:lnTo>
                  <a:lnTo>
                    <a:pt x="480491" y="1291247"/>
                  </a:lnTo>
                  <a:lnTo>
                    <a:pt x="447027" y="1260767"/>
                  </a:lnTo>
                  <a:lnTo>
                    <a:pt x="411594" y="1236637"/>
                  </a:lnTo>
                  <a:lnTo>
                    <a:pt x="374218" y="1217587"/>
                  </a:lnTo>
                  <a:lnTo>
                    <a:pt x="334937" y="1204887"/>
                  </a:lnTo>
                  <a:lnTo>
                    <a:pt x="293801" y="1201077"/>
                  </a:lnTo>
                  <a:lnTo>
                    <a:pt x="250825" y="1207427"/>
                  </a:lnTo>
                  <a:lnTo>
                    <a:pt x="206044" y="1222667"/>
                  </a:lnTo>
                  <a:lnTo>
                    <a:pt x="159512" y="1249337"/>
                  </a:lnTo>
                  <a:lnTo>
                    <a:pt x="151790" y="1250607"/>
                  </a:lnTo>
                  <a:lnTo>
                    <a:pt x="145491" y="1246797"/>
                  </a:lnTo>
                  <a:lnTo>
                    <a:pt x="142862" y="1239177"/>
                  </a:lnTo>
                  <a:lnTo>
                    <a:pt x="146151" y="1232827"/>
                  </a:lnTo>
                  <a:lnTo>
                    <a:pt x="186880" y="1202347"/>
                  </a:lnTo>
                  <a:lnTo>
                    <a:pt x="227596" y="1180757"/>
                  </a:lnTo>
                  <a:lnTo>
                    <a:pt x="268109" y="1169327"/>
                  </a:lnTo>
                  <a:lnTo>
                    <a:pt x="308178" y="1165517"/>
                  </a:lnTo>
                  <a:lnTo>
                    <a:pt x="347611" y="1168057"/>
                  </a:lnTo>
                  <a:lnTo>
                    <a:pt x="386168" y="1179487"/>
                  </a:lnTo>
                  <a:lnTo>
                    <a:pt x="423646" y="1195997"/>
                  </a:lnTo>
                  <a:lnTo>
                    <a:pt x="459816" y="1218857"/>
                  </a:lnTo>
                  <a:lnTo>
                    <a:pt x="494474" y="1246797"/>
                  </a:lnTo>
                  <a:lnTo>
                    <a:pt x="527392" y="1279817"/>
                  </a:lnTo>
                  <a:lnTo>
                    <a:pt x="558355" y="1315377"/>
                  </a:lnTo>
                  <a:lnTo>
                    <a:pt x="589559" y="1358557"/>
                  </a:lnTo>
                  <a:lnTo>
                    <a:pt x="618324" y="1403007"/>
                  </a:lnTo>
                  <a:lnTo>
                    <a:pt x="644893" y="1448727"/>
                  </a:lnTo>
                  <a:lnTo>
                    <a:pt x="669467" y="1495717"/>
                  </a:lnTo>
                  <a:lnTo>
                    <a:pt x="692264" y="1542707"/>
                  </a:lnTo>
                  <a:lnTo>
                    <a:pt x="713498" y="1590967"/>
                  </a:lnTo>
                  <a:lnTo>
                    <a:pt x="751636" y="1678597"/>
                  </a:lnTo>
                  <a:lnTo>
                    <a:pt x="769099" y="1725587"/>
                  </a:lnTo>
                  <a:lnTo>
                    <a:pt x="782320" y="1771307"/>
                  </a:lnTo>
                  <a:lnTo>
                    <a:pt x="788962" y="1818297"/>
                  </a:lnTo>
                  <a:lnTo>
                    <a:pt x="788962" y="1549095"/>
                  </a:lnTo>
                  <a:lnTo>
                    <a:pt x="765695" y="1499527"/>
                  </a:lnTo>
                  <a:lnTo>
                    <a:pt x="745426" y="1460157"/>
                  </a:lnTo>
                  <a:lnTo>
                    <a:pt x="725728" y="1425867"/>
                  </a:lnTo>
                  <a:lnTo>
                    <a:pt x="689190" y="1369987"/>
                  </a:lnTo>
                  <a:lnTo>
                    <a:pt x="637247" y="1310297"/>
                  </a:lnTo>
                  <a:lnTo>
                    <a:pt x="604393" y="1278547"/>
                  </a:lnTo>
                  <a:lnTo>
                    <a:pt x="567817" y="1246797"/>
                  </a:lnTo>
                  <a:lnTo>
                    <a:pt x="528180" y="1216317"/>
                  </a:lnTo>
                  <a:lnTo>
                    <a:pt x="486143" y="1188377"/>
                  </a:lnTo>
                  <a:lnTo>
                    <a:pt x="448906" y="1166787"/>
                  </a:lnTo>
                  <a:lnTo>
                    <a:pt x="442341" y="1162977"/>
                  </a:lnTo>
                  <a:lnTo>
                    <a:pt x="397446" y="1140117"/>
                  </a:lnTo>
                  <a:lnTo>
                    <a:pt x="375958" y="1131697"/>
                  </a:lnTo>
                  <a:lnTo>
                    <a:pt x="375958" y="1155357"/>
                  </a:lnTo>
                  <a:lnTo>
                    <a:pt x="375348" y="1161707"/>
                  </a:lnTo>
                  <a:lnTo>
                    <a:pt x="370903" y="1166787"/>
                  </a:lnTo>
                  <a:lnTo>
                    <a:pt x="363893" y="1166787"/>
                  </a:lnTo>
                  <a:lnTo>
                    <a:pt x="358470" y="1165517"/>
                  </a:lnTo>
                  <a:lnTo>
                    <a:pt x="320535" y="1156627"/>
                  </a:lnTo>
                  <a:lnTo>
                    <a:pt x="276428" y="1149007"/>
                  </a:lnTo>
                  <a:lnTo>
                    <a:pt x="232562" y="1150277"/>
                  </a:lnTo>
                  <a:lnTo>
                    <a:pt x="189877" y="1165517"/>
                  </a:lnTo>
                  <a:lnTo>
                    <a:pt x="156806" y="1185837"/>
                  </a:lnTo>
                  <a:lnTo>
                    <a:pt x="126504" y="1209967"/>
                  </a:lnTo>
                  <a:lnTo>
                    <a:pt x="70891" y="1263307"/>
                  </a:lnTo>
                  <a:lnTo>
                    <a:pt x="65392" y="1265847"/>
                  </a:lnTo>
                  <a:lnTo>
                    <a:pt x="60528" y="1263307"/>
                  </a:lnTo>
                  <a:lnTo>
                    <a:pt x="58115" y="1258227"/>
                  </a:lnTo>
                  <a:lnTo>
                    <a:pt x="59994" y="1253147"/>
                  </a:lnTo>
                  <a:lnTo>
                    <a:pt x="92125" y="1216317"/>
                  </a:lnTo>
                  <a:lnTo>
                    <a:pt x="125691" y="1184567"/>
                  </a:lnTo>
                  <a:lnTo>
                    <a:pt x="160959" y="1157897"/>
                  </a:lnTo>
                  <a:lnTo>
                    <a:pt x="198170" y="1137577"/>
                  </a:lnTo>
                  <a:lnTo>
                    <a:pt x="237566" y="1126147"/>
                  </a:lnTo>
                  <a:lnTo>
                    <a:pt x="279425" y="1123607"/>
                  </a:lnTo>
                  <a:lnTo>
                    <a:pt x="323964" y="1129957"/>
                  </a:lnTo>
                  <a:lnTo>
                    <a:pt x="371462" y="1149007"/>
                  </a:lnTo>
                  <a:lnTo>
                    <a:pt x="375958" y="1155357"/>
                  </a:lnTo>
                  <a:lnTo>
                    <a:pt x="375958" y="1131697"/>
                  </a:lnTo>
                  <a:lnTo>
                    <a:pt x="355346" y="1123607"/>
                  </a:lnTo>
                  <a:lnTo>
                    <a:pt x="352107" y="1122337"/>
                  </a:lnTo>
                  <a:lnTo>
                    <a:pt x="306971" y="1110907"/>
                  </a:lnTo>
                  <a:lnTo>
                    <a:pt x="262712" y="1105827"/>
                  </a:lnTo>
                  <a:lnTo>
                    <a:pt x="219964" y="1107097"/>
                  </a:lnTo>
                  <a:lnTo>
                    <a:pt x="179400" y="1117257"/>
                  </a:lnTo>
                  <a:lnTo>
                    <a:pt x="177457" y="1117257"/>
                  </a:lnTo>
                  <a:lnTo>
                    <a:pt x="176517" y="1118527"/>
                  </a:lnTo>
                  <a:lnTo>
                    <a:pt x="168300" y="1121067"/>
                  </a:lnTo>
                  <a:lnTo>
                    <a:pt x="164376" y="1123607"/>
                  </a:lnTo>
                  <a:lnTo>
                    <a:pt x="152476" y="1128687"/>
                  </a:lnTo>
                  <a:lnTo>
                    <a:pt x="147167" y="1131227"/>
                  </a:lnTo>
                  <a:lnTo>
                    <a:pt x="140449" y="1133767"/>
                  </a:lnTo>
                  <a:lnTo>
                    <a:pt x="86995" y="1178217"/>
                  </a:lnTo>
                  <a:lnTo>
                    <a:pt x="51625" y="1217587"/>
                  </a:lnTo>
                  <a:lnTo>
                    <a:pt x="20002" y="1264577"/>
                  </a:lnTo>
                  <a:lnTo>
                    <a:pt x="0" y="1316647"/>
                  </a:lnTo>
                  <a:lnTo>
                    <a:pt x="14770" y="1309027"/>
                  </a:lnTo>
                  <a:lnTo>
                    <a:pt x="65100" y="1283627"/>
                  </a:lnTo>
                  <a:lnTo>
                    <a:pt x="75552" y="1278547"/>
                  </a:lnTo>
                  <a:lnTo>
                    <a:pt x="81051" y="1276007"/>
                  </a:lnTo>
                  <a:lnTo>
                    <a:pt x="81978" y="1276007"/>
                  </a:lnTo>
                  <a:lnTo>
                    <a:pt x="83769" y="1274737"/>
                  </a:lnTo>
                  <a:lnTo>
                    <a:pt x="95846" y="1270927"/>
                  </a:lnTo>
                  <a:lnTo>
                    <a:pt x="116852" y="1265847"/>
                  </a:lnTo>
                  <a:lnTo>
                    <a:pt x="145846" y="1263307"/>
                  </a:lnTo>
                  <a:lnTo>
                    <a:pt x="181876" y="1265847"/>
                  </a:lnTo>
                  <a:lnTo>
                    <a:pt x="224002" y="1276007"/>
                  </a:lnTo>
                  <a:lnTo>
                    <a:pt x="271322" y="1296327"/>
                  </a:lnTo>
                  <a:lnTo>
                    <a:pt x="322859" y="1329347"/>
                  </a:lnTo>
                  <a:lnTo>
                    <a:pt x="377698" y="1378877"/>
                  </a:lnTo>
                  <a:lnTo>
                    <a:pt x="434911" y="1447457"/>
                  </a:lnTo>
                  <a:lnTo>
                    <a:pt x="472338" y="1502067"/>
                  </a:lnTo>
                  <a:lnTo>
                    <a:pt x="504177" y="1556677"/>
                  </a:lnTo>
                  <a:lnTo>
                    <a:pt x="530694" y="1611287"/>
                  </a:lnTo>
                  <a:lnTo>
                    <a:pt x="552208" y="1664627"/>
                  </a:lnTo>
                  <a:lnTo>
                    <a:pt x="568998" y="1717967"/>
                  </a:lnTo>
                  <a:lnTo>
                    <a:pt x="581367" y="1768767"/>
                  </a:lnTo>
                  <a:lnTo>
                    <a:pt x="589622" y="1819567"/>
                  </a:lnTo>
                  <a:lnTo>
                    <a:pt x="594042" y="1866557"/>
                  </a:lnTo>
                  <a:lnTo>
                    <a:pt x="594931" y="1911007"/>
                  </a:lnTo>
                  <a:lnTo>
                    <a:pt x="592582" y="1952917"/>
                  </a:lnTo>
                  <a:lnTo>
                    <a:pt x="587286" y="1992287"/>
                  </a:lnTo>
                  <a:lnTo>
                    <a:pt x="569087" y="2058327"/>
                  </a:lnTo>
                  <a:lnTo>
                    <a:pt x="542671" y="2105317"/>
                  </a:lnTo>
                  <a:lnTo>
                    <a:pt x="448818" y="2149767"/>
                  </a:lnTo>
                  <a:lnTo>
                    <a:pt x="410756" y="2162467"/>
                  </a:lnTo>
                  <a:lnTo>
                    <a:pt x="373532" y="2173897"/>
                  </a:lnTo>
                  <a:lnTo>
                    <a:pt x="376326" y="2176437"/>
                  </a:lnTo>
                  <a:lnTo>
                    <a:pt x="417258" y="2206917"/>
                  </a:lnTo>
                  <a:lnTo>
                    <a:pt x="454634" y="2228507"/>
                  </a:lnTo>
                  <a:lnTo>
                    <a:pt x="494042" y="2246287"/>
                  </a:lnTo>
                  <a:lnTo>
                    <a:pt x="535228" y="2260257"/>
                  </a:lnTo>
                  <a:lnTo>
                    <a:pt x="605574" y="2275497"/>
                  </a:lnTo>
                  <a:lnTo>
                    <a:pt x="629323" y="2278037"/>
                  </a:lnTo>
                  <a:lnTo>
                    <a:pt x="663486" y="2284387"/>
                  </a:lnTo>
                  <a:lnTo>
                    <a:pt x="694804" y="2288197"/>
                  </a:lnTo>
                  <a:lnTo>
                    <a:pt x="725906" y="2286927"/>
                  </a:lnTo>
                  <a:lnTo>
                    <a:pt x="759409" y="2279307"/>
                  </a:lnTo>
                  <a:lnTo>
                    <a:pt x="796823" y="2264067"/>
                  </a:lnTo>
                  <a:lnTo>
                    <a:pt x="831761" y="2246287"/>
                  </a:lnTo>
                  <a:lnTo>
                    <a:pt x="862025" y="2222157"/>
                  </a:lnTo>
                  <a:lnTo>
                    <a:pt x="887920" y="2192947"/>
                  </a:lnTo>
                  <a:lnTo>
                    <a:pt x="907732" y="2158657"/>
                  </a:lnTo>
                  <a:lnTo>
                    <a:pt x="924382" y="2084997"/>
                  </a:lnTo>
                  <a:lnTo>
                    <a:pt x="924979" y="2041817"/>
                  </a:lnTo>
                  <a:close/>
                </a:path>
                <a:path w="3239135" h="2288540">
                  <a:moveTo>
                    <a:pt x="927671" y="1533144"/>
                  </a:moveTo>
                  <a:lnTo>
                    <a:pt x="926172" y="1529829"/>
                  </a:lnTo>
                  <a:lnTo>
                    <a:pt x="923582" y="1527162"/>
                  </a:lnTo>
                  <a:lnTo>
                    <a:pt x="918311" y="1521955"/>
                  </a:lnTo>
                  <a:lnTo>
                    <a:pt x="908926" y="1521955"/>
                  </a:lnTo>
                  <a:lnTo>
                    <a:pt x="903706" y="1527162"/>
                  </a:lnTo>
                  <a:lnTo>
                    <a:pt x="901065" y="1529829"/>
                  </a:lnTo>
                  <a:lnTo>
                    <a:pt x="899566" y="1533144"/>
                  </a:lnTo>
                  <a:lnTo>
                    <a:pt x="899566" y="1541068"/>
                  </a:lnTo>
                  <a:lnTo>
                    <a:pt x="901065" y="1544421"/>
                  </a:lnTo>
                  <a:lnTo>
                    <a:pt x="906335" y="1549641"/>
                  </a:lnTo>
                  <a:lnTo>
                    <a:pt x="909688" y="1551127"/>
                  </a:lnTo>
                  <a:lnTo>
                    <a:pt x="917219" y="1551127"/>
                  </a:lnTo>
                  <a:lnTo>
                    <a:pt x="920953" y="1549641"/>
                  </a:lnTo>
                  <a:lnTo>
                    <a:pt x="926172" y="1544421"/>
                  </a:lnTo>
                  <a:lnTo>
                    <a:pt x="927671" y="1541068"/>
                  </a:lnTo>
                  <a:lnTo>
                    <a:pt x="927671" y="1533144"/>
                  </a:lnTo>
                  <a:close/>
                </a:path>
                <a:path w="3239135" h="2288540">
                  <a:moveTo>
                    <a:pt x="954112" y="1039698"/>
                  </a:moveTo>
                  <a:lnTo>
                    <a:pt x="952728" y="1036624"/>
                  </a:lnTo>
                  <a:lnTo>
                    <a:pt x="945603" y="1029474"/>
                  </a:lnTo>
                  <a:lnTo>
                    <a:pt x="937107" y="1029474"/>
                  </a:lnTo>
                  <a:lnTo>
                    <a:pt x="929932" y="1036624"/>
                  </a:lnTo>
                  <a:lnTo>
                    <a:pt x="928598" y="1039698"/>
                  </a:lnTo>
                  <a:lnTo>
                    <a:pt x="928598" y="1046848"/>
                  </a:lnTo>
                  <a:lnTo>
                    <a:pt x="929932" y="1049883"/>
                  </a:lnTo>
                  <a:lnTo>
                    <a:pt x="932319" y="1052220"/>
                  </a:lnTo>
                  <a:lnTo>
                    <a:pt x="934707" y="1054646"/>
                  </a:lnTo>
                  <a:lnTo>
                    <a:pt x="937793" y="1055979"/>
                  </a:lnTo>
                  <a:lnTo>
                    <a:pt x="944587" y="1055979"/>
                  </a:lnTo>
                  <a:lnTo>
                    <a:pt x="947991" y="1054646"/>
                  </a:lnTo>
                  <a:lnTo>
                    <a:pt x="950379" y="1052220"/>
                  </a:lnTo>
                  <a:lnTo>
                    <a:pt x="952728" y="1049883"/>
                  </a:lnTo>
                  <a:lnTo>
                    <a:pt x="954112" y="1046848"/>
                  </a:lnTo>
                  <a:lnTo>
                    <a:pt x="954112" y="1039698"/>
                  </a:lnTo>
                  <a:close/>
                </a:path>
                <a:path w="3239135" h="2288540">
                  <a:moveTo>
                    <a:pt x="974102" y="1795995"/>
                  </a:moveTo>
                  <a:lnTo>
                    <a:pt x="973416" y="1794459"/>
                  </a:lnTo>
                  <a:lnTo>
                    <a:pt x="972286" y="1793290"/>
                  </a:lnTo>
                  <a:lnTo>
                    <a:pt x="969899" y="1790954"/>
                  </a:lnTo>
                  <a:lnTo>
                    <a:pt x="965720" y="1790954"/>
                  </a:lnTo>
                  <a:lnTo>
                    <a:pt x="963383" y="1793290"/>
                  </a:lnTo>
                  <a:lnTo>
                    <a:pt x="962202" y="1794459"/>
                  </a:lnTo>
                  <a:lnTo>
                    <a:pt x="961555" y="1795995"/>
                  </a:lnTo>
                  <a:lnTo>
                    <a:pt x="961555" y="1799513"/>
                  </a:lnTo>
                  <a:lnTo>
                    <a:pt x="962202" y="1801012"/>
                  </a:lnTo>
                  <a:lnTo>
                    <a:pt x="963383" y="1802142"/>
                  </a:lnTo>
                  <a:lnTo>
                    <a:pt x="964552" y="1803349"/>
                  </a:lnTo>
                  <a:lnTo>
                    <a:pt x="966089" y="1803996"/>
                  </a:lnTo>
                  <a:lnTo>
                    <a:pt x="969416" y="1803996"/>
                  </a:lnTo>
                  <a:lnTo>
                    <a:pt x="971067" y="1803349"/>
                  </a:lnTo>
                  <a:lnTo>
                    <a:pt x="973416" y="1801012"/>
                  </a:lnTo>
                  <a:lnTo>
                    <a:pt x="974102" y="1799513"/>
                  </a:lnTo>
                  <a:lnTo>
                    <a:pt x="974102" y="1795995"/>
                  </a:lnTo>
                  <a:close/>
                </a:path>
                <a:path w="3239135" h="2288540">
                  <a:moveTo>
                    <a:pt x="985037" y="1656334"/>
                  </a:moveTo>
                  <a:lnTo>
                    <a:pt x="983945" y="1653819"/>
                  </a:lnTo>
                  <a:lnTo>
                    <a:pt x="978115" y="1648002"/>
                  </a:lnTo>
                  <a:lnTo>
                    <a:pt x="971156" y="1648002"/>
                  </a:lnTo>
                  <a:lnTo>
                    <a:pt x="967270" y="1651889"/>
                  </a:lnTo>
                  <a:lnTo>
                    <a:pt x="965327" y="1653819"/>
                  </a:lnTo>
                  <a:lnTo>
                    <a:pt x="964184" y="1656334"/>
                  </a:lnTo>
                  <a:lnTo>
                    <a:pt x="964184" y="1662188"/>
                  </a:lnTo>
                  <a:lnTo>
                    <a:pt x="965327" y="1664652"/>
                  </a:lnTo>
                  <a:lnTo>
                    <a:pt x="969213" y="1668538"/>
                  </a:lnTo>
                  <a:lnTo>
                    <a:pt x="971715" y="1669669"/>
                  </a:lnTo>
                  <a:lnTo>
                    <a:pt x="977265" y="1669669"/>
                  </a:lnTo>
                  <a:lnTo>
                    <a:pt x="980059" y="1668538"/>
                  </a:lnTo>
                  <a:lnTo>
                    <a:pt x="983945" y="1664652"/>
                  </a:lnTo>
                  <a:lnTo>
                    <a:pt x="985037" y="1662188"/>
                  </a:lnTo>
                  <a:lnTo>
                    <a:pt x="985037" y="1656334"/>
                  </a:lnTo>
                  <a:close/>
                </a:path>
                <a:path w="3239135" h="2288540">
                  <a:moveTo>
                    <a:pt x="1021880" y="1152766"/>
                  </a:moveTo>
                  <a:lnTo>
                    <a:pt x="1021270" y="1151356"/>
                  </a:lnTo>
                  <a:lnTo>
                    <a:pt x="1017955" y="1148041"/>
                  </a:lnTo>
                  <a:lnTo>
                    <a:pt x="1013980" y="1148041"/>
                  </a:lnTo>
                  <a:lnTo>
                    <a:pt x="1011796" y="1150264"/>
                  </a:lnTo>
                  <a:lnTo>
                    <a:pt x="1010666" y="1151356"/>
                  </a:lnTo>
                  <a:lnTo>
                    <a:pt x="1010056" y="1152766"/>
                  </a:lnTo>
                  <a:lnTo>
                    <a:pt x="1010056" y="1156131"/>
                  </a:lnTo>
                  <a:lnTo>
                    <a:pt x="1010666" y="1157541"/>
                  </a:lnTo>
                  <a:lnTo>
                    <a:pt x="1011796" y="1158595"/>
                  </a:lnTo>
                  <a:lnTo>
                    <a:pt x="1012888" y="1159725"/>
                  </a:lnTo>
                  <a:lnTo>
                    <a:pt x="1014310" y="1160373"/>
                  </a:lnTo>
                  <a:lnTo>
                    <a:pt x="1017473" y="1160373"/>
                  </a:lnTo>
                  <a:lnTo>
                    <a:pt x="1019048" y="1159725"/>
                  </a:lnTo>
                  <a:lnTo>
                    <a:pt x="1020178" y="1158595"/>
                  </a:lnTo>
                  <a:lnTo>
                    <a:pt x="1021270" y="1157541"/>
                  </a:lnTo>
                  <a:lnTo>
                    <a:pt x="1021880" y="1156131"/>
                  </a:lnTo>
                  <a:lnTo>
                    <a:pt x="1021880" y="1152766"/>
                  </a:lnTo>
                  <a:close/>
                </a:path>
                <a:path w="3239135" h="2288540">
                  <a:moveTo>
                    <a:pt x="1025690" y="1917115"/>
                  </a:moveTo>
                  <a:lnTo>
                    <a:pt x="1025042" y="1915706"/>
                  </a:lnTo>
                  <a:lnTo>
                    <a:pt x="1023950" y="1914575"/>
                  </a:lnTo>
                  <a:lnTo>
                    <a:pt x="1021676" y="1912315"/>
                  </a:lnTo>
                  <a:lnTo>
                    <a:pt x="1017625" y="1912315"/>
                  </a:lnTo>
                  <a:lnTo>
                    <a:pt x="1015403" y="1914575"/>
                  </a:lnTo>
                  <a:lnTo>
                    <a:pt x="1014234" y="1915706"/>
                  </a:lnTo>
                  <a:lnTo>
                    <a:pt x="1013625" y="1917115"/>
                  </a:lnTo>
                  <a:lnTo>
                    <a:pt x="1013625" y="1920519"/>
                  </a:lnTo>
                  <a:lnTo>
                    <a:pt x="1014234" y="1921967"/>
                  </a:lnTo>
                  <a:lnTo>
                    <a:pt x="1015403" y="1923097"/>
                  </a:lnTo>
                  <a:lnTo>
                    <a:pt x="1016533" y="1924227"/>
                  </a:lnTo>
                  <a:lnTo>
                    <a:pt x="1017955" y="1924875"/>
                  </a:lnTo>
                  <a:lnTo>
                    <a:pt x="1021194" y="1924875"/>
                  </a:lnTo>
                  <a:lnTo>
                    <a:pt x="1022807" y="1924227"/>
                  </a:lnTo>
                  <a:lnTo>
                    <a:pt x="1023950" y="1923097"/>
                  </a:lnTo>
                  <a:lnTo>
                    <a:pt x="1025042" y="1921967"/>
                  </a:lnTo>
                  <a:lnTo>
                    <a:pt x="1025690" y="1920519"/>
                  </a:lnTo>
                  <a:lnTo>
                    <a:pt x="1025690" y="1917115"/>
                  </a:lnTo>
                  <a:close/>
                </a:path>
                <a:path w="3239135" h="2288540">
                  <a:moveTo>
                    <a:pt x="1037183" y="1232382"/>
                  </a:moveTo>
                  <a:lnTo>
                    <a:pt x="1035723" y="1229118"/>
                  </a:lnTo>
                  <a:lnTo>
                    <a:pt x="1033221" y="1226566"/>
                  </a:lnTo>
                  <a:lnTo>
                    <a:pt x="1028077" y="1221473"/>
                  </a:lnTo>
                  <a:lnTo>
                    <a:pt x="1019009" y="1221473"/>
                  </a:lnTo>
                  <a:lnTo>
                    <a:pt x="1013942" y="1226566"/>
                  </a:lnTo>
                  <a:lnTo>
                    <a:pt x="1011351" y="1229118"/>
                  </a:lnTo>
                  <a:lnTo>
                    <a:pt x="1009891" y="1232382"/>
                  </a:lnTo>
                  <a:lnTo>
                    <a:pt x="1009891" y="1240028"/>
                  </a:lnTo>
                  <a:lnTo>
                    <a:pt x="1011351" y="1243304"/>
                  </a:lnTo>
                  <a:lnTo>
                    <a:pt x="1013942" y="1245806"/>
                  </a:lnTo>
                  <a:lnTo>
                    <a:pt x="1016457" y="1248346"/>
                  </a:lnTo>
                  <a:lnTo>
                    <a:pt x="1019733" y="1249807"/>
                  </a:lnTo>
                  <a:lnTo>
                    <a:pt x="1027023" y="1249807"/>
                  </a:lnTo>
                  <a:lnTo>
                    <a:pt x="1030630" y="1248346"/>
                  </a:lnTo>
                  <a:lnTo>
                    <a:pt x="1035723" y="1243304"/>
                  </a:lnTo>
                  <a:lnTo>
                    <a:pt x="1037183" y="1240028"/>
                  </a:lnTo>
                  <a:lnTo>
                    <a:pt x="1037183" y="1232382"/>
                  </a:lnTo>
                  <a:close/>
                </a:path>
                <a:path w="3239135" h="2288540">
                  <a:moveTo>
                    <a:pt x="1120673" y="1330032"/>
                  </a:moveTo>
                  <a:lnTo>
                    <a:pt x="1119822" y="1328204"/>
                  </a:lnTo>
                  <a:lnTo>
                    <a:pt x="1118400" y="1326756"/>
                  </a:lnTo>
                  <a:lnTo>
                    <a:pt x="1115491" y="1323848"/>
                  </a:lnTo>
                  <a:lnTo>
                    <a:pt x="1110310" y="1323848"/>
                  </a:lnTo>
                  <a:lnTo>
                    <a:pt x="1105966" y="1328204"/>
                  </a:lnTo>
                  <a:lnTo>
                    <a:pt x="1105166" y="1330032"/>
                  </a:lnTo>
                  <a:lnTo>
                    <a:pt x="1105166" y="1334389"/>
                  </a:lnTo>
                  <a:lnTo>
                    <a:pt x="1105966" y="1336255"/>
                  </a:lnTo>
                  <a:lnTo>
                    <a:pt x="1107427" y="1337665"/>
                  </a:lnTo>
                  <a:lnTo>
                    <a:pt x="1108887" y="1339164"/>
                  </a:lnTo>
                  <a:lnTo>
                    <a:pt x="1110754" y="1339964"/>
                  </a:lnTo>
                  <a:lnTo>
                    <a:pt x="1114882" y="1339964"/>
                  </a:lnTo>
                  <a:lnTo>
                    <a:pt x="1116939" y="1339164"/>
                  </a:lnTo>
                  <a:lnTo>
                    <a:pt x="1118400" y="1337665"/>
                  </a:lnTo>
                  <a:lnTo>
                    <a:pt x="1119822" y="1336255"/>
                  </a:lnTo>
                  <a:lnTo>
                    <a:pt x="1120673" y="1334389"/>
                  </a:lnTo>
                  <a:lnTo>
                    <a:pt x="1120673" y="1330032"/>
                  </a:lnTo>
                  <a:close/>
                </a:path>
                <a:path w="3239135" h="2288540">
                  <a:moveTo>
                    <a:pt x="1147673" y="731977"/>
                  </a:moveTo>
                  <a:lnTo>
                    <a:pt x="1146581" y="729513"/>
                  </a:lnTo>
                  <a:lnTo>
                    <a:pt x="1140866" y="723823"/>
                  </a:lnTo>
                  <a:lnTo>
                    <a:pt x="1134071" y="723823"/>
                  </a:lnTo>
                  <a:lnTo>
                    <a:pt x="1128356" y="729513"/>
                  </a:lnTo>
                  <a:lnTo>
                    <a:pt x="1127264" y="731977"/>
                  </a:lnTo>
                  <a:lnTo>
                    <a:pt x="1127264" y="737679"/>
                  </a:lnTo>
                  <a:lnTo>
                    <a:pt x="1128356" y="740105"/>
                  </a:lnTo>
                  <a:lnTo>
                    <a:pt x="1132166" y="743902"/>
                  </a:lnTo>
                  <a:lnTo>
                    <a:pt x="1134630" y="744994"/>
                  </a:lnTo>
                  <a:lnTo>
                    <a:pt x="1140066" y="744994"/>
                  </a:lnTo>
                  <a:lnTo>
                    <a:pt x="1142771" y="743902"/>
                  </a:lnTo>
                  <a:lnTo>
                    <a:pt x="1144676" y="742010"/>
                  </a:lnTo>
                  <a:lnTo>
                    <a:pt x="1146581" y="740105"/>
                  </a:lnTo>
                  <a:lnTo>
                    <a:pt x="1147673" y="737679"/>
                  </a:lnTo>
                  <a:lnTo>
                    <a:pt x="1147673" y="731977"/>
                  </a:lnTo>
                  <a:close/>
                </a:path>
                <a:path w="3239135" h="2288540">
                  <a:moveTo>
                    <a:pt x="1196746" y="1443228"/>
                  </a:moveTo>
                  <a:lnTo>
                    <a:pt x="1195412" y="1440192"/>
                  </a:lnTo>
                  <a:lnTo>
                    <a:pt x="1188275" y="1433042"/>
                  </a:lnTo>
                  <a:lnTo>
                    <a:pt x="1179817" y="1433042"/>
                  </a:lnTo>
                  <a:lnTo>
                    <a:pt x="1172692" y="1440192"/>
                  </a:lnTo>
                  <a:lnTo>
                    <a:pt x="1171321" y="1443228"/>
                  </a:lnTo>
                  <a:lnTo>
                    <a:pt x="1171321" y="1450340"/>
                  </a:lnTo>
                  <a:lnTo>
                    <a:pt x="1172692" y="1453375"/>
                  </a:lnTo>
                  <a:lnTo>
                    <a:pt x="1175080" y="1455712"/>
                  </a:lnTo>
                  <a:lnTo>
                    <a:pt x="1177429" y="1458137"/>
                  </a:lnTo>
                  <a:lnTo>
                    <a:pt x="1180503" y="1459471"/>
                  </a:lnTo>
                  <a:lnTo>
                    <a:pt x="1187272" y="1459471"/>
                  </a:lnTo>
                  <a:lnTo>
                    <a:pt x="1190675" y="1458137"/>
                  </a:lnTo>
                  <a:lnTo>
                    <a:pt x="1193063" y="1455712"/>
                  </a:lnTo>
                  <a:lnTo>
                    <a:pt x="1195412" y="1453375"/>
                  </a:lnTo>
                  <a:lnTo>
                    <a:pt x="1196746" y="1450340"/>
                  </a:lnTo>
                  <a:lnTo>
                    <a:pt x="1196746" y="1443228"/>
                  </a:lnTo>
                  <a:close/>
                </a:path>
                <a:path w="3239135" h="2288540">
                  <a:moveTo>
                    <a:pt x="1219695" y="1261046"/>
                  </a:moveTo>
                  <a:lnTo>
                    <a:pt x="1218565" y="1258493"/>
                  </a:lnTo>
                  <a:lnTo>
                    <a:pt x="1212608" y="1252512"/>
                  </a:lnTo>
                  <a:lnTo>
                    <a:pt x="1205522" y="1252512"/>
                  </a:lnTo>
                  <a:lnTo>
                    <a:pt x="1199578" y="1258493"/>
                  </a:lnTo>
                  <a:lnTo>
                    <a:pt x="1198448" y="1261046"/>
                  </a:lnTo>
                  <a:lnTo>
                    <a:pt x="1198448" y="1267028"/>
                  </a:lnTo>
                  <a:lnTo>
                    <a:pt x="1199578" y="1269530"/>
                  </a:lnTo>
                  <a:lnTo>
                    <a:pt x="1203540" y="1273530"/>
                  </a:lnTo>
                  <a:lnTo>
                    <a:pt x="1206093" y="1274622"/>
                  </a:lnTo>
                  <a:lnTo>
                    <a:pt x="1211757" y="1274622"/>
                  </a:lnTo>
                  <a:lnTo>
                    <a:pt x="1214602" y="1273530"/>
                  </a:lnTo>
                  <a:lnTo>
                    <a:pt x="1216621" y="1271511"/>
                  </a:lnTo>
                  <a:lnTo>
                    <a:pt x="1218565" y="1269530"/>
                  </a:lnTo>
                  <a:lnTo>
                    <a:pt x="1219695" y="1267028"/>
                  </a:lnTo>
                  <a:lnTo>
                    <a:pt x="1219695" y="1261046"/>
                  </a:lnTo>
                  <a:close/>
                </a:path>
                <a:path w="3239135" h="2288540">
                  <a:moveTo>
                    <a:pt x="1225118" y="866190"/>
                  </a:moveTo>
                  <a:lnTo>
                    <a:pt x="1223746" y="863206"/>
                  </a:lnTo>
                  <a:lnTo>
                    <a:pt x="1216748" y="856170"/>
                  </a:lnTo>
                  <a:lnTo>
                    <a:pt x="1208366" y="856170"/>
                  </a:lnTo>
                  <a:lnTo>
                    <a:pt x="1201318" y="863206"/>
                  </a:lnTo>
                  <a:lnTo>
                    <a:pt x="1199984" y="866190"/>
                  </a:lnTo>
                  <a:lnTo>
                    <a:pt x="1199984" y="873264"/>
                  </a:lnTo>
                  <a:lnTo>
                    <a:pt x="1201318" y="876261"/>
                  </a:lnTo>
                  <a:lnTo>
                    <a:pt x="1203667" y="878560"/>
                  </a:lnTo>
                  <a:lnTo>
                    <a:pt x="1206017" y="880948"/>
                  </a:lnTo>
                  <a:lnTo>
                    <a:pt x="1209014" y="882281"/>
                  </a:lnTo>
                  <a:lnTo>
                    <a:pt x="1215732" y="882281"/>
                  </a:lnTo>
                  <a:lnTo>
                    <a:pt x="1219085" y="880948"/>
                  </a:lnTo>
                  <a:lnTo>
                    <a:pt x="1221435" y="878560"/>
                  </a:lnTo>
                  <a:lnTo>
                    <a:pt x="1223746" y="876261"/>
                  </a:lnTo>
                  <a:lnTo>
                    <a:pt x="1225118" y="873264"/>
                  </a:lnTo>
                  <a:lnTo>
                    <a:pt x="1225118" y="866190"/>
                  </a:lnTo>
                  <a:close/>
                </a:path>
                <a:path w="3239135" h="2288540">
                  <a:moveTo>
                    <a:pt x="1304188" y="1606499"/>
                  </a:moveTo>
                  <a:lnTo>
                    <a:pt x="1303058" y="1603997"/>
                  </a:lnTo>
                  <a:lnTo>
                    <a:pt x="1297266" y="1598168"/>
                  </a:lnTo>
                  <a:lnTo>
                    <a:pt x="1290345" y="1598168"/>
                  </a:lnTo>
                  <a:lnTo>
                    <a:pt x="1284554" y="1603997"/>
                  </a:lnTo>
                  <a:lnTo>
                    <a:pt x="1283423" y="1606499"/>
                  </a:lnTo>
                  <a:lnTo>
                    <a:pt x="1283423" y="1612315"/>
                  </a:lnTo>
                  <a:lnTo>
                    <a:pt x="1284554" y="1614779"/>
                  </a:lnTo>
                  <a:lnTo>
                    <a:pt x="1286497" y="1616684"/>
                  </a:lnTo>
                  <a:lnTo>
                    <a:pt x="1288440" y="1618665"/>
                  </a:lnTo>
                  <a:lnTo>
                    <a:pt x="1290916" y="1619758"/>
                  </a:lnTo>
                  <a:lnTo>
                    <a:pt x="1296466" y="1619758"/>
                  </a:lnTo>
                  <a:lnTo>
                    <a:pt x="1299210" y="1618665"/>
                  </a:lnTo>
                  <a:lnTo>
                    <a:pt x="1301153" y="1616684"/>
                  </a:lnTo>
                  <a:lnTo>
                    <a:pt x="1303058" y="1614779"/>
                  </a:lnTo>
                  <a:lnTo>
                    <a:pt x="1304188" y="1612315"/>
                  </a:lnTo>
                  <a:lnTo>
                    <a:pt x="1304188" y="1606499"/>
                  </a:lnTo>
                  <a:close/>
                </a:path>
                <a:path w="3239135" h="2288540">
                  <a:moveTo>
                    <a:pt x="1326337" y="929843"/>
                  </a:moveTo>
                  <a:lnTo>
                    <a:pt x="1324927" y="926617"/>
                  </a:lnTo>
                  <a:lnTo>
                    <a:pt x="1322412" y="924064"/>
                  </a:lnTo>
                  <a:lnTo>
                    <a:pt x="1317358" y="919060"/>
                  </a:lnTo>
                  <a:lnTo>
                    <a:pt x="1308328" y="919060"/>
                  </a:lnTo>
                  <a:lnTo>
                    <a:pt x="1300797" y="926617"/>
                  </a:lnTo>
                  <a:lnTo>
                    <a:pt x="1299337" y="929843"/>
                  </a:lnTo>
                  <a:lnTo>
                    <a:pt x="1299337" y="937412"/>
                  </a:lnTo>
                  <a:lnTo>
                    <a:pt x="1300797" y="940638"/>
                  </a:lnTo>
                  <a:lnTo>
                    <a:pt x="1303350" y="943102"/>
                  </a:lnTo>
                  <a:lnTo>
                    <a:pt x="1305852" y="945654"/>
                  </a:lnTo>
                  <a:lnTo>
                    <a:pt x="1309090" y="947102"/>
                  </a:lnTo>
                  <a:lnTo>
                    <a:pt x="1316304" y="947102"/>
                  </a:lnTo>
                  <a:lnTo>
                    <a:pt x="1319860" y="945654"/>
                  </a:lnTo>
                  <a:lnTo>
                    <a:pt x="1322412" y="943102"/>
                  </a:lnTo>
                  <a:lnTo>
                    <a:pt x="1324927" y="940638"/>
                  </a:lnTo>
                  <a:lnTo>
                    <a:pt x="1326337" y="937412"/>
                  </a:lnTo>
                  <a:lnTo>
                    <a:pt x="1326337" y="929843"/>
                  </a:lnTo>
                  <a:close/>
                </a:path>
                <a:path w="3239135" h="2288540">
                  <a:moveTo>
                    <a:pt x="1327962" y="1350594"/>
                  </a:moveTo>
                  <a:lnTo>
                    <a:pt x="1327023" y="1348536"/>
                  </a:lnTo>
                  <a:lnTo>
                    <a:pt x="1325448" y="1346923"/>
                  </a:lnTo>
                  <a:lnTo>
                    <a:pt x="1322209" y="1343723"/>
                  </a:lnTo>
                  <a:lnTo>
                    <a:pt x="1316507" y="1343723"/>
                  </a:lnTo>
                  <a:lnTo>
                    <a:pt x="1311681" y="1348536"/>
                  </a:lnTo>
                  <a:lnTo>
                    <a:pt x="1310754" y="1350594"/>
                  </a:lnTo>
                  <a:lnTo>
                    <a:pt x="1310754" y="1355407"/>
                  </a:lnTo>
                  <a:lnTo>
                    <a:pt x="1311681" y="1357464"/>
                  </a:lnTo>
                  <a:lnTo>
                    <a:pt x="1313307" y="1359039"/>
                  </a:lnTo>
                  <a:lnTo>
                    <a:pt x="1314881" y="1360665"/>
                  </a:lnTo>
                  <a:lnTo>
                    <a:pt x="1316951" y="1361592"/>
                  </a:lnTo>
                  <a:lnTo>
                    <a:pt x="1319250" y="1361592"/>
                  </a:lnTo>
                  <a:lnTo>
                    <a:pt x="1321562" y="1361592"/>
                  </a:lnTo>
                  <a:lnTo>
                    <a:pt x="1323835" y="1360665"/>
                  </a:lnTo>
                  <a:lnTo>
                    <a:pt x="1327023" y="1357464"/>
                  </a:lnTo>
                  <a:lnTo>
                    <a:pt x="1327962" y="1355407"/>
                  </a:lnTo>
                  <a:lnTo>
                    <a:pt x="1327962" y="1350594"/>
                  </a:lnTo>
                  <a:close/>
                </a:path>
                <a:path w="3239135" h="2288540">
                  <a:moveTo>
                    <a:pt x="1331683" y="1477784"/>
                  </a:moveTo>
                  <a:lnTo>
                    <a:pt x="1330629" y="1475359"/>
                  </a:lnTo>
                  <a:lnTo>
                    <a:pt x="1324965" y="1469694"/>
                  </a:lnTo>
                  <a:lnTo>
                    <a:pt x="1318196" y="1469694"/>
                  </a:lnTo>
                  <a:lnTo>
                    <a:pt x="1312570" y="1475359"/>
                  </a:lnTo>
                  <a:lnTo>
                    <a:pt x="1311478" y="1477784"/>
                  </a:lnTo>
                  <a:lnTo>
                    <a:pt x="1311478" y="1483436"/>
                  </a:lnTo>
                  <a:lnTo>
                    <a:pt x="1312570" y="1485861"/>
                  </a:lnTo>
                  <a:lnTo>
                    <a:pt x="1314716" y="1487970"/>
                  </a:lnTo>
                  <a:lnTo>
                    <a:pt x="1315046" y="1488084"/>
                  </a:lnTo>
                  <a:lnTo>
                    <a:pt x="1315288" y="1488287"/>
                  </a:lnTo>
                  <a:lnTo>
                    <a:pt x="1312900" y="1487525"/>
                  </a:lnTo>
                  <a:lnTo>
                    <a:pt x="1310068" y="1487970"/>
                  </a:lnTo>
                  <a:lnTo>
                    <a:pt x="1308239" y="1489786"/>
                  </a:lnTo>
                  <a:lnTo>
                    <a:pt x="1306982" y="1491081"/>
                  </a:lnTo>
                  <a:lnTo>
                    <a:pt x="1306258" y="1492694"/>
                  </a:lnTo>
                  <a:lnTo>
                    <a:pt x="1306258" y="1496491"/>
                  </a:lnTo>
                  <a:lnTo>
                    <a:pt x="1306982" y="1498104"/>
                  </a:lnTo>
                  <a:lnTo>
                    <a:pt x="1309535" y="1500657"/>
                  </a:lnTo>
                  <a:lnTo>
                    <a:pt x="1311160" y="1501381"/>
                  </a:lnTo>
                  <a:lnTo>
                    <a:pt x="1314805" y="1501381"/>
                  </a:lnTo>
                  <a:lnTo>
                    <a:pt x="1316621" y="1500657"/>
                  </a:lnTo>
                  <a:lnTo>
                    <a:pt x="1319136" y="1498104"/>
                  </a:lnTo>
                  <a:lnTo>
                    <a:pt x="1319860" y="1496491"/>
                  </a:lnTo>
                  <a:lnTo>
                    <a:pt x="1319860" y="1492770"/>
                  </a:lnTo>
                  <a:lnTo>
                    <a:pt x="1319174" y="1491234"/>
                  </a:lnTo>
                  <a:lnTo>
                    <a:pt x="1318044" y="1489989"/>
                  </a:lnTo>
                  <a:lnTo>
                    <a:pt x="1319098" y="1490395"/>
                  </a:lnTo>
                  <a:lnTo>
                    <a:pt x="1320228" y="1490713"/>
                  </a:lnTo>
                  <a:lnTo>
                    <a:pt x="1324152" y="1490713"/>
                  </a:lnTo>
                  <a:lnTo>
                    <a:pt x="1326870" y="1489621"/>
                  </a:lnTo>
                  <a:lnTo>
                    <a:pt x="1330629" y="1485861"/>
                  </a:lnTo>
                  <a:lnTo>
                    <a:pt x="1331683" y="1483436"/>
                  </a:lnTo>
                  <a:lnTo>
                    <a:pt x="1331683" y="1477784"/>
                  </a:lnTo>
                  <a:close/>
                </a:path>
                <a:path w="3239135" h="2288540">
                  <a:moveTo>
                    <a:pt x="1392415" y="700303"/>
                  </a:moveTo>
                  <a:lnTo>
                    <a:pt x="1391081" y="697306"/>
                  </a:lnTo>
                  <a:lnTo>
                    <a:pt x="1384033" y="690232"/>
                  </a:lnTo>
                  <a:lnTo>
                    <a:pt x="1375651" y="690232"/>
                  </a:lnTo>
                  <a:lnTo>
                    <a:pt x="1368602" y="697306"/>
                  </a:lnTo>
                  <a:lnTo>
                    <a:pt x="1367269" y="700303"/>
                  </a:lnTo>
                  <a:lnTo>
                    <a:pt x="1367269" y="707364"/>
                  </a:lnTo>
                  <a:lnTo>
                    <a:pt x="1368602" y="710361"/>
                  </a:lnTo>
                  <a:lnTo>
                    <a:pt x="1370952" y="712660"/>
                  </a:lnTo>
                  <a:lnTo>
                    <a:pt x="1373301" y="715048"/>
                  </a:lnTo>
                  <a:lnTo>
                    <a:pt x="1376337" y="716381"/>
                  </a:lnTo>
                  <a:lnTo>
                    <a:pt x="1383068" y="716381"/>
                  </a:lnTo>
                  <a:lnTo>
                    <a:pt x="1386382" y="715048"/>
                  </a:lnTo>
                  <a:lnTo>
                    <a:pt x="1388770" y="712660"/>
                  </a:lnTo>
                  <a:lnTo>
                    <a:pt x="1391081" y="710361"/>
                  </a:lnTo>
                  <a:lnTo>
                    <a:pt x="1392415" y="707364"/>
                  </a:lnTo>
                  <a:lnTo>
                    <a:pt x="1392415" y="700303"/>
                  </a:lnTo>
                  <a:close/>
                </a:path>
                <a:path w="3239135" h="2288540">
                  <a:moveTo>
                    <a:pt x="1403756" y="2105291"/>
                  </a:moveTo>
                  <a:lnTo>
                    <a:pt x="1399260" y="2059457"/>
                  </a:lnTo>
                  <a:lnTo>
                    <a:pt x="1389761" y="2013242"/>
                  </a:lnTo>
                  <a:lnTo>
                    <a:pt x="1376045" y="1966963"/>
                  </a:lnTo>
                  <a:lnTo>
                    <a:pt x="1358925" y="1920938"/>
                  </a:lnTo>
                  <a:lnTo>
                    <a:pt x="1339202" y="1875472"/>
                  </a:lnTo>
                  <a:lnTo>
                    <a:pt x="1317675" y="1830882"/>
                  </a:lnTo>
                  <a:lnTo>
                    <a:pt x="1295158" y="1787499"/>
                  </a:lnTo>
                  <a:lnTo>
                    <a:pt x="1272451" y="1745615"/>
                  </a:lnTo>
                  <a:lnTo>
                    <a:pt x="1250353" y="1705559"/>
                  </a:lnTo>
                  <a:lnTo>
                    <a:pt x="1226616" y="1663649"/>
                  </a:lnTo>
                  <a:lnTo>
                    <a:pt x="1201775" y="1621993"/>
                  </a:lnTo>
                  <a:lnTo>
                    <a:pt x="1175791" y="1580781"/>
                  </a:lnTo>
                  <a:lnTo>
                    <a:pt x="1148676" y="1540167"/>
                  </a:lnTo>
                  <a:lnTo>
                    <a:pt x="1120419" y="1500289"/>
                  </a:lnTo>
                  <a:lnTo>
                    <a:pt x="1091006" y="1461338"/>
                  </a:lnTo>
                  <a:lnTo>
                    <a:pt x="1060424" y="1423466"/>
                  </a:lnTo>
                  <a:lnTo>
                    <a:pt x="1028661" y="1386840"/>
                  </a:lnTo>
                  <a:lnTo>
                    <a:pt x="995730" y="1351610"/>
                  </a:lnTo>
                  <a:lnTo>
                    <a:pt x="987666" y="1343444"/>
                  </a:lnTo>
                  <a:lnTo>
                    <a:pt x="977836" y="1321384"/>
                  </a:lnTo>
                  <a:lnTo>
                    <a:pt x="979855" y="1320330"/>
                  </a:lnTo>
                  <a:lnTo>
                    <a:pt x="982611" y="1317574"/>
                  </a:lnTo>
                  <a:lnTo>
                    <a:pt x="983742" y="1315072"/>
                  </a:lnTo>
                  <a:lnTo>
                    <a:pt x="983742" y="1309217"/>
                  </a:lnTo>
                  <a:lnTo>
                    <a:pt x="982611" y="1306703"/>
                  </a:lnTo>
                  <a:lnTo>
                    <a:pt x="977671" y="1301737"/>
                  </a:lnTo>
                  <a:lnTo>
                    <a:pt x="972934" y="1301089"/>
                  </a:lnTo>
                  <a:lnTo>
                    <a:pt x="969086" y="1302664"/>
                  </a:lnTo>
                  <a:lnTo>
                    <a:pt x="951331" y="1266037"/>
                  </a:lnTo>
                  <a:lnTo>
                    <a:pt x="932789" y="1229842"/>
                  </a:lnTo>
                  <a:lnTo>
                    <a:pt x="913409" y="1194130"/>
                  </a:lnTo>
                  <a:lnTo>
                    <a:pt x="893127" y="1158951"/>
                  </a:lnTo>
                  <a:lnTo>
                    <a:pt x="870839" y="1122553"/>
                  </a:lnTo>
                  <a:lnTo>
                    <a:pt x="845693" y="1084440"/>
                  </a:lnTo>
                  <a:lnTo>
                    <a:pt x="817803" y="1045984"/>
                  </a:lnTo>
                  <a:lnTo>
                    <a:pt x="787260" y="1008545"/>
                  </a:lnTo>
                  <a:lnTo>
                    <a:pt x="754138" y="973493"/>
                  </a:lnTo>
                  <a:lnTo>
                    <a:pt x="718540" y="942187"/>
                  </a:lnTo>
                  <a:lnTo>
                    <a:pt x="680529" y="916000"/>
                  </a:lnTo>
                  <a:lnTo>
                    <a:pt x="640232" y="896289"/>
                  </a:lnTo>
                  <a:lnTo>
                    <a:pt x="597700" y="884428"/>
                  </a:lnTo>
                  <a:lnTo>
                    <a:pt x="586384" y="886129"/>
                  </a:lnTo>
                  <a:lnTo>
                    <a:pt x="579589" y="893610"/>
                  </a:lnTo>
                  <a:lnTo>
                    <a:pt x="578866" y="903592"/>
                  </a:lnTo>
                  <a:lnTo>
                    <a:pt x="585724" y="912799"/>
                  </a:lnTo>
                  <a:lnTo>
                    <a:pt x="625881" y="941844"/>
                  </a:lnTo>
                  <a:lnTo>
                    <a:pt x="663346" y="971537"/>
                  </a:lnTo>
                  <a:lnTo>
                    <a:pt x="698373" y="1002271"/>
                  </a:lnTo>
                  <a:lnTo>
                    <a:pt x="731227" y="1034491"/>
                  </a:lnTo>
                  <a:lnTo>
                    <a:pt x="762152" y="1068603"/>
                  </a:lnTo>
                  <a:lnTo>
                    <a:pt x="791400" y="1105027"/>
                  </a:lnTo>
                  <a:lnTo>
                    <a:pt x="819264" y="1144181"/>
                  </a:lnTo>
                  <a:lnTo>
                    <a:pt x="845972" y="1186472"/>
                  </a:lnTo>
                  <a:lnTo>
                    <a:pt x="875690" y="1239304"/>
                  </a:lnTo>
                  <a:lnTo>
                    <a:pt x="837730" y="1208189"/>
                  </a:lnTo>
                  <a:lnTo>
                    <a:pt x="798474" y="1178229"/>
                  </a:lnTo>
                  <a:lnTo>
                    <a:pt x="758012" y="1149667"/>
                  </a:lnTo>
                  <a:lnTo>
                    <a:pt x="716407" y="1122807"/>
                  </a:lnTo>
                  <a:lnTo>
                    <a:pt x="673773" y="1097902"/>
                  </a:lnTo>
                  <a:lnTo>
                    <a:pt x="630174" y="1075245"/>
                  </a:lnTo>
                  <a:lnTo>
                    <a:pt x="585685" y="1055103"/>
                  </a:lnTo>
                  <a:lnTo>
                    <a:pt x="540410" y="1037767"/>
                  </a:lnTo>
                  <a:lnTo>
                    <a:pt x="494423" y="1023493"/>
                  </a:lnTo>
                  <a:lnTo>
                    <a:pt x="447814" y="1012583"/>
                  </a:lnTo>
                  <a:lnTo>
                    <a:pt x="400659" y="1005293"/>
                  </a:lnTo>
                  <a:lnTo>
                    <a:pt x="353047" y="1001915"/>
                  </a:lnTo>
                  <a:lnTo>
                    <a:pt x="305066" y="1002715"/>
                  </a:lnTo>
                  <a:lnTo>
                    <a:pt x="295643" y="1007249"/>
                  </a:lnTo>
                  <a:lnTo>
                    <a:pt x="292442" y="1016177"/>
                  </a:lnTo>
                  <a:lnTo>
                    <a:pt x="295567" y="1024902"/>
                  </a:lnTo>
                  <a:lnTo>
                    <a:pt x="305066" y="1028827"/>
                  </a:lnTo>
                  <a:lnTo>
                    <a:pt x="353136" y="1030897"/>
                  </a:lnTo>
                  <a:lnTo>
                    <a:pt x="400646" y="1037183"/>
                  </a:lnTo>
                  <a:lnTo>
                    <a:pt x="447509" y="1047369"/>
                  </a:lnTo>
                  <a:lnTo>
                    <a:pt x="493649" y="1061135"/>
                  </a:lnTo>
                  <a:lnTo>
                    <a:pt x="539026" y="1078204"/>
                  </a:lnTo>
                  <a:lnTo>
                    <a:pt x="583552" y="1098245"/>
                  </a:lnTo>
                  <a:lnTo>
                    <a:pt x="627164" y="1120965"/>
                  </a:lnTo>
                  <a:lnTo>
                    <a:pt x="669798" y="1146048"/>
                  </a:lnTo>
                  <a:lnTo>
                    <a:pt x="711377" y="1173200"/>
                  </a:lnTo>
                  <a:lnTo>
                    <a:pt x="751840" y="1202093"/>
                  </a:lnTo>
                  <a:lnTo>
                    <a:pt x="791121" y="1232433"/>
                  </a:lnTo>
                  <a:lnTo>
                    <a:pt x="829157" y="1263929"/>
                  </a:lnTo>
                  <a:lnTo>
                    <a:pt x="865860" y="1296238"/>
                  </a:lnTo>
                  <a:lnTo>
                    <a:pt x="901179" y="1329093"/>
                  </a:lnTo>
                  <a:lnTo>
                    <a:pt x="935037" y="1362151"/>
                  </a:lnTo>
                  <a:lnTo>
                    <a:pt x="955471" y="1410957"/>
                  </a:lnTo>
                  <a:lnTo>
                    <a:pt x="974737" y="1460246"/>
                  </a:lnTo>
                  <a:lnTo>
                    <a:pt x="992924" y="1509890"/>
                  </a:lnTo>
                  <a:lnTo>
                    <a:pt x="1010183" y="1559775"/>
                  </a:lnTo>
                  <a:lnTo>
                    <a:pt x="1026210" y="1609204"/>
                  </a:lnTo>
                  <a:lnTo>
                    <a:pt x="1041184" y="1659001"/>
                  </a:lnTo>
                  <a:lnTo>
                    <a:pt x="1055179" y="1709115"/>
                  </a:lnTo>
                  <a:lnTo>
                    <a:pt x="1068273" y="1759483"/>
                  </a:lnTo>
                  <a:lnTo>
                    <a:pt x="1080541" y="1810042"/>
                  </a:lnTo>
                  <a:lnTo>
                    <a:pt x="1092047" y="1860702"/>
                  </a:lnTo>
                  <a:lnTo>
                    <a:pt x="1101559" y="1906143"/>
                  </a:lnTo>
                  <a:lnTo>
                    <a:pt x="1109586" y="1952675"/>
                  </a:lnTo>
                  <a:lnTo>
                    <a:pt x="1114945" y="1999678"/>
                  </a:lnTo>
                  <a:lnTo>
                    <a:pt x="1116469" y="2046528"/>
                  </a:lnTo>
                  <a:lnTo>
                    <a:pt x="1112951" y="2092566"/>
                  </a:lnTo>
                  <a:lnTo>
                    <a:pt x="1103198" y="2137194"/>
                  </a:lnTo>
                  <a:lnTo>
                    <a:pt x="1086053" y="2179751"/>
                  </a:lnTo>
                  <a:lnTo>
                    <a:pt x="1060297" y="2219617"/>
                  </a:lnTo>
                  <a:lnTo>
                    <a:pt x="1056157" y="2230932"/>
                  </a:lnTo>
                  <a:lnTo>
                    <a:pt x="1058303" y="2242870"/>
                  </a:lnTo>
                  <a:lnTo>
                    <a:pt x="1066012" y="2250973"/>
                  </a:lnTo>
                  <a:lnTo>
                    <a:pt x="1078484" y="2250783"/>
                  </a:lnTo>
                  <a:lnTo>
                    <a:pt x="1118273" y="2225916"/>
                  </a:lnTo>
                  <a:lnTo>
                    <a:pt x="1145540" y="2190483"/>
                  </a:lnTo>
                  <a:lnTo>
                    <a:pt x="1162342" y="2147455"/>
                  </a:lnTo>
                  <a:lnTo>
                    <a:pt x="1170774" y="2099818"/>
                  </a:lnTo>
                  <a:lnTo>
                    <a:pt x="1172908" y="2050529"/>
                  </a:lnTo>
                  <a:lnTo>
                    <a:pt x="1170800" y="2002561"/>
                  </a:lnTo>
                  <a:lnTo>
                    <a:pt x="1166545" y="1958911"/>
                  </a:lnTo>
                  <a:lnTo>
                    <a:pt x="1160132" y="1911400"/>
                  </a:lnTo>
                  <a:lnTo>
                    <a:pt x="1151940" y="1863940"/>
                  </a:lnTo>
                  <a:lnTo>
                    <a:pt x="1142199" y="1816608"/>
                  </a:lnTo>
                  <a:lnTo>
                    <a:pt x="1131125" y="1769440"/>
                  </a:lnTo>
                  <a:lnTo>
                    <a:pt x="1118933" y="1722526"/>
                  </a:lnTo>
                  <a:lnTo>
                    <a:pt x="1105865" y="1675930"/>
                  </a:lnTo>
                  <a:lnTo>
                    <a:pt x="1092111" y="1629714"/>
                  </a:lnTo>
                  <a:lnTo>
                    <a:pt x="1077912" y="1583944"/>
                  </a:lnTo>
                  <a:lnTo>
                    <a:pt x="1062304" y="1536179"/>
                  </a:lnTo>
                  <a:lnTo>
                    <a:pt x="1045730" y="1488655"/>
                  </a:lnTo>
                  <a:lnTo>
                    <a:pt x="1074381" y="1527949"/>
                  </a:lnTo>
                  <a:lnTo>
                    <a:pt x="1101839" y="1568196"/>
                  </a:lnTo>
                  <a:lnTo>
                    <a:pt x="1128191" y="1609166"/>
                  </a:lnTo>
                  <a:lnTo>
                    <a:pt x="1153541" y="1650619"/>
                  </a:lnTo>
                  <a:lnTo>
                    <a:pt x="1177988" y="1692300"/>
                  </a:lnTo>
                  <a:lnTo>
                    <a:pt x="1201635" y="1733969"/>
                  </a:lnTo>
                  <a:lnTo>
                    <a:pt x="1225867" y="1780578"/>
                  </a:lnTo>
                  <a:lnTo>
                    <a:pt x="1247368" y="1827987"/>
                  </a:lnTo>
                  <a:lnTo>
                    <a:pt x="1266888" y="1875980"/>
                  </a:lnTo>
                  <a:lnTo>
                    <a:pt x="1285176" y="1924316"/>
                  </a:lnTo>
                  <a:lnTo>
                    <a:pt x="1302956" y="1972805"/>
                  </a:lnTo>
                  <a:lnTo>
                    <a:pt x="1321003" y="2021205"/>
                  </a:lnTo>
                  <a:lnTo>
                    <a:pt x="1340053" y="2069299"/>
                  </a:lnTo>
                  <a:lnTo>
                    <a:pt x="1360830" y="2116886"/>
                  </a:lnTo>
                  <a:lnTo>
                    <a:pt x="1371777" y="2127046"/>
                  </a:lnTo>
                  <a:lnTo>
                    <a:pt x="1386268" y="2127224"/>
                  </a:lnTo>
                  <a:lnTo>
                    <a:pt x="1398778" y="2119338"/>
                  </a:lnTo>
                  <a:lnTo>
                    <a:pt x="1403756" y="2105291"/>
                  </a:lnTo>
                  <a:close/>
                </a:path>
                <a:path w="3239135" h="2288540">
                  <a:moveTo>
                    <a:pt x="1452257" y="997661"/>
                  </a:moveTo>
                  <a:lnTo>
                    <a:pt x="1450759" y="994308"/>
                  </a:lnTo>
                  <a:lnTo>
                    <a:pt x="1448206" y="991679"/>
                  </a:lnTo>
                  <a:lnTo>
                    <a:pt x="1442935" y="986472"/>
                  </a:lnTo>
                  <a:lnTo>
                    <a:pt x="1433626" y="986472"/>
                  </a:lnTo>
                  <a:lnTo>
                    <a:pt x="1425816" y="994308"/>
                  </a:lnTo>
                  <a:lnTo>
                    <a:pt x="1424317" y="997661"/>
                  </a:lnTo>
                  <a:lnTo>
                    <a:pt x="1424317" y="1005509"/>
                  </a:lnTo>
                  <a:lnTo>
                    <a:pt x="1425816" y="1008862"/>
                  </a:lnTo>
                  <a:lnTo>
                    <a:pt x="1431036" y="1014031"/>
                  </a:lnTo>
                  <a:lnTo>
                    <a:pt x="1434401" y="1015530"/>
                  </a:lnTo>
                  <a:lnTo>
                    <a:pt x="1441843" y="1015530"/>
                  </a:lnTo>
                  <a:lnTo>
                    <a:pt x="1445577" y="1014031"/>
                  </a:lnTo>
                  <a:lnTo>
                    <a:pt x="1448206" y="1011402"/>
                  </a:lnTo>
                  <a:lnTo>
                    <a:pt x="1450759" y="1008862"/>
                  </a:lnTo>
                  <a:lnTo>
                    <a:pt x="1452257" y="1005509"/>
                  </a:lnTo>
                  <a:lnTo>
                    <a:pt x="1452257" y="997661"/>
                  </a:lnTo>
                  <a:close/>
                </a:path>
                <a:path w="3239135" h="2288540">
                  <a:moveTo>
                    <a:pt x="1472857" y="802830"/>
                  </a:moveTo>
                  <a:lnTo>
                    <a:pt x="1471764" y="800404"/>
                  </a:lnTo>
                  <a:lnTo>
                    <a:pt x="1466062" y="794702"/>
                  </a:lnTo>
                  <a:lnTo>
                    <a:pt x="1459293" y="794702"/>
                  </a:lnTo>
                  <a:lnTo>
                    <a:pt x="1453591" y="800404"/>
                  </a:lnTo>
                  <a:lnTo>
                    <a:pt x="1452499" y="802830"/>
                  </a:lnTo>
                  <a:lnTo>
                    <a:pt x="1452499" y="808520"/>
                  </a:lnTo>
                  <a:lnTo>
                    <a:pt x="1453591" y="810996"/>
                  </a:lnTo>
                  <a:lnTo>
                    <a:pt x="1455496" y="812850"/>
                  </a:lnTo>
                  <a:lnTo>
                    <a:pt x="1457401" y="814793"/>
                  </a:lnTo>
                  <a:lnTo>
                    <a:pt x="1459826" y="815835"/>
                  </a:lnTo>
                  <a:lnTo>
                    <a:pt x="1465287" y="815835"/>
                  </a:lnTo>
                  <a:lnTo>
                    <a:pt x="1467967" y="814793"/>
                  </a:lnTo>
                  <a:lnTo>
                    <a:pt x="1469859" y="812850"/>
                  </a:lnTo>
                  <a:lnTo>
                    <a:pt x="1471764" y="810996"/>
                  </a:lnTo>
                  <a:lnTo>
                    <a:pt x="1472857" y="808520"/>
                  </a:lnTo>
                  <a:lnTo>
                    <a:pt x="1472857" y="802830"/>
                  </a:lnTo>
                  <a:close/>
                </a:path>
                <a:path w="3239135" h="2288540">
                  <a:moveTo>
                    <a:pt x="1532216" y="1112202"/>
                  </a:moveTo>
                  <a:lnTo>
                    <a:pt x="1531442" y="1110424"/>
                  </a:lnTo>
                  <a:lnTo>
                    <a:pt x="1527276" y="1106258"/>
                  </a:lnTo>
                  <a:lnTo>
                    <a:pt x="1522298" y="1106258"/>
                  </a:lnTo>
                  <a:lnTo>
                    <a:pt x="1519504" y="1109040"/>
                  </a:lnTo>
                  <a:lnTo>
                    <a:pt x="1518119" y="1110424"/>
                  </a:lnTo>
                  <a:lnTo>
                    <a:pt x="1517319" y="1112202"/>
                  </a:lnTo>
                  <a:lnTo>
                    <a:pt x="1517319" y="1116393"/>
                  </a:lnTo>
                  <a:lnTo>
                    <a:pt x="1518119" y="1118171"/>
                  </a:lnTo>
                  <a:lnTo>
                    <a:pt x="1520913" y="1120927"/>
                  </a:lnTo>
                  <a:lnTo>
                    <a:pt x="1522704" y="1121740"/>
                  </a:lnTo>
                  <a:lnTo>
                    <a:pt x="1526667" y="1121740"/>
                  </a:lnTo>
                  <a:lnTo>
                    <a:pt x="1528648" y="1120927"/>
                  </a:lnTo>
                  <a:lnTo>
                    <a:pt x="1531442" y="1118171"/>
                  </a:lnTo>
                  <a:lnTo>
                    <a:pt x="1532216" y="1116393"/>
                  </a:lnTo>
                  <a:lnTo>
                    <a:pt x="1532216" y="1112202"/>
                  </a:lnTo>
                  <a:close/>
                </a:path>
                <a:path w="3239135" h="2288540">
                  <a:moveTo>
                    <a:pt x="1540357" y="1249641"/>
                  </a:moveTo>
                  <a:lnTo>
                    <a:pt x="1539582" y="1247952"/>
                  </a:lnTo>
                  <a:lnTo>
                    <a:pt x="1535569" y="1243901"/>
                  </a:lnTo>
                  <a:lnTo>
                    <a:pt x="1530794" y="1243901"/>
                  </a:lnTo>
                  <a:lnTo>
                    <a:pt x="1528165" y="1246619"/>
                  </a:lnTo>
                  <a:lnTo>
                    <a:pt x="1526794" y="1247952"/>
                  </a:lnTo>
                  <a:lnTo>
                    <a:pt x="1526057" y="1249641"/>
                  </a:lnTo>
                  <a:lnTo>
                    <a:pt x="1526057" y="1251546"/>
                  </a:lnTo>
                  <a:lnTo>
                    <a:pt x="1526057" y="1253642"/>
                  </a:lnTo>
                  <a:lnTo>
                    <a:pt x="1526794" y="1255344"/>
                  </a:lnTo>
                  <a:lnTo>
                    <a:pt x="1529499" y="1258011"/>
                  </a:lnTo>
                  <a:lnTo>
                    <a:pt x="1531200" y="1258773"/>
                  </a:lnTo>
                  <a:lnTo>
                    <a:pt x="1535010" y="1258773"/>
                  </a:lnTo>
                  <a:lnTo>
                    <a:pt x="1536915" y="1258011"/>
                  </a:lnTo>
                  <a:lnTo>
                    <a:pt x="1539582" y="1255344"/>
                  </a:lnTo>
                  <a:lnTo>
                    <a:pt x="1540357" y="1253642"/>
                  </a:lnTo>
                  <a:lnTo>
                    <a:pt x="1540357" y="1249641"/>
                  </a:lnTo>
                  <a:close/>
                </a:path>
                <a:path w="3239135" h="2288540">
                  <a:moveTo>
                    <a:pt x="1555775" y="660527"/>
                  </a:moveTo>
                  <a:lnTo>
                    <a:pt x="1555165" y="659117"/>
                  </a:lnTo>
                  <a:lnTo>
                    <a:pt x="1551813" y="655764"/>
                  </a:lnTo>
                  <a:lnTo>
                    <a:pt x="1547799" y="655764"/>
                  </a:lnTo>
                  <a:lnTo>
                    <a:pt x="1544485" y="659117"/>
                  </a:lnTo>
                  <a:lnTo>
                    <a:pt x="1543837" y="660527"/>
                  </a:lnTo>
                  <a:lnTo>
                    <a:pt x="1543837" y="663879"/>
                  </a:lnTo>
                  <a:lnTo>
                    <a:pt x="1544485" y="665340"/>
                  </a:lnTo>
                  <a:lnTo>
                    <a:pt x="1545615" y="666432"/>
                  </a:lnTo>
                  <a:lnTo>
                    <a:pt x="1546707" y="667562"/>
                  </a:lnTo>
                  <a:lnTo>
                    <a:pt x="1548168" y="668210"/>
                  </a:lnTo>
                  <a:lnTo>
                    <a:pt x="1549742" y="668210"/>
                  </a:lnTo>
                  <a:lnTo>
                    <a:pt x="1551330" y="668210"/>
                  </a:lnTo>
                  <a:lnTo>
                    <a:pt x="1552943" y="667562"/>
                  </a:lnTo>
                  <a:lnTo>
                    <a:pt x="1554035" y="666432"/>
                  </a:lnTo>
                  <a:lnTo>
                    <a:pt x="1555165" y="665340"/>
                  </a:lnTo>
                  <a:lnTo>
                    <a:pt x="1555775" y="663879"/>
                  </a:lnTo>
                  <a:lnTo>
                    <a:pt x="1555775" y="660527"/>
                  </a:lnTo>
                  <a:close/>
                </a:path>
                <a:path w="3239135" h="2288540">
                  <a:moveTo>
                    <a:pt x="1578254" y="880376"/>
                  </a:moveTo>
                  <a:lnTo>
                    <a:pt x="1577238" y="878078"/>
                  </a:lnTo>
                  <a:lnTo>
                    <a:pt x="1571891" y="872705"/>
                  </a:lnTo>
                  <a:lnTo>
                    <a:pt x="1565529" y="872705"/>
                  </a:lnTo>
                  <a:lnTo>
                    <a:pt x="1561973" y="876300"/>
                  </a:lnTo>
                  <a:lnTo>
                    <a:pt x="1560156" y="878078"/>
                  </a:lnTo>
                  <a:lnTo>
                    <a:pt x="1559140" y="880376"/>
                  </a:lnTo>
                  <a:lnTo>
                    <a:pt x="1559140" y="885710"/>
                  </a:lnTo>
                  <a:lnTo>
                    <a:pt x="1560156" y="888022"/>
                  </a:lnTo>
                  <a:lnTo>
                    <a:pt x="1561973" y="889762"/>
                  </a:lnTo>
                  <a:lnTo>
                    <a:pt x="1563751" y="891578"/>
                  </a:lnTo>
                  <a:lnTo>
                    <a:pt x="1566062" y="892581"/>
                  </a:lnTo>
                  <a:lnTo>
                    <a:pt x="1571167" y="892581"/>
                  </a:lnTo>
                  <a:lnTo>
                    <a:pt x="1573669" y="891578"/>
                  </a:lnTo>
                  <a:lnTo>
                    <a:pt x="1575498" y="889762"/>
                  </a:lnTo>
                  <a:lnTo>
                    <a:pt x="1577238" y="888022"/>
                  </a:lnTo>
                  <a:lnTo>
                    <a:pt x="1578254" y="885710"/>
                  </a:lnTo>
                  <a:lnTo>
                    <a:pt x="1578254" y="880376"/>
                  </a:lnTo>
                  <a:close/>
                </a:path>
                <a:path w="3239135" h="2288540">
                  <a:moveTo>
                    <a:pt x="1598345" y="1772539"/>
                  </a:moveTo>
                  <a:lnTo>
                    <a:pt x="1596707" y="1722653"/>
                  </a:lnTo>
                  <a:lnTo>
                    <a:pt x="1592110" y="1672691"/>
                  </a:lnTo>
                  <a:lnTo>
                    <a:pt x="1584731" y="1622831"/>
                  </a:lnTo>
                  <a:lnTo>
                    <a:pt x="1574723" y="1573237"/>
                  </a:lnTo>
                  <a:lnTo>
                    <a:pt x="1562290" y="1524088"/>
                  </a:lnTo>
                  <a:lnTo>
                    <a:pt x="1547583" y="1475574"/>
                  </a:lnTo>
                  <a:lnTo>
                    <a:pt x="1530769" y="1427848"/>
                  </a:lnTo>
                  <a:lnTo>
                    <a:pt x="1512036" y="1381086"/>
                  </a:lnTo>
                  <a:lnTo>
                    <a:pt x="1491551" y="1335468"/>
                  </a:lnTo>
                  <a:lnTo>
                    <a:pt x="1469478" y="1291170"/>
                  </a:lnTo>
                  <a:lnTo>
                    <a:pt x="1445996" y="1248359"/>
                  </a:lnTo>
                  <a:lnTo>
                    <a:pt x="1421282" y="1207211"/>
                  </a:lnTo>
                  <a:lnTo>
                    <a:pt x="1394447" y="1166380"/>
                  </a:lnTo>
                  <a:lnTo>
                    <a:pt x="1365859" y="1126591"/>
                  </a:lnTo>
                  <a:lnTo>
                    <a:pt x="1335582" y="1087920"/>
                  </a:lnTo>
                  <a:lnTo>
                    <a:pt x="1303693" y="1050467"/>
                  </a:lnTo>
                  <a:lnTo>
                    <a:pt x="1270241" y="1014298"/>
                  </a:lnTo>
                  <a:lnTo>
                    <a:pt x="1235303" y="979512"/>
                  </a:lnTo>
                  <a:lnTo>
                    <a:pt x="1198943" y="946200"/>
                  </a:lnTo>
                  <a:lnTo>
                    <a:pt x="1161224" y="914463"/>
                  </a:lnTo>
                  <a:lnTo>
                    <a:pt x="1122210" y="884351"/>
                  </a:lnTo>
                  <a:lnTo>
                    <a:pt x="1081976" y="855992"/>
                  </a:lnTo>
                  <a:lnTo>
                    <a:pt x="1040587" y="829449"/>
                  </a:lnTo>
                  <a:lnTo>
                    <a:pt x="998105" y="804811"/>
                  </a:lnTo>
                  <a:lnTo>
                    <a:pt x="954582" y="782180"/>
                  </a:lnTo>
                  <a:lnTo>
                    <a:pt x="910120" y="761631"/>
                  </a:lnTo>
                  <a:lnTo>
                    <a:pt x="864755" y="743254"/>
                  </a:lnTo>
                  <a:lnTo>
                    <a:pt x="858418" y="743699"/>
                  </a:lnTo>
                  <a:lnTo>
                    <a:pt x="854354" y="748474"/>
                  </a:lnTo>
                  <a:lnTo>
                    <a:pt x="853770" y="754710"/>
                  </a:lnTo>
                  <a:lnTo>
                    <a:pt x="857872" y="759548"/>
                  </a:lnTo>
                  <a:lnTo>
                    <a:pt x="903541" y="782078"/>
                  </a:lnTo>
                  <a:lnTo>
                    <a:pt x="948131" y="806691"/>
                  </a:lnTo>
                  <a:lnTo>
                    <a:pt x="991616" y="833272"/>
                  </a:lnTo>
                  <a:lnTo>
                    <a:pt x="1033945" y="861758"/>
                  </a:lnTo>
                  <a:lnTo>
                    <a:pt x="1075055" y="892022"/>
                  </a:lnTo>
                  <a:lnTo>
                    <a:pt x="1114933" y="923988"/>
                  </a:lnTo>
                  <a:lnTo>
                    <a:pt x="1153515" y="957541"/>
                  </a:lnTo>
                  <a:lnTo>
                    <a:pt x="1190764" y="992606"/>
                  </a:lnTo>
                  <a:lnTo>
                    <a:pt x="1226642" y="1029068"/>
                  </a:lnTo>
                  <a:lnTo>
                    <a:pt x="1261084" y="1066838"/>
                  </a:lnTo>
                  <a:lnTo>
                    <a:pt x="1294066" y="1105814"/>
                  </a:lnTo>
                  <a:lnTo>
                    <a:pt x="1325549" y="1145921"/>
                  </a:lnTo>
                  <a:lnTo>
                    <a:pt x="1355471" y="1187030"/>
                  </a:lnTo>
                  <a:lnTo>
                    <a:pt x="1383792" y="1229067"/>
                  </a:lnTo>
                  <a:lnTo>
                    <a:pt x="1408798" y="1269834"/>
                  </a:lnTo>
                  <a:lnTo>
                    <a:pt x="1431772" y="1311656"/>
                  </a:lnTo>
                  <a:lnTo>
                    <a:pt x="1452740" y="1354429"/>
                  </a:lnTo>
                  <a:lnTo>
                    <a:pt x="1471701" y="1398104"/>
                  </a:lnTo>
                  <a:lnTo>
                    <a:pt x="1488706" y="1442593"/>
                  </a:lnTo>
                  <a:lnTo>
                    <a:pt x="1503756" y="1487792"/>
                  </a:lnTo>
                  <a:lnTo>
                    <a:pt x="1516862" y="1533626"/>
                  </a:lnTo>
                  <a:lnTo>
                    <a:pt x="1528038" y="1580032"/>
                  </a:lnTo>
                  <a:lnTo>
                    <a:pt x="1536496" y="1628889"/>
                  </a:lnTo>
                  <a:lnTo>
                    <a:pt x="1540802" y="1677060"/>
                  </a:lnTo>
                  <a:lnTo>
                    <a:pt x="1541805" y="1724710"/>
                  </a:lnTo>
                  <a:lnTo>
                    <a:pt x="1540383" y="1772056"/>
                  </a:lnTo>
                  <a:lnTo>
                    <a:pt x="1537385" y="1819287"/>
                  </a:lnTo>
                  <a:lnTo>
                    <a:pt x="1530083" y="1914144"/>
                  </a:lnTo>
                  <a:lnTo>
                    <a:pt x="1527492" y="1962162"/>
                  </a:lnTo>
                  <a:lnTo>
                    <a:pt x="1526743" y="2010841"/>
                  </a:lnTo>
                  <a:lnTo>
                    <a:pt x="1530578" y="2021065"/>
                  </a:lnTo>
                  <a:lnTo>
                    <a:pt x="1539303" y="2025154"/>
                  </a:lnTo>
                  <a:lnTo>
                    <a:pt x="1549082" y="2023084"/>
                  </a:lnTo>
                  <a:lnTo>
                    <a:pt x="1571840" y="1967890"/>
                  </a:lnTo>
                  <a:lnTo>
                    <a:pt x="1583766" y="1920024"/>
                  </a:lnTo>
                  <a:lnTo>
                    <a:pt x="1592046" y="1871408"/>
                  </a:lnTo>
                  <a:lnTo>
                    <a:pt x="1596847" y="1822183"/>
                  </a:lnTo>
                  <a:lnTo>
                    <a:pt x="1598345" y="1772539"/>
                  </a:lnTo>
                  <a:close/>
                </a:path>
                <a:path w="3239135" h="2288540">
                  <a:moveTo>
                    <a:pt x="1678813" y="716508"/>
                  </a:moveTo>
                  <a:lnTo>
                    <a:pt x="1677809" y="714235"/>
                  </a:lnTo>
                  <a:lnTo>
                    <a:pt x="1672501" y="708901"/>
                  </a:lnTo>
                  <a:lnTo>
                    <a:pt x="1666138" y="708901"/>
                  </a:lnTo>
                  <a:lnTo>
                    <a:pt x="1662620" y="712457"/>
                  </a:lnTo>
                  <a:lnTo>
                    <a:pt x="1660804" y="714235"/>
                  </a:lnTo>
                  <a:lnTo>
                    <a:pt x="1659788" y="716508"/>
                  </a:lnTo>
                  <a:lnTo>
                    <a:pt x="1659788" y="721842"/>
                  </a:lnTo>
                  <a:lnTo>
                    <a:pt x="1660804" y="724141"/>
                  </a:lnTo>
                  <a:lnTo>
                    <a:pt x="1662620" y="725881"/>
                  </a:lnTo>
                  <a:lnTo>
                    <a:pt x="1664398" y="727659"/>
                  </a:lnTo>
                  <a:lnTo>
                    <a:pt x="1666671" y="728662"/>
                  </a:lnTo>
                  <a:lnTo>
                    <a:pt x="1671726" y="728662"/>
                  </a:lnTo>
                  <a:lnTo>
                    <a:pt x="1674279" y="727659"/>
                  </a:lnTo>
                  <a:lnTo>
                    <a:pt x="1676069" y="725881"/>
                  </a:lnTo>
                  <a:lnTo>
                    <a:pt x="1677809" y="724141"/>
                  </a:lnTo>
                  <a:lnTo>
                    <a:pt x="1678813" y="721842"/>
                  </a:lnTo>
                  <a:lnTo>
                    <a:pt x="1678813" y="716508"/>
                  </a:lnTo>
                  <a:close/>
                </a:path>
                <a:path w="3239135" h="2288540">
                  <a:moveTo>
                    <a:pt x="1785454" y="787628"/>
                  </a:moveTo>
                  <a:lnTo>
                    <a:pt x="1784565" y="785647"/>
                  </a:lnTo>
                  <a:lnTo>
                    <a:pt x="1779955" y="781088"/>
                  </a:lnTo>
                  <a:lnTo>
                    <a:pt x="1774482" y="781088"/>
                  </a:lnTo>
                  <a:lnTo>
                    <a:pt x="1771446" y="784161"/>
                  </a:lnTo>
                  <a:lnTo>
                    <a:pt x="1769910" y="785647"/>
                  </a:lnTo>
                  <a:lnTo>
                    <a:pt x="1769021" y="787628"/>
                  </a:lnTo>
                  <a:lnTo>
                    <a:pt x="1769021" y="792238"/>
                  </a:lnTo>
                  <a:lnTo>
                    <a:pt x="1769910" y="794219"/>
                  </a:lnTo>
                  <a:lnTo>
                    <a:pt x="1772983" y="797255"/>
                  </a:lnTo>
                  <a:lnTo>
                    <a:pt x="1774926" y="798144"/>
                  </a:lnTo>
                  <a:lnTo>
                    <a:pt x="1779346" y="798144"/>
                  </a:lnTo>
                  <a:lnTo>
                    <a:pt x="1781530" y="797255"/>
                  </a:lnTo>
                  <a:lnTo>
                    <a:pt x="1783067" y="795718"/>
                  </a:lnTo>
                  <a:lnTo>
                    <a:pt x="1784565" y="794219"/>
                  </a:lnTo>
                  <a:lnTo>
                    <a:pt x="1785454" y="792238"/>
                  </a:lnTo>
                  <a:lnTo>
                    <a:pt x="1785454" y="787628"/>
                  </a:lnTo>
                  <a:close/>
                </a:path>
                <a:path w="3239135" h="2288540">
                  <a:moveTo>
                    <a:pt x="1884248" y="416344"/>
                  </a:moveTo>
                  <a:lnTo>
                    <a:pt x="1883473" y="414566"/>
                  </a:lnTo>
                  <a:lnTo>
                    <a:pt x="1882101" y="413156"/>
                  </a:lnTo>
                  <a:lnTo>
                    <a:pt x="1879269" y="410413"/>
                  </a:lnTo>
                  <a:lnTo>
                    <a:pt x="1874329" y="410413"/>
                  </a:lnTo>
                  <a:lnTo>
                    <a:pt x="1871535" y="413156"/>
                  </a:lnTo>
                  <a:lnTo>
                    <a:pt x="1870151" y="414566"/>
                  </a:lnTo>
                  <a:lnTo>
                    <a:pt x="1869351" y="416344"/>
                  </a:lnTo>
                  <a:lnTo>
                    <a:pt x="1869351" y="420509"/>
                  </a:lnTo>
                  <a:lnTo>
                    <a:pt x="1870151" y="422287"/>
                  </a:lnTo>
                  <a:lnTo>
                    <a:pt x="1872945" y="425081"/>
                  </a:lnTo>
                  <a:lnTo>
                    <a:pt x="1874735" y="425881"/>
                  </a:lnTo>
                  <a:lnTo>
                    <a:pt x="1878698" y="425881"/>
                  </a:lnTo>
                  <a:lnTo>
                    <a:pt x="1880679" y="425081"/>
                  </a:lnTo>
                  <a:lnTo>
                    <a:pt x="1882101" y="423659"/>
                  </a:lnTo>
                  <a:lnTo>
                    <a:pt x="1883473" y="422287"/>
                  </a:lnTo>
                  <a:lnTo>
                    <a:pt x="1884248" y="420509"/>
                  </a:lnTo>
                  <a:lnTo>
                    <a:pt x="1884248" y="416344"/>
                  </a:lnTo>
                  <a:close/>
                </a:path>
                <a:path w="3239135" h="2288540">
                  <a:moveTo>
                    <a:pt x="1886940" y="1787613"/>
                  </a:moveTo>
                  <a:lnTo>
                    <a:pt x="1884718" y="1737296"/>
                  </a:lnTo>
                  <a:lnTo>
                    <a:pt x="1878063" y="1687220"/>
                  </a:lnTo>
                  <a:lnTo>
                    <a:pt x="1868805" y="1638922"/>
                  </a:lnTo>
                  <a:lnTo>
                    <a:pt x="1858695" y="1593926"/>
                  </a:lnTo>
                  <a:lnTo>
                    <a:pt x="1845513" y="1542389"/>
                  </a:lnTo>
                  <a:lnTo>
                    <a:pt x="1830108" y="1491272"/>
                  </a:lnTo>
                  <a:lnTo>
                    <a:pt x="1812785" y="1440611"/>
                  </a:lnTo>
                  <a:lnTo>
                    <a:pt x="1793862" y="1390446"/>
                  </a:lnTo>
                  <a:lnTo>
                    <a:pt x="1773656" y="1340802"/>
                  </a:lnTo>
                  <a:lnTo>
                    <a:pt x="1752447" y="1291717"/>
                  </a:lnTo>
                  <a:lnTo>
                    <a:pt x="1730552" y="1243215"/>
                  </a:lnTo>
                  <a:lnTo>
                    <a:pt x="1708023" y="1197825"/>
                  </a:lnTo>
                  <a:lnTo>
                    <a:pt x="1683054" y="1154239"/>
                  </a:lnTo>
                  <a:lnTo>
                    <a:pt x="1655813" y="1112367"/>
                  </a:lnTo>
                  <a:lnTo>
                    <a:pt x="1626438" y="1072159"/>
                  </a:lnTo>
                  <a:lnTo>
                    <a:pt x="1595081" y="1033538"/>
                  </a:lnTo>
                  <a:lnTo>
                    <a:pt x="1561909" y="996442"/>
                  </a:lnTo>
                  <a:lnTo>
                    <a:pt x="1527060" y="960805"/>
                  </a:lnTo>
                  <a:lnTo>
                    <a:pt x="1490700" y="926541"/>
                  </a:lnTo>
                  <a:lnTo>
                    <a:pt x="1452968" y="893610"/>
                  </a:lnTo>
                  <a:lnTo>
                    <a:pt x="1414018" y="861923"/>
                  </a:lnTo>
                  <a:lnTo>
                    <a:pt x="1374000" y="831418"/>
                  </a:lnTo>
                  <a:lnTo>
                    <a:pt x="1333080" y="802030"/>
                  </a:lnTo>
                  <a:lnTo>
                    <a:pt x="1291399" y="773684"/>
                  </a:lnTo>
                  <a:lnTo>
                    <a:pt x="1249108" y="746315"/>
                  </a:lnTo>
                  <a:lnTo>
                    <a:pt x="1206360" y="719861"/>
                  </a:lnTo>
                  <a:lnTo>
                    <a:pt x="1163307" y="694258"/>
                  </a:lnTo>
                  <a:lnTo>
                    <a:pt x="1120101" y="669417"/>
                  </a:lnTo>
                  <a:lnTo>
                    <a:pt x="1076896" y="645299"/>
                  </a:lnTo>
                  <a:lnTo>
                    <a:pt x="1067206" y="644271"/>
                  </a:lnTo>
                  <a:lnTo>
                    <a:pt x="1060386" y="650036"/>
                  </a:lnTo>
                  <a:lnTo>
                    <a:pt x="1058748" y="658710"/>
                  </a:lnTo>
                  <a:lnTo>
                    <a:pt x="1064552" y="666394"/>
                  </a:lnTo>
                  <a:lnTo>
                    <a:pt x="1109421" y="692607"/>
                  </a:lnTo>
                  <a:lnTo>
                    <a:pt x="1153769" y="719582"/>
                  </a:lnTo>
                  <a:lnTo>
                    <a:pt x="1197495" y="747382"/>
                  </a:lnTo>
                  <a:lnTo>
                    <a:pt x="1240497" y="776097"/>
                  </a:lnTo>
                  <a:lnTo>
                    <a:pt x="1282674" y="805789"/>
                  </a:lnTo>
                  <a:lnTo>
                    <a:pt x="1323924" y="836536"/>
                  </a:lnTo>
                  <a:lnTo>
                    <a:pt x="1364157" y="868400"/>
                  </a:lnTo>
                  <a:lnTo>
                    <a:pt x="1403261" y="901484"/>
                  </a:lnTo>
                  <a:lnTo>
                    <a:pt x="1441145" y="935824"/>
                  </a:lnTo>
                  <a:lnTo>
                    <a:pt x="1477708" y="971537"/>
                  </a:lnTo>
                  <a:lnTo>
                    <a:pt x="1512836" y="1008659"/>
                  </a:lnTo>
                  <a:lnTo>
                    <a:pt x="1546440" y="1047292"/>
                  </a:lnTo>
                  <a:lnTo>
                    <a:pt x="1578432" y="1087488"/>
                  </a:lnTo>
                  <a:lnTo>
                    <a:pt x="1608683" y="1129347"/>
                  </a:lnTo>
                  <a:lnTo>
                    <a:pt x="1637118" y="1172908"/>
                  </a:lnTo>
                  <a:lnTo>
                    <a:pt x="1663636" y="1218285"/>
                  </a:lnTo>
                  <a:lnTo>
                    <a:pt x="1687474" y="1263345"/>
                  </a:lnTo>
                  <a:lnTo>
                    <a:pt x="1709877" y="1309573"/>
                  </a:lnTo>
                  <a:lnTo>
                    <a:pt x="1730705" y="1356817"/>
                  </a:lnTo>
                  <a:lnTo>
                    <a:pt x="1749793" y="1404962"/>
                  </a:lnTo>
                  <a:lnTo>
                    <a:pt x="1767014" y="1453896"/>
                  </a:lnTo>
                  <a:lnTo>
                    <a:pt x="1782203" y="1503476"/>
                  </a:lnTo>
                  <a:lnTo>
                    <a:pt x="1795195" y="1553591"/>
                  </a:lnTo>
                  <a:lnTo>
                    <a:pt x="1805876" y="1604124"/>
                  </a:lnTo>
                  <a:lnTo>
                    <a:pt x="1814055" y="1654937"/>
                  </a:lnTo>
                  <a:lnTo>
                    <a:pt x="1819617" y="1705914"/>
                  </a:lnTo>
                  <a:lnTo>
                    <a:pt x="1822386" y="1756930"/>
                  </a:lnTo>
                  <a:lnTo>
                    <a:pt x="1822221" y="1807870"/>
                  </a:lnTo>
                  <a:lnTo>
                    <a:pt x="1818982" y="1858594"/>
                  </a:lnTo>
                  <a:lnTo>
                    <a:pt x="1812505" y="1909000"/>
                  </a:lnTo>
                  <a:lnTo>
                    <a:pt x="1814830" y="1923630"/>
                  </a:lnTo>
                  <a:lnTo>
                    <a:pt x="1824494" y="1932419"/>
                  </a:lnTo>
                  <a:lnTo>
                    <a:pt x="1837372" y="1933371"/>
                  </a:lnTo>
                  <a:lnTo>
                    <a:pt x="1849310" y="1924481"/>
                  </a:lnTo>
                  <a:lnTo>
                    <a:pt x="1871027" y="1882736"/>
                  </a:lnTo>
                  <a:lnTo>
                    <a:pt x="1882978" y="1836597"/>
                  </a:lnTo>
                  <a:lnTo>
                    <a:pt x="1886940" y="1787613"/>
                  </a:lnTo>
                  <a:close/>
                </a:path>
                <a:path w="3239135" h="2288540">
                  <a:moveTo>
                    <a:pt x="1905990" y="863409"/>
                  </a:moveTo>
                  <a:lnTo>
                    <a:pt x="1905304" y="861834"/>
                  </a:lnTo>
                  <a:lnTo>
                    <a:pt x="1904085" y="860577"/>
                  </a:lnTo>
                  <a:lnTo>
                    <a:pt x="1901571" y="858113"/>
                  </a:lnTo>
                  <a:lnTo>
                    <a:pt x="1897164" y="858113"/>
                  </a:lnTo>
                  <a:lnTo>
                    <a:pt x="1894649" y="860577"/>
                  </a:lnTo>
                  <a:lnTo>
                    <a:pt x="1893430" y="861834"/>
                  </a:lnTo>
                  <a:lnTo>
                    <a:pt x="1892706" y="863409"/>
                  </a:lnTo>
                  <a:lnTo>
                    <a:pt x="1892706" y="867130"/>
                  </a:lnTo>
                  <a:lnTo>
                    <a:pt x="1893430" y="868743"/>
                  </a:lnTo>
                  <a:lnTo>
                    <a:pt x="1895906" y="871207"/>
                  </a:lnTo>
                  <a:lnTo>
                    <a:pt x="1897519" y="871893"/>
                  </a:lnTo>
                  <a:lnTo>
                    <a:pt x="1901050" y="871893"/>
                  </a:lnTo>
                  <a:lnTo>
                    <a:pt x="1902828" y="871207"/>
                  </a:lnTo>
                  <a:lnTo>
                    <a:pt x="1904085" y="869950"/>
                  </a:lnTo>
                  <a:lnTo>
                    <a:pt x="1905304" y="868743"/>
                  </a:lnTo>
                  <a:lnTo>
                    <a:pt x="1905990" y="867130"/>
                  </a:lnTo>
                  <a:lnTo>
                    <a:pt x="1905990" y="863409"/>
                  </a:lnTo>
                  <a:close/>
                </a:path>
                <a:path w="3239135" h="2288540">
                  <a:moveTo>
                    <a:pt x="1911375" y="1017549"/>
                  </a:moveTo>
                  <a:lnTo>
                    <a:pt x="1909876" y="1014196"/>
                  </a:lnTo>
                  <a:lnTo>
                    <a:pt x="1901977" y="1006309"/>
                  </a:lnTo>
                  <a:lnTo>
                    <a:pt x="1892630" y="1006309"/>
                  </a:lnTo>
                  <a:lnTo>
                    <a:pt x="1884730" y="1014196"/>
                  </a:lnTo>
                  <a:lnTo>
                    <a:pt x="1883232" y="1017549"/>
                  </a:lnTo>
                  <a:lnTo>
                    <a:pt x="1883232" y="1021308"/>
                  </a:lnTo>
                  <a:lnTo>
                    <a:pt x="1883232" y="1025474"/>
                  </a:lnTo>
                  <a:lnTo>
                    <a:pt x="1884730" y="1028827"/>
                  </a:lnTo>
                  <a:lnTo>
                    <a:pt x="1889988" y="1034072"/>
                  </a:lnTo>
                  <a:lnTo>
                    <a:pt x="1893392" y="1035570"/>
                  </a:lnTo>
                  <a:lnTo>
                    <a:pt x="1900885" y="1035570"/>
                  </a:lnTo>
                  <a:lnTo>
                    <a:pt x="1904657" y="1034072"/>
                  </a:lnTo>
                  <a:lnTo>
                    <a:pt x="1909876" y="1028827"/>
                  </a:lnTo>
                  <a:lnTo>
                    <a:pt x="1911375" y="1025474"/>
                  </a:lnTo>
                  <a:lnTo>
                    <a:pt x="1911375" y="1017549"/>
                  </a:lnTo>
                  <a:close/>
                </a:path>
                <a:path w="3239135" h="2288540">
                  <a:moveTo>
                    <a:pt x="1976513" y="509054"/>
                  </a:moveTo>
                  <a:lnTo>
                    <a:pt x="1975789" y="507403"/>
                  </a:lnTo>
                  <a:lnTo>
                    <a:pt x="1971941" y="503567"/>
                  </a:lnTo>
                  <a:lnTo>
                    <a:pt x="1967369" y="503567"/>
                  </a:lnTo>
                  <a:lnTo>
                    <a:pt x="1964817" y="506145"/>
                  </a:lnTo>
                  <a:lnTo>
                    <a:pt x="1963521" y="507403"/>
                  </a:lnTo>
                  <a:lnTo>
                    <a:pt x="1962785" y="509054"/>
                  </a:lnTo>
                  <a:lnTo>
                    <a:pt x="1962785" y="512902"/>
                  </a:lnTo>
                  <a:lnTo>
                    <a:pt x="1963521" y="514553"/>
                  </a:lnTo>
                  <a:lnTo>
                    <a:pt x="1964817" y="515810"/>
                  </a:lnTo>
                  <a:lnTo>
                    <a:pt x="1966112" y="517105"/>
                  </a:lnTo>
                  <a:lnTo>
                    <a:pt x="1967725" y="517829"/>
                  </a:lnTo>
                  <a:lnTo>
                    <a:pt x="1969554" y="517829"/>
                  </a:lnTo>
                  <a:lnTo>
                    <a:pt x="1971408" y="517829"/>
                  </a:lnTo>
                  <a:lnTo>
                    <a:pt x="1973237" y="517105"/>
                  </a:lnTo>
                  <a:lnTo>
                    <a:pt x="1975789" y="514553"/>
                  </a:lnTo>
                  <a:lnTo>
                    <a:pt x="1976513" y="512902"/>
                  </a:lnTo>
                  <a:lnTo>
                    <a:pt x="1976513" y="509054"/>
                  </a:lnTo>
                  <a:close/>
                </a:path>
                <a:path w="3239135" h="2288540">
                  <a:moveTo>
                    <a:pt x="2030933" y="1101521"/>
                  </a:moveTo>
                  <a:lnTo>
                    <a:pt x="2029714" y="1098778"/>
                  </a:lnTo>
                  <a:lnTo>
                    <a:pt x="2023237" y="1092314"/>
                  </a:lnTo>
                  <a:lnTo>
                    <a:pt x="2015540" y="1092314"/>
                  </a:lnTo>
                  <a:lnTo>
                    <a:pt x="2011248" y="1096632"/>
                  </a:lnTo>
                  <a:lnTo>
                    <a:pt x="2009063" y="1098778"/>
                  </a:lnTo>
                  <a:lnTo>
                    <a:pt x="2007857" y="1101521"/>
                  </a:lnTo>
                  <a:lnTo>
                    <a:pt x="2007857" y="1108036"/>
                  </a:lnTo>
                  <a:lnTo>
                    <a:pt x="2009063" y="1110780"/>
                  </a:lnTo>
                  <a:lnTo>
                    <a:pt x="2011248" y="1112888"/>
                  </a:lnTo>
                  <a:lnTo>
                    <a:pt x="2013394" y="1115060"/>
                  </a:lnTo>
                  <a:lnTo>
                    <a:pt x="2016150" y="1116317"/>
                  </a:lnTo>
                  <a:lnTo>
                    <a:pt x="2022348" y="1116317"/>
                  </a:lnTo>
                  <a:lnTo>
                    <a:pt x="2025421" y="1115060"/>
                  </a:lnTo>
                  <a:lnTo>
                    <a:pt x="2027567" y="1112888"/>
                  </a:lnTo>
                  <a:lnTo>
                    <a:pt x="2029714" y="1110780"/>
                  </a:lnTo>
                  <a:lnTo>
                    <a:pt x="2030933" y="1108036"/>
                  </a:lnTo>
                  <a:lnTo>
                    <a:pt x="2030933" y="1101521"/>
                  </a:lnTo>
                  <a:close/>
                </a:path>
                <a:path w="3239135" h="2288540">
                  <a:moveTo>
                    <a:pt x="2039835" y="1476082"/>
                  </a:moveTo>
                  <a:lnTo>
                    <a:pt x="2028317" y="1427962"/>
                  </a:lnTo>
                  <a:lnTo>
                    <a:pt x="2013089" y="1380337"/>
                  </a:lnTo>
                  <a:lnTo>
                    <a:pt x="1994522" y="1333296"/>
                  </a:lnTo>
                  <a:lnTo>
                    <a:pt x="1972983" y="1286903"/>
                  </a:lnTo>
                  <a:lnTo>
                    <a:pt x="1948853" y="1241234"/>
                  </a:lnTo>
                  <a:lnTo>
                    <a:pt x="1922513" y="1196340"/>
                  </a:lnTo>
                  <a:lnTo>
                    <a:pt x="1894319" y="1152283"/>
                  </a:lnTo>
                  <a:lnTo>
                    <a:pt x="1864664" y="1109167"/>
                  </a:lnTo>
                  <a:lnTo>
                    <a:pt x="1833918" y="1067028"/>
                  </a:lnTo>
                  <a:lnTo>
                    <a:pt x="1802447" y="1025944"/>
                  </a:lnTo>
                  <a:lnTo>
                    <a:pt x="1770634" y="985989"/>
                  </a:lnTo>
                  <a:lnTo>
                    <a:pt x="1738858" y="947229"/>
                  </a:lnTo>
                  <a:lnTo>
                    <a:pt x="1707476" y="909726"/>
                  </a:lnTo>
                  <a:lnTo>
                    <a:pt x="1679498" y="875931"/>
                  </a:lnTo>
                  <a:lnTo>
                    <a:pt x="1620266" y="803490"/>
                  </a:lnTo>
                  <a:lnTo>
                    <a:pt x="1588871" y="766394"/>
                  </a:lnTo>
                  <a:lnTo>
                    <a:pt x="1556207" y="729729"/>
                  </a:lnTo>
                  <a:lnTo>
                    <a:pt x="1522196" y="694270"/>
                  </a:lnTo>
                  <a:lnTo>
                    <a:pt x="1486776" y="660781"/>
                  </a:lnTo>
                  <a:lnTo>
                    <a:pt x="1449870" y="630034"/>
                  </a:lnTo>
                  <a:lnTo>
                    <a:pt x="1411414" y="602805"/>
                  </a:lnTo>
                  <a:lnTo>
                    <a:pt x="1371346" y="579843"/>
                  </a:lnTo>
                  <a:lnTo>
                    <a:pt x="1329575" y="561936"/>
                  </a:lnTo>
                  <a:lnTo>
                    <a:pt x="1286052" y="549833"/>
                  </a:lnTo>
                  <a:lnTo>
                    <a:pt x="1273619" y="552170"/>
                  </a:lnTo>
                  <a:lnTo>
                    <a:pt x="1267015" y="561568"/>
                  </a:lnTo>
                  <a:lnTo>
                    <a:pt x="1267841" y="572693"/>
                  </a:lnTo>
                  <a:lnTo>
                    <a:pt x="1277670" y="580186"/>
                  </a:lnTo>
                  <a:lnTo>
                    <a:pt x="1322654" y="595795"/>
                  </a:lnTo>
                  <a:lnTo>
                    <a:pt x="1365389" y="617677"/>
                  </a:lnTo>
                  <a:lnTo>
                    <a:pt x="1406042" y="644893"/>
                  </a:lnTo>
                  <a:lnTo>
                    <a:pt x="1444790" y="676503"/>
                  </a:lnTo>
                  <a:lnTo>
                    <a:pt x="1481772" y="711568"/>
                  </a:lnTo>
                  <a:lnTo>
                    <a:pt x="1517154" y="749134"/>
                  </a:lnTo>
                  <a:lnTo>
                    <a:pt x="1551089" y="788276"/>
                  </a:lnTo>
                  <a:lnTo>
                    <a:pt x="1583753" y="828027"/>
                  </a:lnTo>
                  <a:lnTo>
                    <a:pt x="1645856" y="905611"/>
                  </a:lnTo>
                  <a:lnTo>
                    <a:pt x="1706473" y="978738"/>
                  </a:lnTo>
                  <a:lnTo>
                    <a:pt x="1736369" y="1016647"/>
                  </a:lnTo>
                  <a:lnTo>
                    <a:pt x="1765325" y="1055243"/>
                  </a:lnTo>
                  <a:lnTo>
                    <a:pt x="1793354" y="1094524"/>
                  </a:lnTo>
                  <a:lnTo>
                    <a:pt x="1820494" y="1134427"/>
                  </a:lnTo>
                  <a:lnTo>
                    <a:pt x="1846745" y="1174927"/>
                  </a:lnTo>
                  <a:lnTo>
                    <a:pt x="1872145" y="1215974"/>
                  </a:lnTo>
                  <a:lnTo>
                    <a:pt x="1897265" y="1260563"/>
                  </a:lnTo>
                  <a:lnTo>
                    <a:pt x="1920024" y="1306029"/>
                  </a:lnTo>
                  <a:lnTo>
                    <a:pt x="1941245" y="1352118"/>
                  </a:lnTo>
                  <a:lnTo>
                    <a:pt x="1982482" y="1444929"/>
                  </a:lnTo>
                  <a:lnTo>
                    <a:pt x="2004212" y="1491081"/>
                  </a:lnTo>
                  <a:lnTo>
                    <a:pt x="2014664" y="1500441"/>
                  </a:lnTo>
                  <a:lnTo>
                    <a:pt x="2027377" y="1499095"/>
                  </a:lnTo>
                  <a:lnTo>
                    <a:pt x="2037422" y="1490002"/>
                  </a:lnTo>
                  <a:lnTo>
                    <a:pt x="2039835" y="1476082"/>
                  </a:lnTo>
                  <a:close/>
                </a:path>
                <a:path w="3239135" h="2288540">
                  <a:moveTo>
                    <a:pt x="2054123" y="624522"/>
                  </a:moveTo>
                  <a:lnTo>
                    <a:pt x="2052624" y="621131"/>
                  </a:lnTo>
                  <a:lnTo>
                    <a:pt x="2044738" y="613244"/>
                  </a:lnTo>
                  <a:lnTo>
                    <a:pt x="2035302" y="613244"/>
                  </a:lnTo>
                  <a:lnTo>
                    <a:pt x="2027402" y="621131"/>
                  </a:lnTo>
                  <a:lnTo>
                    <a:pt x="2025904" y="624522"/>
                  </a:lnTo>
                  <a:lnTo>
                    <a:pt x="2025904" y="632447"/>
                  </a:lnTo>
                  <a:lnTo>
                    <a:pt x="2027402" y="635800"/>
                  </a:lnTo>
                  <a:lnTo>
                    <a:pt x="2030082" y="638378"/>
                  </a:lnTo>
                  <a:lnTo>
                    <a:pt x="2032711" y="641045"/>
                  </a:lnTo>
                  <a:lnTo>
                    <a:pt x="2036076" y="642543"/>
                  </a:lnTo>
                  <a:lnTo>
                    <a:pt x="2043595" y="642543"/>
                  </a:lnTo>
                  <a:lnTo>
                    <a:pt x="2047367" y="641045"/>
                  </a:lnTo>
                  <a:lnTo>
                    <a:pt x="2049995" y="638378"/>
                  </a:lnTo>
                  <a:lnTo>
                    <a:pt x="2052624" y="635800"/>
                  </a:lnTo>
                  <a:lnTo>
                    <a:pt x="2054123" y="632447"/>
                  </a:lnTo>
                  <a:lnTo>
                    <a:pt x="2054123" y="624522"/>
                  </a:lnTo>
                  <a:close/>
                </a:path>
                <a:path w="3239135" h="2288540">
                  <a:moveTo>
                    <a:pt x="2068131" y="343801"/>
                  </a:moveTo>
                  <a:lnTo>
                    <a:pt x="2066721" y="340652"/>
                  </a:lnTo>
                  <a:lnTo>
                    <a:pt x="2064296" y="338188"/>
                  </a:lnTo>
                  <a:lnTo>
                    <a:pt x="2059355" y="333298"/>
                  </a:lnTo>
                  <a:lnTo>
                    <a:pt x="2050605" y="333298"/>
                  </a:lnTo>
                  <a:lnTo>
                    <a:pt x="2043239" y="340652"/>
                  </a:lnTo>
                  <a:lnTo>
                    <a:pt x="2041817" y="343801"/>
                  </a:lnTo>
                  <a:lnTo>
                    <a:pt x="2041817" y="351205"/>
                  </a:lnTo>
                  <a:lnTo>
                    <a:pt x="2043239" y="354355"/>
                  </a:lnTo>
                  <a:lnTo>
                    <a:pt x="2045703" y="356743"/>
                  </a:lnTo>
                  <a:lnTo>
                    <a:pt x="2048141" y="359244"/>
                  </a:lnTo>
                  <a:lnTo>
                    <a:pt x="2051291" y="360616"/>
                  </a:lnTo>
                  <a:lnTo>
                    <a:pt x="2054821" y="360616"/>
                  </a:lnTo>
                  <a:lnTo>
                    <a:pt x="2058339" y="360616"/>
                  </a:lnTo>
                  <a:lnTo>
                    <a:pt x="2061819" y="359244"/>
                  </a:lnTo>
                  <a:lnTo>
                    <a:pt x="2064296" y="356743"/>
                  </a:lnTo>
                  <a:lnTo>
                    <a:pt x="2066721" y="354355"/>
                  </a:lnTo>
                  <a:lnTo>
                    <a:pt x="2068131" y="351205"/>
                  </a:lnTo>
                  <a:lnTo>
                    <a:pt x="2068131" y="343801"/>
                  </a:lnTo>
                  <a:close/>
                </a:path>
                <a:path w="3239135" h="2288540">
                  <a:moveTo>
                    <a:pt x="2149589" y="703935"/>
                  </a:moveTo>
                  <a:lnTo>
                    <a:pt x="2148751" y="701992"/>
                  </a:lnTo>
                  <a:lnTo>
                    <a:pt x="2147252" y="700455"/>
                  </a:lnTo>
                  <a:lnTo>
                    <a:pt x="2144204" y="697471"/>
                  </a:lnTo>
                  <a:lnTo>
                    <a:pt x="2138819" y="697471"/>
                  </a:lnTo>
                  <a:lnTo>
                    <a:pt x="2134285" y="701992"/>
                  </a:lnTo>
                  <a:lnTo>
                    <a:pt x="2133435" y="703935"/>
                  </a:lnTo>
                  <a:lnTo>
                    <a:pt x="2133435" y="708456"/>
                  </a:lnTo>
                  <a:lnTo>
                    <a:pt x="2134285" y="710399"/>
                  </a:lnTo>
                  <a:lnTo>
                    <a:pt x="2135835" y="711860"/>
                  </a:lnTo>
                  <a:lnTo>
                    <a:pt x="2137333" y="713397"/>
                  </a:lnTo>
                  <a:lnTo>
                    <a:pt x="2139277" y="714235"/>
                  </a:lnTo>
                  <a:lnTo>
                    <a:pt x="2143607" y="714235"/>
                  </a:lnTo>
                  <a:lnTo>
                    <a:pt x="2145754" y="713397"/>
                  </a:lnTo>
                  <a:lnTo>
                    <a:pt x="2147252" y="711860"/>
                  </a:lnTo>
                  <a:lnTo>
                    <a:pt x="2148751" y="710399"/>
                  </a:lnTo>
                  <a:lnTo>
                    <a:pt x="2149589" y="708456"/>
                  </a:lnTo>
                  <a:lnTo>
                    <a:pt x="2149589" y="703935"/>
                  </a:lnTo>
                  <a:close/>
                </a:path>
                <a:path w="3239135" h="2288540">
                  <a:moveTo>
                    <a:pt x="2170811" y="426935"/>
                  </a:moveTo>
                  <a:lnTo>
                    <a:pt x="2170036" y="425196"/>
                  </a:lnTo>
                  <a:lnTo>
                    <a:pt x="2165997" y="421157"/>
                  </a:lnTo>
                  <a:lnTo>
                    <a:pt x="2161133" y="421157"/>
                  </a:lnTo>
                  <a:lnTo>
                    <a:pt x="2158466" y="423862"/>
                  </a:lnTo>
                  <a:lnTo>
                    <a:pt x="2157082" y="425196"/>
                  </a:lnTo>
                  <a:lnTo>
                    <a:pt x="2156320" y="426935"/>
                  </a:lnTo>
                  <a:lnTo>
                    <a:pt x="2156320" y="431025"/>
                  </a:lnTo>
                  <a:lnTo>
                    <a:pt x="2157082" y="432752"/>
                  </a:lnTo>
                  <a:lnTo>
                    <a:pt x="2159800" y="435419"/>
                  </a:lnTo>
                  <a:lnTo>
                    <a:pt x="2161540" y="436194"/>
                  </a:lnTo>
                  <a:lnTo>
                    <a:pt x="2165426" y="436194"/>
                  </a:lnTo>
                  <a:lnTo>
                    <a:pt x="2167331" y="435419"/>
                  </a:lnTo>
                  <a:lnTo>
                    <a:pt x="2168702" y="434086"/>
                  </a:lnTo>
                  <a:lnTo>
                    <a:pt x="2170036" y="432752"/>
                  </a:lnTo>
                  <a:lnTo>
                    <a:pt x="2170811" y="431025"/>
                  </a:lnTo>
                  <a:lnTo>
                    <a:pt x="2170811" y="426935"/>
                  </a:lnTo>
                  <a:close/>
                </a:path>
                <a:path w="3239135" h="2288540">
                  <a:moveTo>
                    <a:pt x="2232469" y="545109"/>
                  </a:moveTo>
                  <a:lnTo>
                    <a:pt x="2231174" y="542277"/>
                  </a:lnTo>
                  <a:lnTo>
                    <a:pt x="2224570" y="535647"/>
                  </a:lnTo>
                  <a:lnTo>
                    <a:pt x="2216721" y="535647"/>
                  </a:lnTo>
                  <a:lnTo>
                    <a:pt x="2212314" y="540092"/>
                  </a:lnTo>
                  <a:lnTo>
                    <a:pt x="2210079" y="542277"/>
                  </a:lnTo>
                  <a:lnTo>
                    <a:pt x="2208822" y="545109"/>
                  </a:lnTo>
                  <a:lnTo>
                    <a:pt x="2208822" y="551738"/>
                  </a:lnTo>
                  <a:lnTo>
                    <a:pt x="2210079" y="554570"/>
                  </a:lnTo>
                  <a:lnTo>
                    <a:pt x="2214537" y="558965"/>
                  </a:lnTo>
                  <a:lnTo>
                    <a:pt x="2217331" y="560222"/>
                  </a:lnTo>
                  <a:lnTo>
                    <a:pt x="2223643" y="560222"/>
                  </a:lnTo>
                  <a:lnTo>
                    <a:pt x="2226805" y="558965"/>
                  </a:lnTo>
                  <a:lnTo>
                    <a:pt x="2229027" y="556742"/>
                  </a:lnTo>
                  <a:lnTo>
                    <a:pt x="2231174" y="554570"/>
                  </a:lnTo>
                  <a:lnTo>
                    <a:pt x="2232469" y="551738"/>
                  </a:lnTo>
                  <a:lnTo>
                    <a:pt x="2232469" y="545109"/>
                  </a:lnTo>
                  <a:close/>
                </a:path>
                <a:path w="3239135" h="2288540">
                  <a:moveTo>
                    <a:pt x="2259279" y="941603"/>
                  </a:moveTo>
                  <a:lnTo>
                    <a:pt x="2258466" y="939749"/>
                  </a:lnTo>
                  <a:lnTo>
                    <a:pt x="2254085" y="935380"/>
                  </a:lnTo>
                  <a:lnTo>
                    <a:pt x="2248865" y="935380"/>
                  </a:lnTo>
                  <a:lnTo>
                    <a:pt x="2245957" y="938301"/>
                  </a:lnTo>
                  <a:lnTo>
                    <a:pt x="2244496" y="939749"/>
                  </a:lnTo>
                  <a:lnTo>
                    <a:pt x="2243645" y="941603"/>
                  </a:lnTo>
                  <a:lnTo>
                    <a:pt x="2243645" y="946010"/>
                  </a:lnTo>
                  <a:lnTo>
                    <a:pt x="2244496" y="947877"/>
                  </a:lnTo>
                  <a:lnTo>
                    <a:pt x="2245957" y="949286"/>
                  </a:lnTo>
                  <a:lnTo>
                    <a:pt x="2247404" y="950785"/>
                  </a:lnTo>
                  <a:lnTo>
                    <a:pt x="2249271" y="951585"/>
                  </a:lnTo>
                  <a:lnTo>
                    <a:pt x="2253488" y="951585"/>
                  </a:lnTo>
                  <a:lnTo>
                    <a:pt x="2255545" y="950785"/>
                  </a:lnTo>
                  <a:lnTo>
                    <a:pt x="2257006" y="949286"/>
                  </a:lnTo>
                  <a:lnTo>
                    <a:pt x="2258466" y="947877"/>
                  </a:lnTo>
                  <a:lnTo>
                    <a:pt x="2259279" y="946010"/>
                  </a:lnTo>
                  <a:lnTo>
                    <a:pt x="2259279" y="941603"/>
                  </a:lnTo>
                  <a:close/>
                </a:path>
                <a:path w="3239135" h="2288540">
                  <a:moveTo>
                    <a:pt x="2268347" y="792162"/>
                  </a:moveTo>
                  <a:lnTo>
                    <a:pt x="2266848" y="788809"/>
                  </a:lnTo>
                  <a:lnTo>
                    <a:pt x="2259025" y="780961"/>
                  </a:lnTo>
                  <a:lnTo>
                    <a:pt x="2249678" y="780961"/>
                  </a:lnTo>
                  <a:lnTo>
                    <a:pt x="2241829" y="788809"/>
                  </a:lnTo>
                  <a:lnTo>
                    <a:pt x="2240330" y="792162"/>
                  </a:lnTo>
                  <a:lnTo>
                    <a:pt x="2240330" y="800036"/>
                  </a:lnTo>
                  <a:lnTo>
                    <a:pt x="2241829" y="803351"/>
                  </a:lnTo>
                  <a:lnTo>
                    <a:pt x="2247087" y="808609"/>
                  </a:lnTo>
                  <a:lnTo>
                    <a:pt x="2250452" y="810056"/>
                  </a:lnTo>
                  <a:lnTo>
                    <a:pt x="2257895" y="810056"/>
                  </a:lnTo>
                  <a:lnTo>
                    <a:pt x="2261616" y="808609"/>
                  </a:lnTo>
                  <a:lnTo>
                    <a:pt x="2266848" y="803351"/>
                  </a:lnTo>
                  <a:lnTo>
                    <a:pt x="2268347" y="800036"/>
                  </a:lnTo>
                  <a:lnTo>
                    <a:pt x="2268347" y="795870"/>
                  </a:lnTo>
                  <a:lnTo>
                    <a:pt x="2268347" y="792162"/>
                  </a:lnTo>
                  <a:close/>
                </a:path>
                <a:path w="3239135" h="2288540">
                  <a:moveTo>
                    <a:pt x="2311057" y="221919"/>
                  </a:moveTo>
                  <a:lnTo>
                    <a:pt x="2310206" y="220065"/>
                  </a:lnTo>
                  <a:lnTo>
                    <a:pt x="2305786" y="215658"/>
                  </a:lnTo>
                  <a:lnTo>
                    <a:pt x="2300567" y="215658"/>
                  </a:lnTo>
                  <a:lnTo>
                    <a:pt x="2296160" y="220065"/>
                  </a:lnTo>
                  <a:lnTo>
                    <a:pt x="2295309" y="221919"/>
                  </a:lnTo>
                  <a:lnTo>
                    <a:pt x="2295309" y="226364"/>
                  </a:lnTo>
                  <a:lnTo>
                    <a:pt x="2296160" y="228219"/>
                  </a:lnTo>
                  <a:lnTo>
                    <a:pt x="2299106" y="231178"/>
                  </a:lnTo>
                  <a:lnTo>
                    <a:pt x="2300973" y="231978"/>
                  </a:lnTo>
                  <a:lnTo>
                    <a:pt x="2303081" y="231978"/>
                  </a:lnTo>
                  <a:lnTo>
                    <a:pt x="2305189" y="231978"/>
                  </a:lnTo>
                  <a:lnTo>
                    <a:pt x="2307247" y="231178"/>
                  </a:lnTo>
                  <a:lnTo>
                    <a:pt x="2310206" y="228219"/>
                  </a:lnTo>
                  <a:lnTo>
                    <a:pt x="2311057" y="226364"/>
                  </a:lnTo>
                  <a:lnTo>
                    <a:pt x="2311057" y="221919"/>
                  </a:lnTo>
                  <a:close/>
                </a:path>
                <a:path w="3239135" h="2288540">
                  <a:moveTo>
                    <a:pt x="2373147" y="1587347"/>
                  </a:moveTo>
                  <a:lnTo>
                    <a:pt x="2370569" y="1535252"/>
                  </a:lnTo>
                  <a:lnTo>
                    <a:pt x="2364575" y="1482801"/>
                  </a:lnTo>
                  <a:lnTo>
                    <a:pt x="2356320" y="1430782"/>
                  </a:lnTo>
                  <a:lnTo>
                    <a:pt x="2346922" y="1379956"/>
                  </a:lnTo>
                  <a:lnTo>
                    <a:pt x="2337536" y="1331112"/>
                  </a:lnTo>
                  <a:lnTo>
                    <a:pt x="2327186" y="1281112"/>
                  </a:lnTo>
                  <a:lnTo>
                    <a:pt x="2315184" y="1231506"/>
                  </a:lnTo>
                  <a:lnTo>
                    <a:pt x="2301608" y="1182331"/>
                  </a:lnTo>
                  <a:lnTo>
                    <a:pt x="2286495" y="1133602"/>
                  </a:lnTo>
                  <a:lnTo>
                    <a:pt x="2269909" y="1085354"/>
                  </a:lnTo>
                  <a:lnTo>
                    <a:pt x="2251913" y="1037602"/>
                  </a:lnTo>
                  <a:lnTo>
                    <a:pt x="2232571" y="990371"/>
                  </a:lnTo>
                  <a:lnTo>
                    <a:pt x="2211946" y="943673"/>
                  </a:lnTo>
                  <a:lnTo>
                    <a:pt x="2190635" y="899401"/>
                  </a:lnTo>
                  <a:lnTo>
                    <a:pt x="2167712" y="856068"/>
                  </a:lnTo>
                  <a:lnTo>
                    <a:pt x="2143163" y="813727"/>
                  </a:lnTo>
                  <a:lnTo>
                    <a:pt x="2117039" y="772439"/>
                  </a:lnTo>
                  <a:lnTo>
                    <a:pt x="2089365" y="732269"/>
                  </a:lnTo>
                  <a:lnTo>
                    <a:pt x="2060143" y="693280"/>
                  </a:lnTo>
                  <a:lnTo>
                    <a:pt x="2029421" y="655548"/>
                  </a:lnTo>
                  <a:lnTo>
                    <a:pt x="1997214" y="619125"/>
                  </a:lnTo>
                  <a:lnTo>
                    <a:pt x="1963534" y="584073"/>
                  </a:lnTo>
                  <a:lnTo>
                    <a:pt x="1928418" y="550468"/>
                  </a:lnTo>
                  <a:lnTo>
                    <a:pt x="1891893" y="518363"/>
                  </a:lnTo>
                  <a:lnTo>
                    <a:pt x="1853971" y="487832"/>
                  </a:lnTo>
                  <a:lnTo>
                    <a:pt x="1814677" y="458939"/>
                  </a:lnTo>
                  <a:lnTo>
                    <a:pt x="1774050" y="431736"/>
                  </a:lnTo>
                  <a:lnTo>
                    <a:pt x="1732102" y="406298"/>
                  </a:lnTo>
                  <a:lnTo>
                    <a:pt x="1688858" y="382689"/>
                  </a:lnTo>
                  <a:lnTo>
                    <a:pt x="1674774" y="381482"/>
                  </a:lnTo>
                  <a:lnTo>
                    <a:pt x="1664919" y="389839"/>
                  </a:lnTo>
                  <a:lnTo>
                    <a:pt x="1662595" y="402209"/>
                  </a:lnTo>
                  <a:lnTo>
                    <a:pt x="1671078" y="413080"/>
                  </a:lnTo>
                  <a:lnTo>
                    <a:pt x="1715566" y="439051"/>
                  </a:lnTo>
                  <a:lnTo>
                    <a:pt x="1758391" y="466877"/>
                  </a:lnTo>
                  <a:lnTo>
                    <a:pt x="1799577" y="496506"/>
                  </a:lnTo>
                  <a:lnTo>
                    <a:pt x="1839137" y="527862"/>
                  </a:lnTo>
                  <a:lnTo>
                    <a:pt x="1877072" y="560882"/>
                  </a:lnTo>
                  <a:lnTo>
                    <a:pt x="1913420" y="595503"/>
                  </a:lnTo>
                  <a:lnTo>
                    <a:pt x="1948180" y="631634"/>
                  </a:lnTo>
                  <a:lnTo>
                    <a:pt x="1981377" y="669226"/>
                  </a:lnTo>
                  <a:lnTo>
                    <a:pt x="2013013" y="708202"/>
                  </a:lnTo>
                  <a:lnTo>
                    <a:pt x="2043125" y="748512"/>
                  </a:lnTo>
                  <a:lnTo>
                    <a:pt x="2071700" y="790067"/>
                  </a:lnTo>
                  <a:lnTo>
                    <a:pt x="2098776" y="832802"/>
                  </a:lnTo>
                  <a:lnTo>
                    <a:pt x="2124367" y="876668"/>
                  </a:lnTo>
                  <a:lnTo>
                    <a:pt x="2148484" y="921575"/>
                  </a:lnTo>
                  <a:lnTo>
                    <a:pt x="2171128" y="967473"/>
                  </a:lnTo>
                  <a:lnTo>
                    <a:pt x="2192756" y="1015847"/>
                  </a:lnTo>
                  <a:lnTo>
                    <a:pt x="2212378" y="1065047"/>
                  </a:lnTo>
                  <a:lnTo>
                    <a:pt x="2230145" y="1114983"/>
                  </a:lnTo>
                  <a:lnTo>
                    <a:pt x="2246185" y="1165517"/>
                  </a:lnTo>
                  <a:lnTo>
                    <a:pt x="2260625" y="1216520"/>
                  </a:lnTo>
                  <a:lnTo>
                    <a:pt x="2273604" y="1267904"/>
                  </a:lnTo>
                  <a:lnTo>
                    <a:pt x="2285263" y="1319517"/>
                  </a:lnTo>
                  <a:lnTo>
                    <a:pt x="2294420" y="1371739"/>
                  </a:lnTo>
                  <a:lnTo>
                    <a:pt x="2300554" y="1424546"/>
                  </a:lnTo>
                  <a:lnTo>
                    <a:pt x="2304948" y="1477657"/>
                  </a:lnTo>
                  <a:lnTo>
                    <a:pt x="2308872" y="1530781"/>
                  </a:lnTo>
                  <a:lnTo>
                    <a:pt x="2313622" y="1583651"/>
                  </a:lnTo>
                  <a:lnTo>
                    <a:pt x="2320467" y="1635950"/>
                  </a:lnTo>
                  <a:lnTo>
                    <a:pt x="2330691" y="1687410"/>
                  </a:lnTo>
                  <a:lnTo>
                    <a:pt x="2336927" y="1696516"/>
                  </a:lnTo>
                  <a:lnTo>
                    <a:pt x="2347150" y="1699602"/>
                  </a:lnTo>
                  <a:lnTo>
                    <a:pt x="2357348" y="1696593"/>
                  </a:lnTo>
                  <a:lnTo>
                    <a:pt x="2363520" y="1687410"/>
                  </a:lnTo>
                  <a:lnTo>
                    <a:pt x="2371179" y="1638325"/>
                  </a:lnTo>
                  <a:lnTo>
                    <a:pt x="2373147" y="1587347"/>
                  </a:lnTo>
                  <a:close/>
                </a:path>
                <a:path w="3239135" h="2288540">
                  <a:moveTo>
                    <a:pt x="2414016" y="308203"/>
                  </a:moveTo>
                  <a:lnTo>
                    <a:pt x="2412593" y="304965"/>
                  </a:lnTo>
                  <a:lnTo>
                    <a:pt x="2405024" y="297370"/>
                  </a:lnTo>
                  <a:lnTo>
                    <a:pt x="2395994" y="297370"/>
                  </a:lnTo>
                  <a:lnTo>
                    <a:pt x="2388425" y="304965"/>
                  </a:lnTo>
                  <a:lnTo>
                    <a:pt x="2387003" y="308203"/>
                  </a:lnTo>
                  <a:lnTo>
                    <a:pt x="2387003" y="315760"/>
                  </a:lnTo>
                  <a:lnTo>
                    <a:pt x="2388425" y="318998"/>
                  </a:lnTo>
                  <a:lnTo>
                    <a:pt x="2390978" y="321500"/>
                  </a:lnTo>
                  <a:lnTo>
                    <a:pt x="2393480" y="324040"/>
                  </a:lnTo>
                  <a:lnTo>
                    <a:pt x="2396769" y="325462"/>
                  </a:lnTo>
                  <a:lnTo>
                    <a:pt x="2400325" y="325462"/>
                  </a:lnTo>
                  <a:lnTo>
                    <a:pt x="2403970" y="325462"/>
                  </a:lnTo>
                  <a:lnTo>
                    <a:pt x="2407577" y="324040"/>
                  </a:lnTo>
                  <a:lnTo>
                    <a:pt x="2412593" y="318998"/>
                  </a:lnTo>
                  <a:lnTo>
                    <a:pt x="2414016" y="315760"/>
                  </a:lnTo>
                  <a:lnTo>
                    <a:pt x="2414016" y="308203"/>
                  </a:lnTo>
                  <a:close/>
                </a:path>
                <a:path w="3239135" h="2288540">
                  <a:moveTo>
                    <a:pt x="2495588" y="1272641"/>
                  </a:moveTo>
                  <a:lnTo>
                    <a:pt x="2490559" y="1222768"/>
                  </a:lnTo>
                  <a:lnTo>
                    <a:pt x="2481745" y="1173099"/>
                  </a:lnTo>
                  <a:lnTo>
                    <a:pt x="2470759" y="1124559"/>
                  </a:lnTo>
                  <a:lnTo>
                    <a:pt x="2459151" y="1078090"/>
                  </a:lnTo>
                  <a:lnTo>
                    <a:pt x="2445905" y="1029614"/>
                  </a:lnTo>
                  <a:lnTo>
                    <a:pt x="2430742" y="981684"/>
                  </a:lnTo>
                  <a:lnTo>
                    <a:pt x="2413800" y="934313"/>
                  </a:lnTo>
                  <a:lnTo>
                    <a:pt x="2395194" y="887539"/>
                  </a:lnTo>
                  <a:lnTo>
                    <a:pt x="2375077" y="841400"/>
                  </a:lnTo>
                  <a:lnTo>
                    <a:pt x="2353551" y="795934"/>
                  </a:lnTo>
                  <a:lnTo>
                    <a:pt x="2330767" y="751179"/>
                  </a:lnTo>
                  <a:lnTo>
                    <a:pt x="2308631" y="710933"/>
                  </a:lnTo>
                  <a:lnTo>
                    <a:pt x="2284857" y="671156"/>
                  </a:lnTo>
                  <a:lnTo>
                    <a:pt x="2287168" y="671156"/>
                  </a:lnTo>
                  <a:lnTo>
                    <a:pt x="2289391" y="670267"/>
                  </a:lnTo>
                  <a:lnTo>
                    <a:pt x="2292553" y="667118"/>
                  </a:lnTo>
                  <a:lnTo>
                    <a:pt x="2293442" y="665099"/>
                  </a:lnTo>
                  <a:lnTo>
                    <a:pt x="2293442" y="660374"/>
                  </a:lnTo>
                  <a:lnTo>
                    <a:pt x="2292553" y="658342"/>
                  </a:lnTo>
                  <a:lnTo>
                    <a:pt x="2287816" y="653656"/>
                  </a:lnTo>
                  <a:lnTo>
                    <a:pt x="2282190" y="653656"/>
                  </a:lnTo>
                  <a:lnTo>
                    <a:pt x="2278303" y="657542"/>
                  </a:lnTo>
                  <a:lnTo>
                    <a:pt x="2277287" y="659358"/>
                  </a:lnTo>
                  <a:lnTo>
                    <a:pt x="2250148" y="619036"/>
                  </a:lnTo>
                  <a:lnTo>
                    <a:pt x="2221128" y="579831"/>
                  </a:lnTo>
                  <a:lnTo>
                    <a:pt x="2190216" y="542074"/>
                  </a:lnTo>
                  <a:lnTo>
                    <a:pt x="2157412" y="506044"/>
                  </a:lnTo>
                  <a:lnTo>
                    <a:pt x="2122728" y="472059"/>
                  </a:lnTo>
                  <a:lnTo>
                    <a:pt x="2086127" y="440410"/>
                  </a:lnTo>
                  <a:lnTo>
                    <a:pt x="2047633" y="411391"/>
                  </a:lnTo>
                  <a:lnTo>
                    <a:pt x="2007235" y="385330"/>
                  </a:lnTo>
                  <a:lnTo>
                    <a:pt x="1964918" y="362508"/>
                  </a:lnTo>
                  <a:lnTo>
                    <a:pt x="1920684" y="343230"/>
                  </a:lnTo>
                  <a:lnTo>
                    <a:pt x="1874532" y="327799"/>
                  </a:lnTo>
                  <a:lnTo>
                    <a:pt x="1857997" y="329920"/>
                  </a:lnTo>
                  <a:lnTo>
                    <a:pt x="1849259" y="342442"/>
                  </a:lnTo>
                  <a:lnTo>
                    <a:pt x="1850326" y="357835"/>
                  </a:lnTo>
                  <a:lnTo>
                    <a:pt x="1863267" y="368541"/>
                  </a:lnTo>
                  <a:lnTo>
                    <a:pt x="1909381" y="384848"/>
                  </a:lnTo>
                  <a:lnTo>
                    <a:pt x="1953120" y="405206"/>
                  </a:lnTo>
                  <a:lnTo>
                    <a:pt x="1994560" y="429272"/>
                  </a:lnTo>
                  <a:lnTo>
                    <a:pt x="2033765" y="456679"/>
                  </a:lnTo>
                  <a:lnTo>
                    <a:pt x="2070823" y="487095"/>
                  </a:lnTo>
                  <a:lnTo>
                    <a:pt x="2105812" y="520166"/>
                  </a:lnTo>
                  <a:lnTo>
                    <a:pt x="2138807" y="555548"/>
                  </a:lnTo>
                  <a:lnTo>
                    <a:pt x="2169858" y="592899"/>
                  </a:lnTo>
                  <a:lnTo>
                    <a:pt x="2199068" y="631837"/>
                  </a:lnTo>
                  <a:lnTo>
                    <a:pt x="2226513" y="672058"/>
                  </a:lnTo>
                  <a:lnTo>
                    <a:pt x="2252243" y="713181"/>
                  </a:lnTo>
                  <a:lnTo>
                    <a:pt x="2276348" y="754862"/>
                  </a:lnTo>
                  <a:lnTo>
                    <a:pt x="2298916" y="796759"/>
                  </a:lnTo>
                  <a:lnTo>
                    <a:pt x="2322157" y="843978"/>
                  </a:lnTo>
                  <a:lnTo>
                    <a:pt x="2343353" y="892124"/>
                  </a:lnTo>
                  <a:lnTo>
                    <a:pt x="2362631" y="941082"/>
                  </a:lnTo>
                  <a:lnTo>
                    <a:pt x="2380081" y="990727"/>
                  </a:lnTo>
                  <a:lnTo>
                    <a:pt x="2395829" y="1040942"/>
                  </a:lnTo>
                  <a:lnTo>
                    <a:pt x="2410002" y="1091590"/>
                  </a:lnTo>
                  <a:lnTo>
                    <a:pt x="2420302" y="1137615"/>
                  </a:lnTo>
                  <a:lnTo>
                    <a:pt x="2427808" y="1183944"/>
                  </a:lnTo>
                  <a:lnTo>
                    <a:pt x="2433726" y="1230401"/>
                  </a:lnTo>
                  <a:lnTo>
                    <a:pt x="2439263" y="1276883"/>
                  </a:lnTo>
                  <a:lnTo>
                    <a:pt x="2445639" y="1323251"/>
                  </a:lnTo>
                  <a:lnTo>
                    <a:pt x="2454059" y="1369352"/>
                  </a:lnTo>
                  <a:lnTo>
                    <a:pt x="2460358" y="1378915"/>
                  </a:lnTo>
                  <a:lnTo>
                    <a:pt x="2470937" y="1382001"/>
                  </a:lnTo>
                  <a:lnTo>
                    <a:pt x="2481580" y="1378762"/>
                  </a:lnTo>
                  <a:lnTo>
                    <a:pt x="2488057" y="1369352"/>
                  </a:lnTo>
                  <a:lnTo>
                    <a:pt x="2495296" y="1321816"/>
                  </a:lnTo>
                  <a:lnTo>
                    <a:pt x="2495588" y="1272641"/>
                  </a:lnTo>
                  <a:close/>
                </a:path>
                <a:path w="3239135" h="2288540">
                  <a:moveTo>
                    <a:pt x="2525750" y="380619"/>
                  </a:moveTo>
                  <a:lnTo>
                    <a:pt x="2524506" y="377799"/>
                  </a:lnTo>
                  <a:lnTo>
                    <a:pt x="2517902" y="371170"/>
                  </a:lnTo>
                  <a:lnTo>
                    <a:pt x="2510002" y="371170"/>
                  </a:lnTo>
                  <a:lnTo>
                    <a:pt x="2503411" y="377799"/>
                  </a:lnTo>
                  <a:lnTo>
                    <a:pt x="2502154" y="380619"/>
                  </a:lnTo>
                  <a:lnTo>
                    <a:pt x="2502154" y="387210"/>
                  </a:lnTo>
                  <a:lnTo>
                    <a:pt x="2503411" y="390042"/>
                  </a:lnTo>
                  <a:lnTo>
                    <a:pt x="2505633" y="392226"/>
                  </a:lnTo>
                  <a:lnTo>
                    <a:pt x="2507818" y="394449"/>
                  </a:lnTo>
                  <a:lnTo>
                    <a:pt x="2510650" y="395693"/>
                  </a:lnTo>
                  <a:lnTo>
                    <a:pt x="2516975" y="395693"/>
                  </a:lnTo>
                  <a:lnTo>
                    <a:pt x="2520086" y="394449"/>
                  </a:lnTo>
                  <a:lnTo>
                    <a:pt x="2522309" y="392226"/>
                  </a:lnTo>
                  <a:lnTo>
                    <a:pt x="2524506" y="390042"/>
                  </a:lnTo>
                  <a:lnTo>
                    <a:pt x="2525750" y="387210"/>
                  </a:lnTo>
                  <a:lnTo>
                    <a:pt x="2525750" y="380619"/>
                  </a:lnTo>
                  <a:close/>
                </a:path>
                <a:path w="3239135" h="2288540">
                  <a:moveTo>
                    <a:pt x="2551506" y="871093"/>
                  </a:moveTo>
                  <a:lnTo>
                    <a:pt x="2547353" y="823391"/>
                  </a:lnTo>
                  <a:lnTo>
                    <a:pt x="2540076" y="776351"/>
                  </a:lnTo>
                  <a:lnTo>
                    <a:pt x="2529776" y="730059"/>
                  </a:lnTo>
                  <a:lnTo>
                    <a:pt x="2516568" y="684657"/>
                  </a:lnTo>
                  <a:lnTo>
                    <a:pt x="2500541" y="640232"/>
                  </a:lnTo>
                  <a:lnTo>
                    <a:pt x="2481821" y="596938"/>
                  </a:lnTo>
                  <a:lnTo>
                    <a:pt x="2460498" y="554863"/>
                  </a:lnTo>
                  <a:lnTo>
                    <a:pt x="2436685" y="514146"/>
                  </a:lnTo>
                  <a:lnTo>
                    <a:pt x="2410472" y="474891"/>
                  </a:lnTo>
                  <a:lnTo>
                    <a:pt x="2381974" y="437222"/>
                  </a:lnTo>
                  <a:lnTo>
                    <a:pt x="2351303" y="401256"/>
                  </a:lnTo>
                  <a:lnTo>
                    <a:pt x="2318550" y="367106"/>
                  </a:lnTo>
                  <a:lnTo>
                    <a:pt x="2283828" y="334899"/>
                  </a:lnTo>
                  <a:lnTo>
                    <a:pt x="2247239" y="304761"/>
                  </a:lnTo>
                  <a:lnTo>
                    <a:pt x="2208898" y="276783"/>
                  </a:lnTo>
                  <a:lnTo>
                    <a:pt x="2168893" y="251104"/>
                  </a:lnTo>
                  <a:lnTo>
                    <a:pt x="2127339" y="227825"/>
                  </a:lnTo>
                  <a:lnTo>
                    <a:pt x="2084336" y="207086"/>
                  </a:lnTo>
                  <a:lnTo>
                    <a:pt x="2072170" y="206273"/>
                  </a:lnTo>
                  <a:lnTo>
                    <a:pt x="2063915" y="213004"/>
                  </a:lnTo>
                  <a:lnTo>
                    <a:pt x="2062035" y="223304"/>
                  </a:lnTo>
                  <a:lnTo>
                    <a:pt x="2069020" y="233197"/>
                  </a:lnTo>
                  <a:lnTo>
                    <a:pt x="2112289" y="262902"/>
                  </a:lnTo>
                  <a:lnTo>
                    <a:pt x="2154656" y="292874"/>
                  </a:lnTo>
                  <a:lnTo>
                    <a:pt x="2195919" y="323596"/>
                  </a:lnTo>
                  <a:lnTo>
                    <a:pt x="2235835" y="355574"/>
                  </a:lnTo>
                  <a:lnTo>
                    <a:pt x="2274163" y="389267"/>
                  </a:lnTo>
                  <a:lnTo>
                    <a:pt x="2310676" y="425183"/>
                  </a:lnTo>
                  <a:lnTo>
                    <a:pt x="2345131" y="463816"/>
                  </a:lnTo>
                  <a:lnTo>
                    <a:pt x="2377287" y="505625"/>
                  </a:lnTo>
                  <a:lnTo>
                    <a:pt x="2404643" y="547979"/>
                  </a:lnTo>
                  <a:lnTo>
                    <a:pt x="2428138" y="591883"/>
                  </a:lnTo>
                  <a:lnTo>
                    <a:pt x="2448293" y="637120"/>
                  </a:lnTo>
                  <a:lnTo>
                    <a:pt x="2465667" y="683463"/>
                  </a:lnTo>
                  <a:lnTo>
                    <a:pt x="2480792" y="730707"/>
                  </a:lnTo>
                  <a:lnTo>
                    <a:pt x="2494203" y="778624"/>
                  </a:lnTo>
                  <a:lnTo>
                    <a:pt x="2506446" y="826998"/>
                  </a:lnTo>
                  <a:lnTo>
                    <a:pt x="2518067" y="875614"/>
                  </a:lnTo>
                  <a:lnTo>
                    <a:pt x="2525293" y="885431"/>
                  </a:lnTo>
                  <a:lnTo>
                    <a:pt x="2536825" y="887514"/>
                  </a:lnTo>
                  <a:lnTo>
                    <a:pt x="2547328" y="882523"/>
                  </a:lnTo>
                  <a:lnTo>
                    <a:pt x="2551506" y="871093"/>
                  </a:lnTo>
                  <a:close/>
                </a:path>
                <a:path w="3239135" h="2288540">
                  <a:moveTo>
                    <a:pt x="2561056" y="522884"/>
                  </a:moveTo>
                  <a:lnTo>
                    <a:pt x="2559761" y="519925"/>
                  </a:lnTo>
                  <a:lnTo>
                    <a:pt x="2557500" y="517626"/>
                  </a:lnTo>
                  <a:lnTo>
                    <a:pt x="2552839" y="513016"/>
                  </a:lnTo>
                  <a:lnTo>
                    <a:pt x="2544584" y="513016"/>
                  </a:lnTo>
                  <a:lnTo>
                    <a:pt x="2540012" y="517626"/>
                  </a:lnTo>
                  <a:lnTo>
                    <a:pt x="2537701" y="519925"/>
                  </a:lnTo>
                  <a:lnTo>
                    <a:pt x="2536367" y="522884"/>
                  </a:lnTo>
                  <a:lnTo>
                    <a:pt x="2536367" y="529831"/>
                  </a:lnTo>
                  <a:lnTo>
                    <a:pt x="2537701" y="532777"/>
                  </a:lnTo>
                  <a:lnTo>
                    <a:pt x="2542311" y="537349"/>
                  </a:lnTo>
                  <a:lnTo>
                    <a:pt x="2545270" y="538683"/>
                  </a:lnTo>
                  <a:lnTo>
                    <a:pt x="2551874" y="538683"/>
                  </a:lnTo>
                  <a:lnTo>
                    <a:pt x="2555151" y="537349"/>
                  </a:lnTo>
                  <a:lnTo>
                    <a:pt x="2559761" y="532777"/>
                  </a:lnTo>
                  <a:lnTo>
                    <a:pt x="2561056" y="529831"/>
                  </a:lnTo>
                  <a:lnTo>
                    <a:pt x="2561056" y="522884"/>
                  </a:lnTo>
                  <a:close/>
                </a:path>
                <a:path w="3239135" h="2288540">
                  <a:moveTo>
                    <a:pt x="2574010" y="121246"/>
                  </a:moveTo>
                  <a:lnTo>
                    <a:pt x="2572842" y="118656"/>
                  </a:lnTo>
                  <a:lnTo>
                    <a:pt x="2570861" y="116636"/>
                  </a:lnTo>
                  <a:lnTo>
                    <a:pt x="2566809" y="112636"/>
                  </a:lnTo>
                  <a:lnTo>
                    <a:pt x="2559608" y="112636"/>
                  </a:lnTo>
                  <a:lnTo>
                    <a:pt x="2553525" y="118656"/>
                  </a:lnTo>
                  <a:lnTo>
                    <a:pt x="2552395" y="121246"/>
                  </a:lnTo>
                  <a:lnTo>
                    <a:pt x="2552395" y="127304"/>
                  </a:lnTo>
                  <a:lnTo>
                    <a:pt x="2553525" y="129895"/>
                  </a:lnTo>
                  <a:lnTo>
                    <a:pt x="2555557" y="131876"/>
                  </a:lnTo>
                  <a:lnTo>
                    <a:pt x="2557576" y="133934"/>
                  </a:lnTo>
                  <a:lnTo>
                    <a:pt x="2560167" y="135064"/>
                  </a:lnTo>
                  <a:lnTo>
                    <a:pt x="2565958" y="135064"/>
                  </a:lnTo>
                  <a:lnTo>
                    <a:pt x="2568829" y="133934"/>
                  </a:lnTo>
                  <a:lnTo>
                    <a:pt x="2570861" y="131876"/>
                  </a:lnTo>
                  <a:lnTo>
                    <a:pt x="2572842" y="129895"/>
                  </a:lnTo>
                  <a:lnTo>
                    <a:pt x="2574010" y="127304"/>
                  </a:lnTo>
                  <a:lnTo>
                    <a:pt x="2574010" y="121246"/>
                  </a:lnTo>
                  <a:close/>
                </a:path>
                <a:path w="3239135" h="2288540">
                  <a:moveTo>
                    <a:pt x="2642476" y="238531"/>
                  </a:moveTo>
                  <a:lnTo>
                    <a:pt x="2641104" y="235458"/>
                  </a:lnTo>
                  <a:lnTo>
                    <a:pt x="2633853" y="228180"/>
                  </a:lnTo>
                  <a:lnTo>
                    <a:pt x="2625229" y="228180"/>
                  </a:lnTo>
                  <a:lnTo>
                    <a:pt x="2618028" y="235458"/>
                  </a:lnTo>
                  <a:lnTo>
                    <a:pt x="2616644" y="238531"/>
                  </a:lnTo>
                  <a:lnTo>
                    <a:pt x="2616644" y="245757"/>
                  </a:lnTo>
                  <a:lnTo>
                    <a:pt x="2618028" y="248869"/>
                  </a:lnTo>
                  <a:lnTo>
                    <a:pt x="2620454" y="251256"/>
                  </a:lnTo>
                  <a:lnTo>
                    <a:pt x="2622842" y="253682"/>
                  </a:lnTo>
                  <a:lnTo>
                    <a:pt x="2625966" y="255054"/>
                  </a:lnTo>
                  <a:lnTo>
                    <a:pt x="2632837" y="255054"/>
                  </a:lnTo>
                  <a:lnTo>
                    <a:pt x="2636278" y="253682"/>
                  </a:lnTo>
                  <a:lnTo>
                    <a:pt x="2638717" y="251256"/>
                  </a:lnTo>
                  <a:lnTo>
                    <a:pt x="2641104" y="248869"/>
                  </a:lnTo>
                  <a:lnTo>
                    <a:pt x="2642476" y="245757"/>
                  </a:lnTo>
                  <a:lnTo>
                    <a:pt x="2642476" y="238531"/>
                  </a:lnTo>
                  <a:close/>
                </a:path>
                <a:path w="3239135" h="2288540">
                  <a:moveTo>
                    <a:pt x="2646007" y="770331"/>
                  </a:moveTo>
                  <a:lnTo>
                    <a:pt x="2644749" y="767588"/>
                  </a:lnTo>
                  <a:lnTo>
                    <a:pt x="2638310" y="761123"/>
                  </a:lnTo>
                  <a:lnTo>
                    <a:pt x="2630652" y="761123"/>
                  </a:lnTo>
                  <a:lnTo>
                    <a:pt x="2626360" y="765441"/>
                  </a:lnTo>
                  <a:lnTo>
                    <a:pt x="2624213" y="767588"/>
                  </a:lnTo>
                  <a:lnTo>
                    <a:pt x="2622969" y="770331"/>
                  </a:lnTo>
                  <a:lnTo>
                    <a:pt x="2622969" y="776795"/>
                  </a:lnTo>
                  <a:lnTo>
                    <a:pt x="2624213" y="779551"/>
                  </a:lnTo>
                  <a:lnTo>
                    <a:pt x="2626360" y="781646"/>
                  </a:lnTo>
                  <a:lnTo>
                    <a:pt x="2628506" y="783831"/>
                  </a:lnTo>
                  <a:lnTo>
                    <a:pt x="2631262" y="785050"/>
                  </a:lnTo>
                  <a:lnTo>
                    <a:pt x="2637421" y="785050"/>
                  </a:lnTo>
                  <a:lnTo>
                    <a:pt x="2640495" y="783831"/>
                  </a:lnTo>
                  <a:lnTo>
                    <a:pt x="2644749" y="779551"/>
                  </a:lnTo>
                  <a:lnTo>
                    <a:pt x="2646007" y="776795"/>
                  </a:lnTo>
                  <a:lnTo>
                    <a:pt x="2646007" y="770331"/>
                  </a:lnTo>
                  <a:close/>
                </a:path>
                <a:path w="3239135" h="2288540">
                  <a:moveTo>
                    <a:pt x="2652153" y="629043"/>
                  </a:moveTo>
                  <a:lnTo>
                    <a:pt x="2651544" y="627634"/>
                  </a:lnTo>
                  <a:lnTo>
                    <a:pt x="2648191" y="624281"/>
                  </a:lnTo>
                  <a:lnTo>
                    <a:pt x="2644216" y="624281"/>
                  </a:lnTo>
                  <a:lnTo>
                    <a:pt x="2641993" y="626503"/>
                  </a:lnTo>
                  <a:lnTo>
                    <a:pt x="2640863" y="627634"/>
                  </a:lnTo>
                  <a:lnTo>
                    <a:pt x="2640215" y="629043"/>
                  </a:lnTo>
                  <a:lnTo>
                    <a:pt x="2640215" y="632396"/>
                  </a:lnTo>
                  <a:lnTo>
                    <a:pt x="2640863" y="633818"/>
                  </a:lnTo>
                  <a:lnTo>
                    <a:pt x="2641993" y="634949"/>
                  </a:lnTo>
                  <a:lnTo>
                    <a:pt x="2643124" y="636041"/>
                  </a:lnTo>
                  <a:lnTo>
                    <a:pt x="2644546" y="636689"/>
                  </a:lnTo>
                  <a:lnTo>
                    <a:pt x="2647746" y="636689"/>
                  </a:lnTo>
                  <a:lnTo>
                    <a:pt x="2649321" y="636041"/>
                  </a:lnTo>
                  <a:lnTo>
                    <a:pt x="2651544" y="633818"/>
                  </a:lnTo>
                  <a:lnTo>
                    <a:pt x="2652153" y="632396"/>
                  </a:lnTo>
                  <a:lnTo>
                    <a:pt x="2652153" y="629043"/>
                  </a:lnTo>
                  <a:close/>
                </a:path>
                <a:path w="3239135" h="2288540">
                  <a:moveTo>
                    <a:pt x="2728468" y="335153"/>
                  </a:moveTo>
                  <a:lnTo>
                    <a:pt x="2727414" y="332892"/>
                  </a:lnTo>
                  <a:lnTo>
                    <a:pt x="2722156" y="327596"/>
                  </a:lnTo>
                  <a:lnTo>
                    <a:pt x="2715844" y="327596"/>
                  </a:lnTo>
                  <a:lnTo>
                    <a:pt x="2710535" y="332892"/>
                  </a:lnTo>
                  <a:lnTo>
                    <a:pt x="2709519" y="335153"/>
                  </a:lnTo>
                  <a:lnTo>
                    <a:pt x="2709519" y="340448"/>
                  </a:lnTo>
                  <a:lnTo>
                    <a:pt x="2710535" y="342709"/>
                  </a:lnTo>
                  <a:lnTo>
                    <a:pt x="2714104" y="346227"/>
                  </a:lnTo>
                  <a:lnTo>
                    <a:pt x="2716365" y="347243"/>
                  </a:lnTo>
                  <a:lnTo>
                    <a:pt x="2721381" y="347243"/>
                  </a:lnTo>
                  <a:lnTo>
                    <a:pt x="2723934" y="346227"/>
                  </a:lnTo>
                  <a:lnTo>
                    <a:pt x="2725674" y="344449"/>
                  </a:lnTo>
                  <a:lnTo>
                    <a:pt x="2727414" y="342709"/>
                  </a:lnTo>
                  <a:lnTo>
                    <a:pt x="2728468" y="340448"/>
                  </a:lnTo>
                  <a:lnTo>
                    <a:pt x="2728468" y="335153"/>
                  </a:lnTo>
                  <a:close/>
                </a:path>
                <a:path w="3239135" h="2288540">
                  <a:moveTo>
                    <a:pt x="2845524" y="416788"/>
                  </a:moveTo>
                  <a:lnTo>
                    <a:pt x="2844749" y="415099"/>
                  </a:lnTo>
                  <a:lnTo>
                    <a:pt x="2840736" y="411060"/>
                  </a:lnTo>
                  <a:lnTo>
                    <a:pt x="2835960" y="411060"/>
                  </a:lnTo>
                  <a:lnTo>
                    <a:pt x="2831960" y="415099"/>
                  </a:lnTo>
                  <a:lnTo>
                    <a:pt x="2831185" y="416788"/>
                  </a:lnTo>
                  <a:lnTo>
                    <a:pt x="2831185" y="420839"/>
                  </a:lnTo>
                  <a:lnTo>
                    <a:pt x="2831960" y="422529"/>
                  </a:lnTo>
                  <a:lnTo>
                    <a:pt x="2834627" y="425196"/>
                  </a:lnTo>
                  <a:lnTo>
                    <a:pt x="2836367" y="425970"/>
                  </a:lnTo>
                  <a:lnTo>
                    <a:pt x="2840177" y="425970"/>
                  </a:lnTo>
                  <a:lnTo>
                    <a:pt x="2842082" y="425196"/>
                  </a:lnTo>
                  <a:lnTo>
                    <a:pt x="2843415" y="423862"/>
                  </a:lnTo>
                  <a:lnTo>
                    <a:pt x="2844749" y="422529"/>
                  </a:lnTo>
                  <a:lnTo>
                    <a:pt x="2845524" y="420839"/>
                  </a:lnTo>
                  <a:lnTo>
                    <a:pt x="2845524" y="416788"/>
                  </a:lnTo>
                  <a:close/>
                </a:path>
                <a:path w="3239135" h="2288540">
                  <a:moveTo>
                    <a:pt x="2857462" y="31648"/>
                  </a:moveTo>
                  <a:lnTo>
                    <a:pt x="2856293" y="29019"/>
                  </a:lnTo>
                  <a:lnTo>
                    <a:pt x="2850172" y="22923"/>
                  </a:lnTo>
                  <a:lnTo>
                    <a:pt x="2842882" y="22923"/>
                  </a:lnTo>
                  <a:lnTo>
                    <a:pt x="2838843" y="27000"/>
                  </a:lnTo>
                  <a:lnTo>
                    <a:pt x="2836773" y="29019"/>
                  </a:lnTo>
                  <a:lnTo>
                    <a:pt x="2835605" y="31648"/>
                  </a:lnTo>
                  <a:lnTo>
                    <a:pt x="2835605" y="37795"/>
                  </a:lnTo>
                  <a:lnTo>
                    <a:pt x="2836773" y="40373"/>
                  </a:lnTo>
                  <a:lnTo>
                    <a:pt x="2838843" y="42405"/>
                  </a:lnTo>
                  <a:lnTo>
                    <a:pt x="2840863" y="44462"/>
                  </a:lnTo>
                  <a:lnTo>
                    <a:pt x="2843492" y="45631"/>
                  </a:lnTo>
                  <a:lnTo>
                    <a:pt x="2846413" y="45631"/>
                  </a:lnTo>
                  <a:lnTo>
                    <a:pt x="2849321" y="45631"/>
                  </a:lnTo>
                  <a:lnTo>
                    <a:pt x="2852242" y="44462"/>
                  </a:lnTo>
                  <a:lnTo>
                    <a:pt x="2856293" y="40373"/>
                  </a:lnTo>
                  <a:lnTo>
                    <a:pt x="2857462" y="37795"/>
                  </a:lnTo>
                  <a:lnTo>
                    <a:pt x="2857462" y="31648"/>
                  </a:lnTo>
                  <a:close/>
                </a:path>
                <a:path w="3239135" h="2288540">
                  <a:moveTo>
                    <a:pt x="2882569" y="544664"/>
                  </a:moveTo>
                  <a:lnTo>
                    <a:pt x="2881109" y="541426"/>
                  </a:lnTo>
                  <a:lnTo>
                    <a:pt x="2873578" y="533869"/>
                  </a:lnTo>
                  <a:lnTo>
                    <a:pt x="2864586" y="533869"/>
                  </a:lnTo>
                  <a:lnTo>
                    <a:pt x="2857055" y="541426"/>
                  </a:lnTo>
                  <a:lnTo>
                    <a:pt x="2855595" y="544664"/>
                  </a:lnTo>
                  <a:lnTo>
                    <a:pt x="2855595" y="552221"/>
                  </a:lnTo>
                  <a:lnTo>
                    <a:pt x="2857055" y="555459"/>
                  </a:lnTo>
                  <a:lnTo>
                    <a:pt x="2859570" y="557923"/>
                  </a:lnTo>
                  <a:lnTo>
                    <a:pt x="2862072" y="560463"/>
                  </a:lnTo>
                  <a:lnTo>
                    <a:pt x="2865323" y="561886"/>
                  </a:lnTo>
                  <a:lnTo>
                    <a:pt x="2872524" y="561886"/>
                  </a:lnTo>
                  <a:lnTo>
                    <a:pt x="2876092" y="560463"/>
                  </a:lnTo>
                  <a:lnTo>
                    <a:pt x="2878632" y="557923"/>
                  </a:lnTo>
                  <a:lnTo>
                    <a:pt x="2881109" y="555459"/>
                  </a:lnTo>
                  <a:lnTo>
                    <a:pt x="2882569" y="552221"/>
                  </a:lnTo>
                  <a:lnTo>
                    <a:pt x="2882569" y="544664"/>
                  </a:lnTo>
                  <a:close/>
                </a:path>
                <a:path w="3239135" h="2288540">
                  <a:moveTo>
                    <a:pt x="2936735" y="662711"/>
                  </a:moveTo>
                  <a:lnTo>
                    <a:pt x="2935960" y="661009"/>
                  </a:lnTo>
                  <a:lnTo>
                    <a:pt x="2934627" y="659638"/>
                  </a:lnTo>
                  <a:lnTo>
                    <a:pt x="2931922" y="656932"/>
                  </a:lnTo>
                  <a:lnTo>
                    <a:pt x="2927096" y="656932"/>
                  </a:lnTo>
                  <a:lnTo>
                    <a:pt x="2924391" y="659638"/>
                  </a:lnTo>
                  <a:lnTo>
                    <a:pt x="2923057" y="661009"/>
                  </a:lnTo>
                  <a:lnTo>
                    <a:pt x="2922282" y="662711"/>
                  </a:lnTo>
                  <a:lnTo>
                    <a:pt x="2922282" y="666800"/>
                  </a:lnTo>
                  <a:lnTo>
                    <a:pt x="2923057" y="668528"/>
                  </a:lnTo>
                  <a:lnTo>
                    <a:pt x="2925762" y="671245"/>
                  </a:lnTo>
                  <a:lnTo>
                    <a:pt x="2927502" y="672007"/>
                  </a:lnTo>
                  <a:lnTo>
                    <a:pt x="2931350" y="672007"/>
                  </a:lnTo>
                  <a:lnTo>
                    <a:pt x="2933293" y="671245"/>
                  </a:lnTo>
                  <a:lnTo>
                    <a:pt x="2934627" y="669861"/>
                  </a:lnTo>
                  <a:lnTo>
                    <a:pt x="2935960" y="668528"/>
                  </a:lnTo>
                  <a:lnTo>
                    <a:pt x="2936735" y="666800"/>
                  </a:lnTo>
                  <a:lnTo>
                    <a:pt x="2936735" y="662711"/>
                  </a:lnTo>
                  <a:close/>
                </a:path>
                <a:path w="3239135" h="2288540">
                  <a:moveTo>
                    <a:pt x="2945968" y="151676"/>
                  </a:moveTo>
                  <a:lnTo>
                    <a:pt x="2944711" y="148932"/>
                  </a:lnTo>
                  <a:lnTo>
                    <a:pt x="2938310" y="142506"/>
                  </a:lnTo>
                  <a:lnTo>
                    <a:pt x="2930626" y="142506"/>
                  </a:lnTo>
                  <a:lnTo>
                    <a:pt x="2924225" y="148932"/>
                  </a:lnTo>
                  <a:lnTo>
                    <a:pt x="2922968" y="151676"/>
                  </a:lnTo>
                  <a:lnTo>
                    <a:pt x="2922968" y="158140"/>
                  </a:lnTo>
                  <a:lnTo>
                    <a:pt x="2924225" y="160896"/>
                  </a:lnTo>
                  <a:lnTo>
                    <a:pt x="2928518" y="165138"/>
                  </a:lnTo>
                  <a:lnTo>
                    <a:pt x="2931274" y="166395"/>
                  </a:lnTo>
                  <a:lnTo>
                    <a:pt x="2934309" y="166395"/>
                  </a:lnTo>
                  <a:lnTo>
                    <a:pt x="2937383" y="166395"/>
                  </a:lnTo>
                  <a:lnTo>
                    <a:pt x="2940456" y="165138"/>
                  </a:lnTo>
                  <a:lnTo>
                    <a:pt x="2944711" y="160896"/>
                  </a:lnTo>
                  <a:lnTo>
                    <a:pt x="2945968" y="158140"/>
                  </a:lnTo>
                  <a:lnTo>
                    <a:pt x="2945968" y="151676"/>
                  </a:lnTo>
                  <a:close/>
                </a:path>
                <a:path w="3239135" h="2288540">
                  <a:moveTo>
                    <a:pt x="2976981" y="1161427"/>
                  </a:moveTo>
                  <a:lnTo>
                    <a:pt x="2976676" y="1110830"/>
                  </a:lnTo>
                  <a:lnTo>
                    <a:pt x="2973527" y="1060196"/>
                  </a:lnTo>
                  <a:lnTo>
                    <a:pt x="2967850" y="1009916"/>
                  </a:lnTo>
                  <a:lnTo>
                    <a:pt x="2959938" y="960361"/>
                  </a:lnTo>
                  <a:lnTo>
                    <a:pt x="2950108" y="911910"/>
                  </a:lnTo>
                  <a:lnTo>
                    <a:pt x="2938653" y="864946"/>
                  </a:lnTo>
                  <a:lnTo>
                    <a:pt x="2925889" y="819848"/>
                  </a:lnTo>
                  <a:lnTo>
                    <a:pt x="2910763" y="773455"/>
                  </a:lnTo>
                  <a:lnTo>
                    <a:pt x="2893669" y="727646"/>
                  </a:lnTo>
                  <a:lnTo>
                    <a:pt x="2874683" y="682447"/>
                  </a:lnTo>
                  <a:lnTo>
                    <a:pt x="2853893" y="637959"/>
                  </a:lnTo>
                  <a:lnTo>
                    <a:pt x="2831350" y="594207"/>
                  </a:lnTo>
                  <a:lnTo>
                    <a:pt x="2807157" y="551281"/>
                  </a:lnTo>
                  <a:lnTo>
                    <a:pt x="2781376" y="509244"/>
                  </a:lnTo>
                  <a:lnTo>
                    <a:pt x="2754084" y="468147"/>
                  </a:lnTo>
                  <a:lnTo>
                    <a:pt x="2725356" y="428053"/>
                  </a:lnTo>
                  <a:lnTo>
                    <a:pt x="2695283" y="389039"/>
                  </a:lnTo>
                  <a:lnTo>
                    <a:pt x="2663914" y="351155"/>
                  </a:lnTo>
                  <a:lnTo>
                    <a:pt x="2631351" y="314464"/>
                  </a:lnTo>
                  <a:lnTo>
                    <a:pt x="2597658" y="279044"/>
                  </a:lnTo>
                  <a:lnTo>
                    <a:pt x="2562923" y="244957"/>
                  </a:lnTo>
                  <a:lnTo>
                    <a:pt x="2547582" y="239001"/>
                  </a:lnTo>
                  <a:lnTo>
                    <a:pt x="2534145" y="245338"/>
                  </a:lnTo>
                  <a:lnTo>
                    <a:pt x="2527757" y="258813"/>
                  </a:lnTo>
                  <a:lnTo>
                    <a:pt x="2533573" y="274256"/>
                  </a:lnTo>
                  <a:lnTo>
                    <a:pt x="2566454" y="310591"/>
                  </a:lnTo>
                  <a:lnTo>
                    <a:pt x="2598318" y="347662"/>
                  </a:lnTo>
                  <a:lnTo>
                    <a:pt x="2629128" y="385508"/>
                  </a:lnTo>
                  <a:lnTo>
                    <a:pt x="2658808" y="424116"/>
                  </a:lnTo>
                  <a:lnTo>
                    <a:pt x="2687320" y="463511"/>
                  </a:lnTo>
                  <a:lnTo>
                    <a:pt x="2714587" y="503694"/>
                  </a:lnTo>
                  <a:lnTo>
                    <a:pt x="2740571" y="544677"/>
                  </a:lnTo>
                  <a:lnTo>
                    <a:pt x="2765209" y="586486"/>
                  </a:lnTo>
                  <a:lnTo>
                    <a:pt x="2788450" y="629107"/>
                  </a:lnTo>
                  <a:lnTo>
                    <a:pt x="2810218" y="672566"/>
                  </a:lnTo>
                  <a:lnTo>
                    <a:pt x="2830474" y="716876"/>
                  </a:lnTo>
                  <a:lnTo>
                    <a:pt x="2849156" y="762050"/>
                  </a:lnTo>
                  <a:lnTo>
                    <a:pt x="2866212" y="808075"/>
                  </a:lnTo>
                  <a:lnTo>
                    <a:pt x="2882150" y="858278"/>
                  </a:lnTo>
                  <a:lnTo>
                    <a:pt x="2895244" y="909180"/>
                  </a:lnTo>
                  <a:lnTo>
                    <a:pt x="2905531" y="960666"/>
                  </a:lnTo>
                  <a:lnTo>
                    <a:pt x="2913075" y="1012634"/>
                  </a:lnTo>
                  <a:lnTo>
                    <a:pt x="2917926" y="1064958"/>
                  </a:lnTo>
                  <a:lnTo>
                    <a:pt x="2920136" y="1117536"/>
                  </a:lnTo>
                  <a:lnTo>
                    <a:pt x="2918295" y="1171219"/>
                  </a:lnTo>
                  <a:lnTo>
                    <a:pt x="2911754" y="1223251"/>
                  </a:lnTo>
                  <a:lnTo>
                    <a:pt x="2901759" y="1274241"/>
                  </a:lnTo>
                  <a:lnTo>
                    <a:pt x="2889605" y="1324825"/>
                  </a:lnTo>
                  <a:lnTo>
                    <a:pt x="2876512" y="1375613"/>
                  </a:lnTo>
                  <a:lnTo>
                    <a:pt x="2863773" y="1427226"/>
                  </a:lnTo>
                  <a:lnTo>
                    <a:pt x="2865704" y="1442389"/>
                  </a:lnTo>
                  <a:lnTo>
                    <a:pt x="2876156" y="1451635"/>
                  </a:lnTo>
                  <a:lnTo>
                    <a:pt x="2890012" y="1452714"/>
                  </a:lnTo>
                  <a:lnTo>
                    <a:pt x="2902115" y="1443342"/>
                  </a:lnTo>
                  <a:lnTo>
                    <a:pt x="2925254" y="1400835"/>
                  </a:lnTo>
                  <a:lnTo>
                    <a:pt x="2943720" y="1356029"/>
                  </a:lnTo>
                  <a:lnTo>
                    <a:pt x="2957817" y="1309306"/>
                  </a:lnTo>
                  <a:lnTo>
                    <a:pt x="2967863" y="1261046"/>
                  </a:lnTo>
                  <a:lnTo>
                    <a:pt x="2974149" y="1211630"/>
                  </a:lnTo>
                  <a:lnTo>
                    <a:pt x="2976981" y="1161427"/>
                  </a:lnTo>
                  <a:close/>
                </a:path>
                <a:path w="3239135" h="2288540">
                  <a:moveTo>
                    <a:pt x="3097504" y="166268"/>
                  </a:moveTo>
                  <a:lnTo>
                    <a:pt x="3096298" y="163563"/>
                  </a:lnTo>
                  <a:lnTo>
                    <a:pt x="3089897" y="157137"/>
                  </a:lnTo>
                  <a:lnTo>
                    <a:pt x="3082239" y="157137"/>
                  </a:lnTo>
                  <a:lnTo>
                    <a:pt x="3075851" y="163563"/>
                  </a:lnTo>
                  <a:lnTo>
                    <a:pt x="3074632" y="166268"/>
                  </a:lnTo>
                  <a:lnTo>
                    <a:pt x="3074632" y="172694"/>
                  </a:lnTo>
                  <a:lnTo>
                    <a:pt x="3075851" y="175437"/>
                  </a:lnTo>
                  <a:lnTo>
                    <a:pt x="3080143" y="179679"/>
                  </a:lnTo>
                  <a:lnTo>
                    <a:pt x="3082887" y="180898"/>
                  </a:lnTo>
                  <a:lnTo>
                    <a:pt x="3085935" y="180898"/>
                  </a:lnTo>
                  <a:lnTo>
                    <a:pt x="3089008" y="180898"/>
                  </a:lnTo>
                  <a:lnTo>
                    <a:pt x="3092043" y="179679"/>
                  </a:lnTo>
                  <a:lnTo>
                    <a:pt x="3096298" y="175437"/>
                  </a:lnTo>
                  <a:lnTo>
                    <a:pt x="3097504" y="172694"/>
                  </a:lnTo>
                  <a:lnTo>
                    <a:pt x="3097504" y="166268"/>
                  </a:lnTo>
                  <a:close/>
                </a:path>
                <a:path w="3239135" h="2288540">
                  <a:moveTo>
                    <a:pt x="3104108" y="315722"/>
                  </a:moveTo>
                  <a:lnTo>
                    <a:pt x="3102775" y="312648"/>
                  </a:lnTo>
                  <a:lnTo>
                    <a:pt x="3095650" y="305536"/>
                  </a:lnTo>
                  <a:lnTo>
                    <a:pt x="3087179" y="305536"/>
                  </a:lnTo>
                  <a:lnTo>
                    <a:pt x="3082442" y="310299"/>
                  </a:lnTo>
                  <a:lnTo>
                    <a:pt x="3080054" y="312648"/>
                  </a:lnTo>
                  <a:lnTo>
                    <a:pt x="3078721" y="315722"/>
                  </a:lnTo>
                  <a:lnTo>
                    <a:pt x="3078721" y="322834"/>
                  </a:lnTo>
                  <a:lnTo>
                    <a:pt x="3080054" y="325869"/>
                  </a:lnTo>
                  <a:lnTo>
                    <a:pt x="3084830" y="330593"/>
                  </a:lnTo>
                  <a:lnTo>
                    <a:pt x="3087878" y="331927"/>
                  </a:lnTo>
                  <a:lnTo>
                    <a:pt x="3094672" y="331927"/>
                  </a:lnTo>
                  <a:lnTo>
                    <a:pt x="3098038" y="330593"/>
                  </a:lnTo>
                  <a:lnTo>
                    <a:pt x="3102775" y="325869"/>
                  </a:lnTo>
                  <a:lnTo>
                    <a:pt x="3104108" y="322834"/>
                  </a:lnTo>
                  <a:lnTo>
                    <a:pt x="3104108" y="315722"/>
                  </a:lnTo>
                  <a:close/>
                </a:path>
                <a:path w="3239135" h="2288540">
                  <a:moveTo>
                    <a:pt x="3198317" y="409435"/>
                  </a:moveTo>
                  <a:lnTo>
                    <a:pt x="3197263" y="407098"/>
                  </a:lnTo>
                  <a:lnTo>
                    <a:pt x="3191802" y="401637"/>
                  </a:lnTo>
                  <a:lnTo>
                    <a:pt x="3185325" y="401637"/>
                  </a:lnTo>
                  <a:lnTo>
                    <a:pt x="3179851" y="407098"/>
                  </a:lnTo>
                  <a:lnTo>
                    <a:pt x="3178810" y="409435"/>
                  </a:lnTo>
                  <a:lnTo>
                    <a:pt x="3178810" y="414896"/>
                  </a:lnTo>
                  <a:lnTo>
                    <a:pt x="3179851" y="417233"/>
                  </a:lnTo>
                  <a:lnTo>
                    <a:pt x="3181680" y="419011"/>
                  </a:lnTo>
                  <a:lnTo>
                    <a:pt x="3183496" y="420878"/>
                  </a:lnTo>
                  <a:lnTo>
                    <a:pt x="3185845" y="421881"/>
                  </a:lnTo>
                  <a:lnTo>
                    <a:pt x="3188436" y="421881"/>
                  </a:lnTo>
                  <a:lnTo>
                    <a:pt x="3191027" y="421881"/>
                  </a:lnTo>
                  <a:lnTo>
                    <a:pt x="3193618" y="420878"/>
                  </a:lnTo>
                  <a:lnTo>
                    <a:pt x="3195447" y="419011"/>
                  </a:lnTo>
                  <a:lnTo>
                    <a:pt x="3197263" y="417233"/>
                  </a:lnTo>
                  <a:lnTo>
                    <a:pt x="3198317" y="414896"/>
                  </a:lnTo>
                  <a:lnTo>
                    <a:pt x="3198317" y="409435"/>
                  </a:lnTo>
                  <a:close/>
                </a:path>
                <a:path w="3239135" h="2288540">
                  <a:moveTo>
                    <a:pt x="3212655" y="540829"/>
                  </a:moveTo>
                  <a:lnTo>
                    <a:pt x="3211919" y="539203"/>
                  </a:lnTo>
                  <a:lnTo>
                    <a:pt x="3208197" y="535495"/>
                  </a:lnTo>
                  <a:lnTo>
                    <a:pt x="3203740" y="535495"/>
                  </a:lnTo>
                  <a:lnTo>
                    <a:pt x="3201238" y="537997"/>
                  </a:lnTo>
                  <a:lnTo>
                    <a:pt x="3199981" y="539203"/>
                  </a:lnTo>
                  <a:lnTo>
                    <a:pt x="3199257" y="540829"/>
                  </a:lnTo>
                  <a:lnTo>
                    <a:pt x="3199257" y="544588"/>
                  </a:lnTo>
                  <a:lnTo>
                    <a:pt x="3199981" y="546201"/>
                  </a:lnTo>
                  <a:lnTo>
                    <a:pt x="3201238" y="547408"/>
                  </a:lnTo>
                  <a:lnTo>
                    <a:pt x="3202495" y="548665"/>
                  </a:lnTo>
                  <a:lnTo>
                    <a:pt x="3204108" y="549389"/>
                  </a:lnTo>
                  <a:lnTo>
                    <a:pt x="3205886" y="549389"/>
                  </a:lnTo>
                  <a:lnTo>
                    <a:pt x="3207677" y="549389"/>
                  </a:lnTo>
                  <a:lnTo>
                    <a:pt x="3209455" y="548665"/>
                  </a:lnTo>
                  <a:lnTo>
                    <a:pt x="3211919" y="546201"/>
                  </a:lnTo>
                  <a:lnTo>
                    <a:pt x="3212655" y="544588"/>
                  </a:lnTo>
                  <a:lnTo>
                    <a:pt x="3212655" y="540829"/>
                  </a:lnTo>
                  <a:close/>
                </a:path>
                <a:path w="3239135" h="2288540">
                  <a:moveTo>
                    <a:pt x="3238970" y="1010666"/>
                  </a:moveTo>
                  <a:lnTo>
                    <a:pt x="3237141" y="965085"/>
                  </a:lnTo>
                  <a:lnTo>
                    <a:pt x="3231959" y="919264"/>
                  </a:lnTo>
                  <a:lnTo>
                    <a:pt x="3223704" y="873417"/>
                  </a:lnTo>
                  <a:lnTo>
                    <a:pt x="3212719" y="827735"/>
                  </a:lnTo>
                  <a:lnTo>
                    <a:pt x="3199282" y="782434"/>
                  </a:lnTo>
                  <a:lnTo>
                    <a:pt x="3183699" y="737717"/>
                  </a:lnTo>
                  <a:lnTo>
                    <a:pt x="3166300" y="693813"/>
                  </a:lnTo>
                  <a:lnTo>
                    <a:pt x="3147377" y="650900"/>
                  </a:lnTo>
                  <a:lnTo>
                    <a:pt x="3127235" y="609206"/>
                  </a:lnTo>
                  <a:lnTo>
                    <a:pt x="3106191" y="568947"/>
                  </a:lnTo>
                  <a:lnTo>
                    <a:pt x="3084550" y="530301"/>
                  </a:lnTo>
                  <a:lnTo>
                    <a:pt x="3062605" y="493496"/>
                  </a:lnTo>
                  <a:lnTo>
                    <a:pt x="3061474" y="491642"/>
                  </a:lnTo>
                  <a:lnTo>
                    <a:pt x="3044279" y="444144"/>
                  </a:lnTo>
                  <a:lnTo>
                    <a:pt x="3025216" y="397357"/>
                  </a:lnTo>
                  <a:lnTo>
                    <a:pt x="3004324" y="351383"/>
                  </a:lnTo>
                  <a:lnTo>
                    <a:pt x="2981617" y="306311"/>
                  </a:lnTo>
                  <a:lnTo>
                    <a:pt x="2957144" y="262255"/>
                  </a:lnTo>
                  <a:lnTo>
                    <a:pt x="2931985" y="222008"/>
                  </a:lnTo>
                  <a:lnTo>
                    <a:pt x="2903855" y="182841"/>
                  </a:lnTo>
                  <a:lnTo>
                    <a:pt x="2872905" y="145516"/>
                  </a:lnTo>
                  <a:lnTo>
                    <a:pt x="2839301" y="110794"/>
                  </a:lnTo>
                  <a:lnTo>
                    <a:pt x="2803194" y="79438"/>
                  </a:lnTo>
                  <a:lnTo>
                    <a:pt x="2764739" y="52222"/>
                  </a:lnTo>
                  <a:lnTo>
                    <a:pt x="2724086" y="29908"/>
                  </a:lnTo>
                  <a:lnTo>
                    <a:pt x="2681414" y="13246"/>
                  </a:lnTo>
                  <a:lnTo>
                    <a:pt x="2636863" y="3035"/>
                  </a:lnTo>
                  <a:lnTo>
                    <a:pt x="2590584" y="0"/>
                  </a:lnTo>
                  <a:lnTo>
                    <a:pt x="2542756" y="4940"/>
                  </a:lnTo>
                  <a:lnTo>
                    <a:pt x="2493530" y="18592"/>
                  </a:lnTo>
                  <a:lnTo>
                    <a:pt x="2482507" y="28181"/>
                  </a:lnTo>
                  <a:lnTo>
                    <a:pt x="2481427" y="41046"/>
                  </a:lnTo>
                  <a:lnTo>
                    <a:pt x="2488831" y="51473"/>
                  </a:lnTo>
                  <a:lnTo>
                    <a:pt x="2503246" y="53759"/>
                  </a:lnTo>
                  <a:lnTo>
                    <a:pt x="2556484" y="46723"/>
                  </a:lnTo>
                  <a:lnTo>
                    <a:pt x="2606573" y="48361"/>
                  </a:lnTo>
                  <a:lnTo>
                    <a:pt x="2653588" y="57861"/>
                  </a:lnTo>
                  <a:lnTo>
                    <a:pt x="2697632" y="74422"/>
                  </a:lnTo>
                  <a:lnTo>
                    <a:pt x="2738755" y="97231"/>
                  </a:lnTo>
                  <a:lnTo>
                    <a:pt x="2777058" y="125501"/>
                  </a:lnTo>
                  <a:lnTo>
                    <a:pt x="2812618" y="158394"/>
                  </a:lnTo>
                  <a:lnTo>
                    <a:pt x="2845511" y="195135"/>
                  </a:lnTo>
                  <a:lnTo>
                    <a:pt x="2875800" y="234886"/>
                  </a:lnTo>
                  <a:lnTo>
                    <a:pt x="2838920" y="197866"/>
                  </a:lnTo>
                  <a:lnTo>
                    <a:pt x="2800134" y="164414"/>
                  </a:lnTo>
                  <a:lnTo>
                    <a:pt x="2759532" y="135483"/>
                  </a:lnTo>
                  <a:lnTo>
                    <a:pt x="2717177" y="112039"/>
                  </a:lnTo>
                  <a:lnTo>
                    <a:pt x="2673134" y="95046"/>
                  </a:lnTo>
                  <a:lnTo>
                    <a:pt x="2627490" y="85471"/>
                  </a:lnTo>
                  <a:lnTo>
                    <a:pt x="2580297" y="84264"/>
                  </a:lnTo>
                  <a:lnTo>
                    <a:pt x="2570556" y="88887"/>
                  </a:lnTo>
                  <a:lnTo>
                    <a:pt x="2567254" y="97955"/>
                  </a:lnTo>
                  <a:lnTo>
                    <a:pt x="2570467" y="106908"/>
                  </a:lnTo>
                  <a:lnTo>
                    <a:pt x="2580297" y="111188"/>
                  </a:lnTo>
                  <a:lnTo>
                    <a:pt x="2625204" y="116763"/>
                  </a:lnTo>
                  <a:lnTo>
                    <a:pt x="2668384" y="129997"/>
                  </a:lnTo>
                  <a:lnTo>
                    <a:pt x="2709811" y="149936"/>
                  </a:lnTo>
                  <a:lnTo>
                    <a:pt x="2749435" y="175679"/>
                  </a:lnTo>
                  <a:lnTo>
                    <a:pt x="2787269" y="206286"/>
                  </a:lnTo>
                  <a:lnTo>
                    <a:pt x="2823273" y="240830"/>
                  </a:lnTo>
                  <a:lnTo>
                    <a:pt x="2857436" y="278396"/>
                  </a:lnTo>
                  <a:lnTo>
                    <a:pt x="2889720" y="318058"/>
                  </a:lnTo>
                  <a:lnTo>
                    <a:pt x="2920111" y="358876"/>
                  </a:lnTo>
                  <a:lnTo>
                    <a:pt x="2948597" y="399948"/>
                  </a:lnTo>
                  <a:lnTo>
                    <a:pt x="2975140" y="440334"/>
                  </a:lnTo>
                  <a:lnTo>
                    <a:pt x="2999727" y="479107"/>
                  </a:lnTo>
                  <a:lnTo>
                    <a:pt x="3022447" y="548881"/>
                  </a:lnTo>
                  <a:lnTo>
                    <a:pt x="3041802" y="619467"/>
                  </a:lnTo>
                  <a:lnTo>
                    <a:pt x="3051619" y="670445"/>
                  </a:lnTo>
                  <a:lnTo>
                    <a:pt x="3057626" y="722464"/>
                  </a:lnTo>
                  <a:lnTo>
                    <a:pt x="3062579" y="774636"/>
                  </a:lnTo>
                  <a:lnTo>
                    <a:pt x="3069209" y="826109"/>
                  </a:lnTo>
                  <a:lnTo>
                    <a:pt x="3080296" y="875982"/>
                  </a:lnTo>
                  <a:lnTo>
                    <a:pt x="3088309" y="887425"/>
                  </a:lnTo>
                  <a:lnTo>
                    <a:pt x="3100552" y="891070"/>
                  </a:lnTo>
                  <a:lnTo>
                    <a:pt x="3112884" y="887171"/>
                  </a:lnTo>
                  <a:lnTo>
                    <a:pt x="3121114" y="875982"/>
                  </a:lnTo>
                  <a:lnTo>
                    <a:pt x="3129407" y="834986"/>
                  </a:lnTo>
                  <a:lnTo>
                    <a:pt x="3130321" y="790346"/>
                  </a:lnTo>
                  <a:lnTo>
                    <a:pt x="3125622" y="743712"/>
                  </a:lnTo>
                  <a:lnTo>
                    <a:pt x="3117062" y="696747"/>
                  </a:lnTo>
                  <a:lnTo>
                    <a:pt x="3130537" y="730059"/>
                  </a:lnTo>
                  <a:lnTo>
                    <a:pt x="3154273" y="798004"/>
                  </a:lnTo>
                  <a:lnTo>
                    <a:pt x="3175419" y="881837"/>
                  </a:lnTo>
                  <a:lnTo>
                    <a:pt x="3181654" y="929716"/>
                  </a:lnTo>
                  <a:lnTo>
                    <a:pt x="3183559" y="976591"/>
                  </a:lnTo>
                  <a:lnTo>
                    <a:pt x="3181591" y="1022769"/>
                  </a:lnTo>
                  <a:lnTo>
                    <a:pt x="3176232" y="1068565"/>
                  </a:lnTo>
                  <a:lnTo>
                    <a:pt x="3167951" y="1114272"/>
                  </a:lnTo>
                  <a:lnTo>
                    <a:pt x="3157207" y="1160221"/>
                  </a:lnTo>
                  <a:lnTo>
                    <a:pt x="3144469" y="1206690"/>
                  </a:lnTo>
                  <a:lnTo>
                    <a:pt x="3130219" y="1254010"/>
                  </a:lnTo>
                  <a:lnTo>
                    <a:pt x="3131058" y="1266659"/>
                  </a:lnTo>
                  <a:lnTo>
                    <a:pt x="3139757" y="1273924"/>
                  </a:lnTo>
                  <a:lnTo>
                    <a:pt x="3151657" y="1274572"/>
                  </a:lnTo>
                  <a:lnTo>
                    <a:pt x="3162084" y="1267383"/>
                  </a:lnTo>
                  <a:lnTo>
                    <a:pt x="3186887" y="1227632"/>
                  </a:lnTo>
                  <a:lnTo>
                    <a:pt x="3206483" y="1186383"/>
                  </a:lnTo>
                  <a:lnTo>
                    <a:pt x="3221190" y="1143863"/>
                  </a:lnTo>
                  <a:lnTo>
                    <a:pt x="3231299" y="1100264"/>
                  </a:lnTo>
                  <a:lnTo>
                    <a:pt x="3237115" y="1055789"/>
                  </a:lnTo>
                  <a:lnTo>
                    <a:pt x="3238970" y="1010666"/>
                  </a:lnTo>
                  <a:close/>
                </a:path>
              </a:pathLst>
            </a:custGeom>
            <a:solidFill>
              <a:srgbClr val="E38B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037250" y="6183692"/>
              <a:ext cx="20955" cy="21590"/>
            </a:xfrm>
            <a:custGeom>
              <a:avLst/>
              <a:gdLst/>
              <a:ahLst/>
              <a:cxnLst/>
              <a:rect l="l" t="t" r="r" b="b"/>
              <a:pathLst>
                <a:path w="20955" h="21589">
                  <a:moveTo>
                    <a:pt x="13036" y="21580"/>
                  </a:moveTo>
                  <a:lnTo>
                    <a:pt x="7490" y="21580"/>
                  </a:lnTo>
                  <a:lnTo>
                    <a:pt x="5020" y="20489"/>
                  </a:lnTo>
                  <a:lnTo>
                    <a:pt x="3077" y="18509"/>
                  </a:lnTo>
                  <a:lnTo>
                    <a:pt x="1133" y="16609"/>
                  </a:lnTo>
                  <a:lnTo>
                    <a:pt x="0" y="14144"/>
                  </a:lnTo>
                  <a:lnTo>
                    <a:pt x="0" y="8325"/>
                  </a:lnTo>
                  <a:lnTo>
                    <a:pt x="1133" y="5819"/>
                  </a:lnTo>
                  <a:lnTo>
                    <a:pt x="6923" y="0"/>
                  </a:lnTo>
                  <a:lnTo>
                    <a:pt x="13846" y="0"/>
                  </a:lnTo>
                  <a:lnTo>
                    <a:pt x="19636" y="5819"/>
                  </a:lnTo>
                  <a:lnTo>
                    <a:pt x="20769" y="8325"/>
                  </a:lnTo>
                  <a:lnTo>
                    <a:pt x="20769" y="14144"/>
                  </a:lnTo>
                  <a:lnTo>
                    <a:pt x="19636" y="16609"/>
                  </a:lnTo>
                  <a:lnTo>
                    <a:pt x="17733" y="18509"/>
                  </a:lnTo>
                  <a:lnTo>
                    <a:pt x="15789" y="20489"/>
                  </a:lnTo>
                  <a:lnTo>
                    <a:pt x="13036" y="21580"/>
                  </a:lnTo>
                  <a:close/>
                </a:path>
              </a:pathLst>
            </a:custGeom>
            <a:solidFill>
              <a:srgbClr val="E38B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990627" y="4904077"/>
              <a:ext cx="3664585" cy="2372995"/>
            </a:xfrm>
            <a:custGeom>
              <a:avLst/>
              <a:gdLst/>
              <a:ahLst/>
              <a:cxnLst/>
              <a:rect l="l" t="t" r="r" b="b"/>
              <a:pathLst>
                <a:path w="3664584" h="2372995">
                  <a:moveTo>
                    <a:pt x="410840" y="2243689"/>
                  </a:moveTo>
                  <a:lnTo>
                    <a:pt x="403674" y="2243689"/>
                  </a:lnTo>
                  <a:lnTo>
                    <a:pt x="354580" y="2239934"/>
                  </a:lnTo>
                  <a:lnTo>
                    <a:pt x="308434" y="2229171"/>
                  </a:lnTo>
                  <a:lnTo>
                    <a:pt x="265287" y="2212150"/>
                  </a:lnTo>
                  <a:lnTo>
                    <a:pt x="225191" y="2189621"/>
                  </a:lnTo>
                  <a:lnTo>
                    <a:pt x="188197" y="2162337"/>
                  </a:lnTo>
                  <a:lnTo>
                    <a:pt x="154359" y="2131046"/>
                  </a:lnTo>
                  <a:lnTo>
                    <a:pt x="123728" y="2096501"/>
                  </a:lnTo>
                  <a:lnTo>
                    <a:pt x="96356" y="2059452"/>
                  </a:lnTo>
                  <a:lnTo>
                    <a:pt x="72295" y="2020649"/>
                  </a:lnTo>
                  <a:lnTo>
                    <a:pt x="51597" y="1980844"/>
                  </a:lnTo>
                  <a:lnTo>
                    <a:pt x="34293" y="1940718"/>
                  </a:lnTo>
                  <a:lnTo>
                    <a:pt x="17914" y="1888748"/>
                  </a:lnTo>
                  <a:lnTo>
                    <a:pt x="7087" y="1833161"/>
                  </a:lnTo>
                  <a:lnTo>
                    <a:pt x="1295" y="1775592"/>
                  </a:lnTo>
                  <a:lnTo>
                    <a:pt x="0" y="1717605"/>
                  </a:lnTo>
                  <a:lnTo>
                    <a:pt x="2660" y="1660766"/>
                  </a:lnTo>
                  <a:lnTo>
                    <a:pt x="8738" y="1606642"/>
                  </a:lnTo>
                  <a:lnTo>
                    <a:pt x="17695" y="1556797"/>
                  </a:lnTo>
                  <a:lnTo>
                    <a:pt x="28990" y="1512798"/>
                  </a:lnTo>
                  <a:lnTo>
                    <a:pt x="42086" y="1476211"/>
                  </a:lnTo>
                  <a:lnTo>
                    <a:pt x="71522" y="1431531"/>
                  </a:lnTo>
                  <a:lnTo>
                    <a:pt x="109269" y="1407798"/>
                  </a:lnTo>
                  <a:lnTo>
                    <a:pt x="117757" y="1403322"/>
                  </a:lnTo>
                  <a:lnTo>
                    <a:pt x="117960" y="1403201"/>
                  </a:lnTo>
                  <a:lnTo>
                    <a:pt x="150349" y="1387035"/>
                  </a:lnTo>
                  <a:lnTo>
                    <a:pt x="159403" y="1329804"/>
                  </a:lnTo>
                  <a:lnTo>
                    <a:pt x="177889" y="1280116"/>
                  </a:lnTo>
                  <a:lnTo>
                    <a:pt x="203766" y="1237502"/>
                  </a:lnTo>
                  <a:lnTo>
                    <a:pt x="234991" y="1201491"/>
                  </a:lnTo>
                  <a:lnTo>
                    <a:pt x="269521" y="1171612"/>
                  </a:lnTo>
                  <a:lnTo>
                    <a:pt x="305317" y="1147396"/>
                  </a:lnTo>
                  <a:lnTo>
                    <a:pt x="340334" y="1128371"/>
                  </a:lnTo>
                  <a:lnTo>
                    <a:pt x="399868" y="1104016"/>
                  </a:lnTo>
                  <a:lnTo>
                    <a:pt x="543627" y="1037073"/>
                  </a:lnTo>
                  <a:lnTo>
                    <a:pt x="2300862" y="244064"/>
                  </a:lnTo>
                  <a:lnTo>
                    <a:pt x="2305734" y="241745"/>
                  </a:lnTo>
                  <a:lnTo>
                    <a:pt x="2346869" y="221639"/>
                  </a:lnTo>
                  <a:lnTo>
                    <a:pt x="2394176" y="200043"/>
                  </a:lnTo>
                  <a:lnTo>
                    <a:pt x="2446243" y="177465"/>
                  </a:lnTo>
                  <a:lnTo>
                    <a:pt x="2501657" y="154409"/>
                  </a:lnTo>
                  <a:lnTo>
                    <a:pt x="2559005" y="131381"/>
                  </a:lnTo>
                  <a:lnTo>
                    <a:pt x="2616875" y="108887"/>
                  </a:lnTo>
                  <a:lnTo>
                    <a:pt x="2673853" y="87432"/>
                  </a:lnTo>
                  <a:lnTo>
                    <a:pt x="2728527" y="67522"/>
                  </a:lnTo>
                  <a:lnTo>
                    <a:pt x="2779485" y="49662"/>
                  </a:lnTo>
                  <a:lnTo>
                    <a:pt x="2825312" y="34358"/>
                  </a:lnTo>
                  <a:lnTo>
                    <a:pt x="2864598" y="22116"/>
                  </a:lnTo>
                  <a:lnTo>
                    <a:pt x="2917892" y="8840"/>
                  </a:lnTo>
                  <a:lnTo>
                    <a:pt x="3000864" y="201"/>
                  </a:lnTo>
                  <a:lnTo>
                    <a:pt x="3065975" y="0"/>
                  </a:lnTo>
                  <a:lnTo>
                    <a:pt x="3116514" y="6981"/>
                  </a:lnTo>
                  <a:lnTo>
                    <a:pt x="3155767" y="19889"/>
                  </a:lnTo>
                  <a:lnTo>
                    <a:pt x="3213565" y="58468"/>
                  </a:lnTo>
                  <a:lnTo>
                    <a:pt x="3247327" y="89073"/>
                  </a:lnTo>
                  <a:lnTo>
                    <a:pt x="3281410" y="121654"/>
                  </a:lnTo>
                  <a:lnTo>
                    <a:pt x="3315560" y="156071"/>
                  </a:lnTo>
                  <a:lnTo>
                    <a:pt x="3349523" y="192185"/>
                  </a:lnTo>
                  <a:lnTo>
                    <a:pt x="3383046" y="229856"/>
                  </a:lnTo>
                  <a:lnTo>
                    <a:pt x="3415875" y="268946"/>
                  </a:lnTo>
                  <a:lnTo>
                    <a:pt x="3447757" y="309314"/>
                  </a:lnTo>
                  <a:lnTo>
                    <a:pt x="3478438" y="350822"/>
                  </a:lnTo>
                  <a:lnTo>
                    <a:pt x="3507664" y="393329"/>
                  </a:lnTo>
                  <a:lnTo>
                    <a:pt x="3535181" y="436697"/>
                  </a:lnTo>
                  <a:lnTo>
                    <a:pt x="3560736" y="480786"/>
                  </a:lnTo>
                  <a:lnTo>
                    <a:pt x="3584075" y="525456"/>
                  </a:lnTo>
                  <a:lnTo>
                    <a:pt x="3604945" y="570569"/>
                  </a:lnTo>
                  <a:lnTo>
                    <a:pt x="3623091" y="615985"/>
                  </a:lnTo>
                  <a:lnTo>
                    <a:pt x="3638261" y="661564"/>
                  </a:lnTo>
                  <a:lnTo>
                    <a:pt x="3650200" y="707168"/>
                  </a:lnTo>
                  <a:lnTo>
                    <a:pt x="3658655" y="752656"/>
                  </a:lnTo>
                  <a:lnTo>
                    <a:pt x="3663372" y="797889"/>
                  </a:lnTo>
                  <a:lnTo>
                    <a:pt x="3664098" y="842728"/>
                  </a:lnTo>
                  <a:lnTo>
                    <a:pt x="3660578" y="887034"/>
                  </a:lnTo>
                  <a:lnTo>
                    <a:pt x="3652065" y="934439"/>
                  </a:lnTo>
                  <a:lnTo>
                    <a:pt x="3639293" y="979167"/>
                  </a:lnTo>
                  <a:lnTo>
                    <a:pt x="3622357" y="1021400"/>
                  </a:lnTo>
                  <a:lnTo>
                    <a:pt x="3601349" y="1061321"/>
                  </a:lnTo>
                  <a:lnTo>
                    <a:pt x="3576361" y="1099113"/>
                  </a:lnTo>
                  <a:lnTo>
                    <a:pt x="3547488" y="1134956"/>
                  </a:lnTo>
                  <a:lnTo>
                    <a:pt x="3535191" y="1147785"/>
                  </a:lnTo>
                  <a:lnTo>
                    <a:pt x="510194" y="1147785"/>
                  </a:lnTo>
                  <a:lnTo>
                    <a:pt x="538891" y="1168543"/>
                  </a:lnTo>
                  <a:lnTo>
                    <a:pt x="571081" y="1192223"/>
                  </a:lnTo>
                  <a:lnTo>
                    <a:pt x="606341" y="1218637"/>
                  </a:lnTo>
                  <a:lnTo>
                    <a:pt x="644246" y="1247595"/>
                  </a:lnTo>
                  <a:lnTo>
                    <a:pt x="684373" y="1278907"/>
                  </a:lnTo>
                  <a:lnTo>
                    <a:pt x="726297" y="1312384"/>
                  </a:lnTo>
                  <a:lnTo>
                    <a:pt x="769596" y="1347836"/>
                  </a:lnTo>
                  <a:lnTo>
                    <a:pt x="813845" y="1385074"/>
                  </a:lnTo>
                  <a:lnTo>
                    <a:pt x="858621" y="1423909"/>
                  </a:lnTo>
                  <a:lnTo>
                    <a:pt x="903499" y="1464150"/>
                  </a:lnTo>
                  <a:lnTo>
                    <a:pt x="948056" y="1505610"/>
                  </a:lnTo>
                  <a:lnTo>
                    <a:pt x="2933679" y="1505610"/>
                  </a:lnTo>
                  <a:lnTo>
                    <a:pt x="2646075" y="1648870"/>
                  </a:lnTo>
                  <a:lnTo>
                    <a:pt x="2373047" y="1779863"/>
                  </a:lnTo>
                  <a:lnTo>
                    <a:pt x="2198401" y="1860669"/>
                  </a:lnTo>
                  <a:lnTo>
                    <a:pt x="2019272" y="1940718"/>
                  </a:lnTo>
                  <a:lnTo>
                    <a:pt x="1898833" y="1992688"/>
                  </a:lnTo>
                  <a:lnTo>
                    <a:pt x="1778606" y="2042859"/>
                  </a:lnTo>
                  <a:lnTo>
                    <a:pt x="1659474" y="2090645"/>
                  </a:lnTo>
                  <a:lnTo>
                    <a:pt x="1342041" y="2210954"/>
                  </a:lnTo>
                  <a:lnTo>
                    <a:pt x="534526" y="2210954"/>
                  </a:lnTo>
                  <a:lnTo>
                    <a:pt x="477860" y="2228140"/>
                  </a:lnTo>
                  <a:lnTo>
                    <a:pt x="451044" y="2235858"/>
                  </a:lnTo>
                  <a:lnTo>
                    <a:pt x="425293" y="2242962"/>
                  </a:lnTo>
                  <a:lnTo>
                    <a:pt x="418087" y="2243446"/>
                  </a:lnTo>
                  <a:lnTo>
                    <a:pt x="410840" y="2243689"/>
                  </a:lnTo>
                  <a:close/>
                </a:path>
                <a:path w="3664584" h="2372995">
                  <a:moveTo>
                    <a:pt x="2933679" y="1505610"/>
                  </a:moveTo>
                  <a:lnTo>
                    <a:pt x="948056" y="1505610"/>
                  </a:lnTo>
                  <a:lnTo>
                    <a:pt x="936840" y="1484733"/>
                  </a:lnTo>
                  <a:lnTo>
                    <a:pt x="925829" y="1465297"/>
                  </a:lnTo>
                  <a:lnTo>
                    <a:pt x="904695" y="1431288"/>
                  </a:lnTo>
                  <a:lnTo>
                    <a:pt x="858793" y="1371057"/>
                  </a:lnTo>
                  <a:lnTo>
                    <a:pt x="826709" y="1337513"/>
                  </a:lnTo>
                  <a:lnTo>
                    <a:pt x="789658" y="1303241"/>
                  </a:lnTo>
                  <a:lnTo>
                    <a:pt x="748483" y="1269410"/>
                  </a:lnTo>
                  <a:lnTo>
                    <a:pt x="704024" y="1237190"/>
                  </a:lnTo>
                  <a:lnTo>
                    <a:pt x="657124" y="1207748"/>
                  </a:lnTo>
                  <a:lnTo>
                    <a:pt x="608625" y="1182255"/>
                  </a:lnTo>
                  <a:lnTo>
                    <a:pt x="559368" y="1161877"/>
                  </a:lnTo>
                  <a:lnTo>
                    <a:pt x="510194" y="1147785"/>
                  </a:lnTo>
                  <a:lnTo>
                    <a:pt x="3535191" y="1147785"/>
                  </a:lnTo>
                  <a:lnTo>
                    <a:pt x="3478455" y="1201532"/>
                  </a:lnTo>
                  <a:lnTo>
                    <a:pt x="3438481" y="1232628"/>
                  </a:lnTo>
                  <a:lnTo>
                    <a:pt x="3394994" y="1262507"/>
                  </a:lnTo>
                  <a:lnTo>
                    <a:pt x="3348085" y="1291350"/>
                  </a:lnTo>
                  <a:lnTo>
                    <a:pt x="3297848" y="1319341"/>
                  </a:lnTo>
                  <a:lnTo>
                    <a:pt x="3244376" y="1346662"/>
                  </a:lnTo>
                  <a:lnTo>
                    <a:pt x="2933679" y="1505610"/>
                  </a:lnTo>
                  <a:close/>
                </a:path>
                <a:path w="3664584" h="2372995">
                  <a:moveTo>
                    <a:pt x="887246" y="2372771"/>
                  </a:moveTo>
                  <a:lnTo>
                    <a:pt x="848680" y="2368144"/>
                  </a:lnTo>
                  <a:lnTo>
                    <a:pt x="811197" y="2360940"/>
                  </a:lnTo>
                  <a:lnTo>
                    <a:pt x="739429" y="2339227"/>
                  </a:lnTo>
                  <a:lnTo>
                    <a:pt x="694857" y="2320164"/>
                  </a:lnTo>
                  <a:lnTo>
                    <a:pt x="652087" y="2297538"/>
                  </a:lnTo>
                  <a:lnTo>
                    <a:pt x="611112" y="2271615"/>
                  </a:lnTo>
                  <a:lnTo>
                    <a:pt x="571927" y="2242665"/>
                  </a:lnTo>
                  <a:lnTo>
                    <a:pt x="534526" y="2210954"/>
                  </a:lnTo>
                  <a:lnTo>
                    <a:pt x="1342041" y="2210954"/>
                  </a:lnTo>
                  <a:lnTo>
                    <a:pt x="1008422" y="2341369"/>
                  </a:lnTo>
                  <a:lnTo>
                    <a:pt x="974913" y="2355989"/>
                  </a:lnTo>
                  <a:lnTo>
                    <a:pt x="943097" y="2366391"/>
                  </a:lnTo>
                  <a:lnTo>
                    <a:pt x="913649" y="2372133"/>
                  </a:lnTo>
                  <a:lnTo>
                    <a:pt x="887246" y="2372771"/>
                  </a:lnTo>
                  <a:close/>
                </a:path>
              </a:pathLst>
            </a:custGeom>
            <a:solidFill>
              <a:srgbClr val="8BAB9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188258" y="4939105"/>
              <a:ext cx="3239135" cy="2820035"/>
            </a:xfrm>
            <a:custGeom>
              <a:avLst/>
              <a:gdLst/>
              <a:ahLst/>
              <a:cxnLst/>
              <a:rect l="l" t="t" r="r" b="b"/>
              <a:pathLst>
                <a:path w="3239135" h="2820034">
                  <a:moveTo>
                    <a:pt x="723049" y="1345869"/>
                  </a:moveTo>
                  <a:lnTo>
                    <a:pt x="721677" y="1342796"/>
                  </a:lnTo>
                  <a:lnTo>
                    <a:pt x="714463" y="1335608"/>
                  </a:lnTo>
                  <a:lnTo>
                    <a:pt x="705929" y="1335608"/>
                  </a:lnTo>
                  <a:lnTo>
                    <a:pt x="698754" y="1342796"/>
                  </a:lnTo>
                  <a:lnTo>
                    <a:pt x="697382" y="1345869"/>
                  </a:lnTo>
                  <a:lnTo>
                    <a:pt x="697382" y="1349260"/>
                  </a:lnTo>
                  <a:lnTo>
                    <a:pt x="697382" y="1353058"/>
                  </a:lnTo>
                  <a:lnTo>
                    <a:pt x="698754" y="1356131"/>
                  </a:lnTo>
                  <a:lnTo>
                    <a:pt x="703580" y="1360906"/>
                  </a:lnTo>
                  <a:lnTo>
                    <a:pt x="706653" y="1362240"/>
                  </a:lnTo>
                  <a:lnTo>
                    <a:pt x="713460" y="1362240"/>
                  </a:lnTo>
                  <a:lnTo>
                    <a:pt x="716902" y="1360906"/>
                  </a:lnTo>
                  <a:lnTo>
                    <a:pt x="719289" y="1358480"/>
                  </a:lnTo>
                  <a:lnTo>
                    <a:pt x="721677" y="1356131"/>
                  </a:lnTo>
                  <a:lnTo>
                    <a:pt x="723049" y="1353058"/>
                  </a:lnTo>
                  <a:lnTo>
                    <a:pt x="723049" y="1345869"/>
                  </a:lnTo>
                  <a:close/>
                </a:path>
                <a:path w="3239135" h="2820034">
                  <a:moveTo>
                    <a:pt x="723328" y="1184249"/>
                  </a:moveTo>
                  <a:lnTo>
                    <a:pt x="722566" y="1182560"/>
                  </a:lnTo>
                  <a:lnTo>
                    <a:pt x="721271" y="1181227"/>
                  </a:lnTo>
                  <a:lnTo>
                    <a:pt x="718642" y="1178598"/>
                  </a:lnTo>
                  <a:lnTo>
                    <a:pt x="713905" y="1178598"/>
                  </a:lnTo>
                  <a:lnTo>
                    <a:pt x="709930" y="1182560"/>
                  </a:lnTo>
                  <a:lnTo>
                    <a:pt x="709168" y="1184249"/>
                  </a:lnTo>
                  <a:lnTo>
                    <a:pt x="709168" y="1188212"/>
                  </a:lnTo>
                  <a:lnTo>
                    <a:pt x="709930" y="1189913"/>
                  </a:lnTo>
                  <a:lnTo>
                    <a:pt x="711263" y="1191209"/>
                  </a:lnTo>
                  <a:lnTo>
                    <a:pt x="712558" y="1192542"/>
                  </a:lnTo>
                  <a:lnTo>
                    <a:pt x="714260" y="1193304"/>
                  </a:lnTo>
                  <a:lnTo>
                    <a:pt x="716165" y="1193304"/>
                  </a:lnTo>
                  <a:lnTo>
                    <a:pt x="718070" y="1193304"/>
                  </a:lnTo>
                  <a:lnTo>
                    <a:pt x="719937" y="1192542"/>
                  </a:lnTo>
                  <a:lnTo>
                    <a:pt x="722566" y="1189913"/>
                  </a:lnTo>
                  <a:lnTo>
                    <a:pt x="723328" y="1188212"/>
                  </a:lnTo>
                  <a:lnTo>
                    <a:pt x="723328" y="1184249"/>
                  </a:lnTo>
                  <a:close/>
                </a:path>
                <a:path w="3239135" h="2820034">
                  <a:moveTo>
                    <a:pt x="868921" y="1404188"/>
                  </a:moveTo>
                  <a:lnTo>
                    <a:pt x="867549" y="1401076"/>
                  </a:lnTo>
                  <a:lnTo>
                    <a:pt x="860298" y="1393837"/>
                  </a:lnTo>
                  <a:lnTo>
                    <a:pt x="851674" y="1393837"/>
                  </a:lnTo>
                  <a:lnTo>
                    <a:pt x="846899" y="1398689"/>
                  </a:lnTo>
                  <a:lnTo>
                    <a:pt x="844473" y="1401076"/>
                  </a:lnTo>
                  <a:lnTo>
                    <a:pt x="843051" y="1404188"/>
                  </a:lnTo>
                  <a:lnTo>
                    <a:pt x="843051" y="1411427"/>
                  </a:lnTo>
                  <a:lnTo>
                    <a:pt x="844473" y="1414538"/>
                  </a:lnTo>
                  <a:lnTo>
                    <a:pt x="846899" y="1416913"/>
                  </a:lnTo>
                  <a:lnTo>
                    <a:pt x="849287" y="1419339"/>
                  </a:lnTo>
                  <a:lnTo>
                    <a:pt x="852411" y="1420710"/>
                  </a:lnTo>
                  <a:lnTo>
                    <a:pt x="859282" y="1420710"/>
                  </a:lnTo>
                  <a:lnTo>
                    <a:pt x="862723" y="1419339"/>
                  </a:lnTo>
                  <a:lnTo>
                    <a:pt x="865162" y="1416913"/>
                  </a:lnTo>
                  <a:lnTo>
                    <a:pt x="867549" y="1414538"/>
                  </a:lnTo>
                  <a:lnTo>
                    <a:pt x="868921" y="1411427"/>
                  </a:lnTo>
                  <a:lnTo>
                    <a:pt x="868921" y="1404188"/>
                  </a:lnTo>
                  <a:close/>
                </a:path>
                <a:path w="3239135" h="2820034">
                  <a:moveTo>
                    <a:pt x="888479" y="850353"/>
                  </a:moveTo>
                  <a:lnTo>
                    <a:pt x="887869" y="848944"/>
                  </a:lnTo>
                  <a:lnTo>
                    <a:pt x="884555" y="845667"/>
                  </a:lnTo>
                  <a:lnTo>
                    <a:pt x="880618" y="845667"/>
                  </a:lnTo>
                  <a:lnTo>
                    <a:pt x="877341" y="848944"/>
                  </a:lnTo>
                  <a:lnTo>
                    <a:pt x="876693" y="850353"/>
                  </a:lnTo>
                  <a:lnTo>
                    <a:pt x="876693" y="853668"/>
                  </a:lnTo>
                  <a:lnTo>
                    <a:pt x="877341" y="855078"/>
                  </a:lnTo>
                  <a:lnTo>
                    <a:pt x="879525" y="857262"/>
                  </a:lnTo>
                  <a:lnTo>
                    <a:pt x="880948" y="857910"/>
                  </a:lnTo>
                  <a:lnTo>
                    <a:pt x="884110" y="857910"/>
                  </a:lnTo>
                  <a:lnTo>
                    <a:pt x="885685" y="857262"/>
                  </a:lnTo>
                  <a:lnTo>
                    <a:pt x="886777" y="856170"/>
                  </a:lnTo>
                  <a:lnTo>
                    <a:pt x="887869" y="855078"/>
                  </a:lnTo>
                  <a:lnTo>
                    <a:pt x="888479" y="853668"/>
                  </a:lnTo>
                  <a:lnTo>
                    <a:pt x="888479" y="850353"/>
                  </a:lnTo>
                  <a:close/>
                </a:path>
                <a:path w="3239135" h="2820034">
                  <a:moveTo>
                    <a:pt x="919416" y="989304"/>
                  </a:moveTo>
                  <a:lnTo>
                    <a:pt x="918679" y="987640"/>
                  </a:lnTo>
                  <a:lnTo>
                    <a:pt x="914793" y="983767"/>
                  </a:lnTo>
                  <a:lnTo>
                    <a:pt x="910183" y="983767"/>
                  </a:lnTo>
                  <a:lnTo>
                    <a:pt x="906297" y="987640"/>
                  </a:lnTo>
                  <a:lnTo>
                    <a:pt x="905560" y="989304"/>
                  </a:lnTo>
                  <a:lnTo>
                    <a:pt x="905560" y="993178"/>
                  </a:lnTo>
                  <a:lnTo>
                    <a:pt x="906297" y="994829"/>
                  </a:lnTo>
                  <a:lnTo>
                    <a:pt x="908888" y="997419"/>
                  </a:lnTo>
                  <a:lnTo>
                    <a:pt x="910539" y="998143"/>
                  </a:lnTo>
                  <a:lnTo>
                    <a:pt x="914273" y="998143"/>
                  </a:lnTo>
                  <a:lnTo>
                    <a:pt x="916089" y="997419"/>
                  </a:lnTo>
                  <a:lnTo>
                    <a:pt x="917384" y="996124"/>
                  </a:lnTo>
                  <a:lnTo>
                    <a:pt x="918679" y="994829"/>
                  </a:lnTo>
                  <a:lnTo>
                    <a:pt x="919416" y="993178"/>
                  </a:lnTo>
                  <a:lnTo>
                    <a:pt x="919416" y="989304"/>
                  </a:lnTo>
                  <a:close/>
                </a:path>
                <a:path w="3239135" h="2820034">
                  <a:moveTo>
                    <a:pt x="925106" y="2041842"/>
                  </a:moveTo>
                  <a:lnTo>
                    <a:pt x="921994" y="1996122"/>
                  </a:lnTo>
                  <a:lnTo>
                    <a:pt x="915543" y="1947862"/>
                  </a:lnTo>
                  <a:lnTo>
                    <a:pt x="906094" y="1898332"/>
                  </a:lnTo>
                  <a:lnTo>
                    <a:pt x="894029" y="1846262"/>
                  </a:lnTo>
                  <a:lnTo>
                    <a:pt x="886828" y="1820138"/>
                  </a:lnTo>
                  <a:lnTo>
                    <a:pt x="886828" y="1945322"/>
                  </a:lnTo>
                  <a:lnTo>
                    <a:pt x="884161" y="1991042"/>
                  </a:lnTo>
                  <a:lnTo>
                    <a:pt x="875779" y="2035492"/>
                  </a:lnTo>
                  <a:lnTo>
                    <a:pt x="861644" y="2079942"/>
                  </a:lnTo>
                  <a:lnTo>
                    <a:pt x="841692" y="2121852"/>
                  </a:lnTo>
                  <a:lnTo>
                    <a:pt x="815898" y="2158682"/>
                  </a:lnTo>
                  <a:lnTo>
                    <a:pt x="784199" y="2190432"/>
                  </a:lnTo>
                  <a:lnTo>
                    <a:pt x="746569" y="2214562"/>
                  </a:lnTo>
                  <a:lnTo>
                    <a:pt x="707758" y="2231072"/>
                  </a:lnTo>
                  <a:lnTo>
                    <a:pt x="664603" y="2243772"/>
                  </a:lnTo>
                  <a:lnTo>
                    <a:pt x="619556" y="2250122"/>
                  </a:lnTo>
                  <a:lnTo>
                    <a:pt x="575043" y="2248852"/>
                  </a:lnTo>
                  <a:lnTo>
                    <a:pt x="533476" y="2238692"/>
                  </a:lnTo>
                  <a:lnTo>
                    <a:pt x="497293" y="2217102"/>
                  </a:lnTo>
                  <a:lnTo>
                    <a:pt x="468922" y="2182812"/>
                  </a:lnTo>
                  <a:lnTo>
                    <a:pt x="467652" y="2173922"/>
                  </a:lnTo>
                  <a:lnTo>
                    <a:pt x="472770" y="2167572"/>
                  </a:lnTo>
                  <a:lnTo>
                    <a:pt x="480885" y="2166302"/>
                  </a:lnTo>
                  <a:lnTo>
                    <a:pt x="488594" y="2171382"/>
                  </a:lnTo>
                  <a:lnTo>
                    <a:pt x="521627" y="2200592"/>
                  </a:lnTo>
                  <a:lnTo>
                    <a:pt x="564299" y="2213292"/>
                  </a:lnTo>
                  <a:lnTo>
                    <a:pt x="612533" y="2213292"/>
                  </a:lnTo>
                  <a:lnTo>
                    <a:pt x="662241" y="2203132"/>
                  </a:lnTo>
                  <a:lnTo>
                    <a:pt x="692505" y="2191702"/>
                  </a:lnTo>
                  <a:lnTo>
                    <a:pt x="709320" y="2185352"/>
                  </a:lnTo>
                  <a:lnTo>
                    <a:pt x="749681" y="2159952"/>
                  </a:lnTo>
                  <a:lnTo>
                    <a:pt x="779246" y="2132012"/>
                  </a:lnTo>
                  <a:lnTo>
                    <a:pt x="806424" y="2090102"/>
                  </a:lnTo>
                  <a:lnTo>
                    <a:pt x="824534" y="2045652"/>
                  </a:lnTo>
                  <a:lnTo>
                    <a:pt x="836434" y="1998662"/>
                  </a:lnTo>
                  <a:lnTo>
                    <a:pt x="841730" y="1969452"/>
                  </a:lnTo>
                  <a:lnTo>
                    <a:pt x="844956" y="1951672"/>
                  </a:lnTo>
                  <a:lnTo>
                    <a:pt x="852932" y="1902142"/>
                  </a:lnTo>
                  <a:lnTo>
                    <a:pt x="858583" y="1893252"/>
                  </a:lnTo>
                  <a:lnTo>
                    <a:pt x="868553" y="1890712"/>
                  </a:lnTo>
                  <a:lnTo>
                    <a:pt x="878446" y="1893252"/>
                  </a:lnTo>
                  <a:lnTo>
                    <a:pt x="883818" y="1902142"/>
                  </a:lnTo>
                  <a:lnTo>
                    <a:pt x="886828" y="1945322"/>
                  </a:lnTo>
                  <a:lnTo>
                    <a:pt x="886828" y="1820138"/>
                  </a:lnTo>
                  <a:lnTo>
                    <a:pt x="863409" y="1740852"/>
                  </a:lnTo>
                  <a:lnTo>
                    <a:pt x="845591" y="1688782"/>
                  </a:lnTo>
                  <a:lnTo>
                    <a:pt x="826554" y="1637982"/>
                  </a:lnTo>
                  <a:lnTo>
                    <a:pt x="810336" y="1598612"/>
                  </a:lnTo>
                  <a:lnTo>
                    <a:pt x="810336" y="1985962"/>
                  </a:lnTo>
                  <a:lnTo>
                    <a:pt x="801065" y="2025332"/>
                  </a:lnTo>
                  <a:lnTo>
                    <a:pt x="784644" y="2063432"/>
                  </a:lnTo>
                  <a:lnTo>
                    <a:pt x="762012" y="2100262"/>
                  </a:lnTo>
                  <a:lnTo>
                    <a:pt x="734110" y="2133282"/>
                  </a:lnTo>
                  <a:lnTo>
                    <a:pt x="701840" y="2159952"/>
                  </a:lnTo>
                  <a:lnTo>
                    <a:pt x="666153" y="2180272"/>
                  </a:lnTo>
                  <a:lnTo>
                    <a:pt x="627951" y="2190432"/>
                  </a:lnTo>
                  <a:lnTo>
                    <a:pt x="588187" y="2191702"/>
                  </a:lnTo>
                  <a:lnTo>
                    <a:pt x="547789" y="2179002"/>
                  </a:lnTo>
                  <a:lnTo>
                    <a:pt x="540766" y="2170112"/>
                  </a:lnTo>
                  <a:lnTo>
                    <a:pt x="541147" y="2166302"/>
                  </a:lnTo>
                  <a:lnTo>
                    <a:pt x="541794" y="2159952"/>
                  </a:lnTo>
                  <a:lnTo>
                    <a:pt x="548779" y="2151062"/>
                  </a:lnTo>
                  <a:lnTo>
                    <a:pt x="559600" y="2151062"/>
                  </a:lnTo>
                  <a:lnTo>
                    <a:pt x="607682" y="2161222"/>
                  </a:lnTo>
                  <a:lnTo>
                    <a:pt x="648944" y="2152332"/>
                  </a:lnTo>
                  <a:lnTo>
                    <a:pt x="684339" y="2128202"/>
                  </a:lnTo>
                  <a:lnTo>
                    <a:pt x="714794" y="2095182"/>
                  </a:lnTo>
                  <a:lnTo>
                    <a:pt x="741273" y="2054542"/>
                  </a:lnTo>
                  <a:lnTo>
                    <a:pt x="764717" y="2013902"/>
                  </a:lnTo>
                  <a:lnTo>
                    <a:pt x="786041" y="1975802"/>
                  </a:lnTo>
                  <a:lnTo>
                    <a:pt x="793584" y="1969452"/>
                  </a:lnTo>
                  <a:lnTo>
                    <a:pt x="802005" y="1970722"/>
                  </a:lnTo>
                  <a:lnTo>
                    <a:pt x="808520" y="1977072"/>
                  </a:lnTo>
                  <a:lnTo>
                    <a:pt x="810336" y="1985962"/>
                  </a:lnTo>
                  <a:lnTo>
                    <a:pt x="810336" y="1598612"/>
                  </a:lnTo>
                  <a:lnTo>
                    <a:pt x="806678" y="1589722"/>
                  </a:lnTo>
                  <a:lnTo>
                    <a:pt x="789089" y="1549133"/>
                  </a:lnTo>
                  <a:lnTo>
                    <a:pt x="789089" y="1818322"/>
                  </a:lnTo>
                  <a:lnTo>
                    <a:pt x="785901" y="1827212"/>
                  </a:lnTo>
                  <a:lnTo>
                    <a:pt x="778040" y="1832292"/>
                  </a:lnTo>
                  <a:lnTo>
                    <a:pt x="768642" y="1831022"/>
                  </a:lnTo>
                  <a:lnTo>
                    <a:pt x="760869" y="1825942"/>
                  </a:lnTo>
                  <a:lnTo>
                    <a:pt x="737400" y="1781492"/>
                  </a:lnTo>
                  <a:lnTo>
                    <a:pt x="718654" y="1733232"/>
                  </a:lnTo>
                  <a:lnTo>
                    <a:pt x="701636" y="1684972"/>
                  </a:lnTo>
                  <a:lnTo>
                    <a:pt x="690397" y="1656054"/>
                  </a:lnTo>
                  <a:lnTo>
                    <a:pt x="690397" y="1866582"/>
                  </a:lnTo>
                  <a:lnTo>
                    <a:pt x="690283" y="1902142"/>
                  </a:lnTo>
                  <a:lnTo>
                    <a:pt x="685190" y="1963102"/>
                  </a:lnTo>
                  <a:lnTo>
                    <a:pt x="674966" y="2011362"/>
                  </a:lnTo>
                  <a:lnTo>
                    <a:pt x="659079" y="2057082"/>
                  </a:lnTo>
                  <a:lnTo>
                    <a:pt x="640041" y="2068512"/>
                  </a:lnTo>
                  <a:lnTo>
                    <a:pt x="631329" y="2062162"/>
                  </a:lnTo>
                  <a:lnTo>
                    <a:pt x="629043" y="2049462"/>
                  </a:lnTo>
                  <a:lnTo>
                    <a:pt x="636181" y="1996122"/>
                  </a:lnTo>
                  <a:lnTo>
                    <a:pt x="640499" y="1945322"/>
                  </a:lnTo>
                  <a:lnTo>
                    <a:pt x="641781" y="1902142"/>
                  </a:lnTo>
                  <a:lnTo>
                    <a:pt x="641883" y="1893252"/>
                  </a:lnTo>
                  <a:lnTo>
                    <a:pt x="640549" y="1847532"/>
                  </a:lnTo>
                  <a:lnTo>
                    <a:pt x="636206" y="1799272"/>
                  </a:lnTo>
                  <a:lnTo>
                    <a:pt x="628916" y="1752282"/>
                  </a:lnTo>
                  <a:lnTo>
                    <a:pt x="618642" y="1705292"/>
                  </a:lnTo>
                  <a:lnTo>
                    <a:pt x="605332" y="1658302"/>
                  </a:lnTo>
                  <a:lnTo>
                    <a:pt x="588987" y="1611312"/>
                  </a:lnTo>
                  <a:lnTo>
                    <a:pt x="569544" y="1563052"/>
                  </a:lnTo>
                  <a:lnTo>
                    <a:pt x="546976" y="1514792"/>
                  </a:lnTo>
                  <a:lnTo>
                    <a:pt x="527011" y="1475422"/>
                  </a:lnTo>
                  <a:lnTo>
                    <a:pt x="504583" y="1433512"/>
                  </a:lnTo>
                  <a:lnTo>
                    <a:pt x="479272" y="1390332"/>
                  </a:lnTo>
                  <a:lnTo>
                    <a:pt x="450697" y="1350962"/>
                  </a:lnTo>
                  <a:lnTo>
                    <a:pt x="418439" y="1315402"/>
                  </a:lnTo>
                  <a:lnTo>
                    <a:pt x="382130" y="1286192"/>
                  </a:lnTo>
                  <a:lnTo>
                    <a:pt x="341350" y="1264602"/>
                  </a:lnTo>
                  <a:lnTo>
                    <a:pt x="295719" y="1255712"/>
                  </a:lnTo>
                  <a:lnTo>
                    <a:pt x="289217" y="1251902"/>
                  </a:lnTo>
                  <a:lnTo>
                    <a:pt x="288683" y="1250632"/>
                  </a:lnTo>
                  <a:lnTo>
                    <a:pt x="287096" y="1246822"/>
                  </a:lnTo>
                  <a:lnTo>
                    <a:pt x="289280" y="1240472"/>
                  </a:lnTo>
                  <a:lnTo>
                    <a:pt x="295719" y="1236662"/>
                  </a:lnTo>
                  <a:lnTo>
                    <a:pt x="340487" y="1239202"/>
                  </a:lnTo>
                  <a:lnTo>
                    <a:pt x="381660" y="1251902"/>
                  </a:lnTo>
                  <a:lnTo>
                    <a:pt x="419341" y="1274762"/>
                  </a:lnTo>
                  <a:lnTo>
                    <a:pt x="453631" y="1305242"/>
                  </a:lnTo>
                  <a:lnTo>
                    <a:pt x="484632" y="1340802"/>
                  </a:lnTo>
                  <a:lnTo>
                    <a:pt x="512457" y="1380172"/>
                  </a:lnTo>
                  <a:lnTo>
                    <a:pt x="537210" y="1420812"/>
                  </a:lnTo>
                  <a:lnTo>
                    <a:pt x="559003" y="1460182"/>
                  </a:lnTo>
                  <a:lnTo>
                    <a:pt x="577951" y="1497012"/>
                  </a:lnTo>
                  <a:lnTo>
                    <a:pt x="598855" y="1540192"/>
                  </a:lnTo>
                  <a:lnTo>
                    <a:pt x="618744" y="1584642"/>
                  </a:lnTo>
                  <a:lnTo>
                    <a:pt x="637133" y="1629092"/>
                  </a:lnTo>
                  <a:lnTo>
                    <a:pt x="653580" y="1676082"/>
                  </a:lnTo>
                  <a:lnTo>
                    <a:pt x="667588" y="1723072"/>
                  </a:lnTo>
                  <a:lnTo>
                    <a:pt x="678726" y="1771332"/>
                  </a:lnTo>
                  <a:lnTo>
                    <a:pt x="686511" y="1819592"/>
                  </a:lnTo>
                  <a:lnTo>
                    <a:pt x="690397" y="1866582"/>
                  </a:lnTo>
                  <a:lnTo>
                    <a:pt x="690397" y="1656054"/>
                  </a:lnTo>
                  <a:lnTo>
                    <a:pt x="662978" y="1593532"/>
                  </a:lnTo>
                  <a:lnTo>
                    <a:pt x="641565" y="1549082"/>
                  </a:lnTo>
                  <a:lnTo>
                    <a:pt x="618871" y="1504632"/>
                  </a:lnTo>
                  <a:lnTo>
                    <a:pt x="594639" y="1462722"/>
                  </a:lnTo>
                  <a:lnTo>
                    <a:pt x="568629" y="1420812"/>
                  </a:lnTo>
                  <a:lnTo>
                    <a:pt x="544271" y="1385252"/>
                  </a:lnTo>
                  <a:lnTo>
                    <a:pt x="517931" y="1350962"/>
                  </a:lnTo>
                  <a:lnTo>
                    <a:pt x="489686" y="1316672"/>
                  </a:lnTo>
                  <a:lnTo>
                    <a:pt x="459574" y="1286192"/>
                  </a:lnTo>
                  <a:lnTo>
                    <a:pt x="427685" y="1259522"/>
                  </a:lnTo>
                  <a:lnTo>
                    <a:pt x="394055" y="1236662"/>
                  </a:lnTo>
                  <a:lnTo>
                    <a:pt x="358775" y="1220152"/>
                  </a:lnTo>
                  <a:lnTo>
                    <a:pt x="321894" y="1209992"/>
                  </a:lnTo>
                  <a:lnTo>
                    <a:pt x="283476" y="1206182"/>
                  </a:lnTo>
                  <a:lnTo>
                    <a:pt x="243586" y="1211262"/>
                  </a:lnTo>
                  <a:lnTo>
                    <a:pt x="202285" y="1225232"/>
                  </a:lnTo>
                  <a:lnTo>
                    <a:pt x="159639" y="1249362"/>
                  </a:lnTo>
                  <a:lnTo>
                    <a:pt x="151892" y="1250632"/>
                  </a:lnTo>
                  <a:lnTo>
                    <a:pt x="145592" y="1246822"/>
                  </a:lnTo>
                  <a:lnTo>
                    <a:pt x="142976" y="1239202"/>
                  </a:lnTo>
                  <a:lnTo>
                    <a:pt x="146278" y="1232852"/>
                  </a:lnTo>
                  <a:lnTo>
                    <a:pt x="187477" y="1202372"/>
                  </a:lnTo>
                  <a:lnTo>
                    <a:pt x="228650" y="1182052"/>
                  </a:lnTo>
                  <a:lnTo>
                    <a:pt x="269570" y="1171892"/>
                  </a:lnTo>
                  <a:lnTo>
                    <a:pt x="309994" y="1170622"/>
                  </a:lnTo>
                  <a:lnTo>
                    <a:pt x="349681" y="1176972"/>
                  </a:lnTo>
                  <a:lnTo>
                    <a:pt x="388366" y="1190942"/>
                  </a:lnTo>
                  <a:lnTo>
                    <a:pt x="425831" y="1209992"/>
                  </a:lnTo>
                  <a:lnTo>
                    <a:pt x="461835" y="1235392"/>
                  </a:lnTo>
                  <a:lnTo>
                    <a:pt x="496112" y="1264602"/>
                  </a:lnTo>
                  <a:lnTo>
                    <a:pt x="528434" y="1297622"/>
                  </a:lnTo>
                  <a:lnTo>
                    <a:pt x="558558" y="1333182"/>
                  </a:lnTo>
                  <a:lnTo>
                    <a:pt x="588975" y="1375092"/>
                  </a:lnTo>
                  <a:lnTo>
                    <a:pt x="617334" y="1418272"/>
                  </a:lnTo>
                  <a:lnTo>
                    <a:pt x="643750" y="1461452"/>
                  </a:lnTo>
                  <a:lnTo>
                    <a:pt x="668401" y="1507172"/>
                  </a:lnTo>
                  <a:lnTo>
                    <a:pt x="691438" y="1552892"/>
                  </a:lnTo>
                  <a:lnTo>
                    <a:pt x="713003" y="1599882"/>
                  </a:lnTo>
                  <a:lnTo>
                    <a:pt x="732028" y="1640522"/>
                  </a:lnTo>
                  <a:lnTo>
                    <a:pt x="751992" y="1683702"/>
                  </a:lnTo>
                  <a:lnTo>
                    <a:pt x="770064" y="1728152"/>
                  </a:lnTo>
                  <a:lnTo>
                    <a:pt x="783374" y="1773872"/>
                  </a:lnTo>
                  <a:lnTo>
                    <a:pt x="789089" y="1818322"/>
                  </a:lnTo>
                  <a:lnTo>
                    <a:pt x="789089" y="1549133"/>
                  </a:lnTo>
                  <a:lnTo>
                    <a:pt x="765822" y="1499552"/>
                  </a:lnTo>
                  <a:lnTo>
                    <a:pt x="745540" y="1460182"/>
                  </a:lnTo>
                  <a:lnTo>
                    <a:pt x="725855" y="1425892"/>
                  </a:lnTo>
                  <a:lnTo>
                    <a:pt x="689305" y="1370012"/>
                  </a:lnTo>
                  <a:lnTo>
                    <a:pt x="637311" y="1310322"/>
                  </a:lnTo>
                  <a:lnTo>
                    <a:pt x="604418" y="1278572"/>
                  </a:lnTo>
                  <a:lnTo>
                    <a:pt x="567804" y="1246822"/>
                  </a:lnTo>
                  <a:lnTo>
                    <a:pt x="528116" y="1216342"/>
                  </a:lnTo>
                  <a:lnTo>
                    <a:pt x="486029" y="1188402"/>
                  </a:lnTo>
                  <a:lnTo>
                    <a:pt x="456806" y="1170622"/>
                  </a:lnTo>
                  <a:lnTo>
                    <a:pt x="450545" y="1166812"/>
                  </a:lnTo>
                  <a:lnTo>
                    <a:pt x="442188" y="1161732"/>
                  </a:lnTo>
                  <a:lnTo>
                    <a:pt x="397243" y="1140142"/>
                  </a:lnTo>
                  <a:lnTo>
                    <a:pt x="376034" y="1131836"/>
                  </a:lnTo>
                  <a:lnTo>
                    <a:pt x="376034" y="1154112"/>
                  </a:lnTo>
                  <a:lnTo>
                    <a:pt x="375450" y="1161732"/>
                  </a:lnTo>
                  <a:lnTo>
                    <a:pt x="371017" y="1166812"/>
                  </a:lnTo>
                  <a:lnTo>
                    <a:pt x="364020" y="1166812"/>
                  </a:lnTo>
                  <a:lnTo>
                    <a:pt x="320636" y="1156652"/>
                  </a:lnTo>
                  <a:lnTo>
                    <a:pt x="276504" y="1149032"/>
                  </a:lnTo>
                  <a:lnTo>
                    <a:pt x="232625" y="1150302"/>
                  </a:lnTo>
                  <a:lnTo>
                    <a:pt x="190004" y="1165542"/>
                  </a:lnTo>
                  <a:lnTo>
                    <a:pt x="156870" y="1185862"/>
                  </a:lnTo>
                  <a:lnTo>
                    <a:pt x="126555" y="1209992"/>
                  </a:lnTo>
                  <a:lnTo>
                    <a:pt x="70891" y="1263332"/>
                  </a:lnTo>
                  <a:lnTo>
                    <a:pt x="65405" y="1265872"/>
                  </a:lnTo>
                  <a:lnTo>
                    <a:pt x="60540" y="1263332"/>
                  </a:lnTo>
                  <a:lnTo>
                    <a:pt x="58166" y="1258252"/>
                  </a:lnTo>
                  <a:lnTo>
                    <a:pt x="60121" y="1251902"/>
                  </a:lnTo>
                  <a:lnTo>
                    <a:pt x="92252" y="1216342"/>
                  </a:lnTo>
                  <a:lnTo>
                    <a:pt x="125818" y="1184592"/>
                  </a:lnTo>
                  <a:lnTo>
                    <a:pt x="161074" y="1157922"/>
                  </a:lnTo>
                  <a:lnTo>
                    <a:pt x="198272" y="1137602"/>
                  </a:lnTo>
                  <a:lnTo>
                    <a:pt x="237667" y="1126172"/>
                  </a:lnTo>
                  <a:lnTo>
                    <a:pt x="279488" y="1123632"/>
                  </a:lnTo>
                  <a:lnTo>
                    <a:pt x="324002" y="1129982"/>
                  </a:lnTo>
                  <a:lnTo>
                    <a:pt x="371462" y="1149032"/>
                  </a:lnTo>
                  <a:lnTo>
                    <a:pt x="376034" y="1154112"/>
                  </a:lnTo>
                  <a:lnTo>
                    <a:pt x="376034" y="1131836"/>
                  </a:lnTo>
                  <a:lnTo>
                    <a:pt x="355104" y="1123632"/>
                  </a:lnTo>
                  <a:lnTo>
                    <a:pt x="351866" y="1122362"/>
                  </a:lnTo>
                  <a:lnTo>
                    <a:pt x="306692" y="1110932"/>
                  </a:lnTo>
                  <a:lnTo>
                    <a:pt x="262394" y="1105852"/>
                  </a:lnTo>
                  <a:lnTo>
                    <a:pt x="219621" y="1107122"/>
                  </a:lnTo>
                  <a:lnTo>
                    <a:pt x="179031" y="1117282"/>
                  </a:lnTo>
                  <a:lnTo>
                    <a:pt x="178181" y="1117282"/>
                  </a:lnTo>
                  <a:lnTo>
                    <a:pt x="176644" y="1118552"/>
                  </a:lnTo>
                  <a:lnTo>
                    <a:pt x="172186" y="1119822"/>
                  </a:lnTo>
                  <a:lnTo>
                    <a:pt x="167817" y="1122362"/>
                  </a:lnTo>
                  <a:lnTo>
                    <a:pt x="163563" y="1123632"/>
                  </a:lnTo>
                  <a:lnTo>
                    <a:pt x="157772" y="1126172"/>
                  </a:lnTo>
                  <a:lnTo>
                    <a:pt x="152273" y="1128712"/>
                  </a:lnTo>
                  <a:lnTo>
                    <a:pt x="147205" y="1131252"/>
                  </a:lnTo>
                  <a:lnTo>
                    <a:pt x="143764" y="1132522"/>
                  </a:lnTo>
                  <a:lnTo>
                    <a:pt x="87109" y="1178242"/>
                  </a:lnTo>
                  <a:lnTo>
                    <a:pt x="51714" y="1217612"/>
                  </a:lnTo>
                  <a:lnTo>
                    <a:pt x="20066" y="1264602"/>
                  </a:lnTo>
                  <a:lnTo>
                    <a:pt x="0" y="1316672"/>
                  </a:lnTo>
                  <a:lnTo>
                    <a:pt x="65227" y="1283652"/>
                  </a:lnTo>
                  <a:lnTo>
                    <a:pt x="75666" y="1278572"/>
                  </a:lnTo>
                  <a:lnTo>
                    <a:pt x="81178" y="1276032"/>
                  </a:lnTo>
                  <a:lnTo>
                    <a:pt x="81991" y="1276032"/>
                  </a:lnTo>
                  <a:lnTo>
                    <a:pt x="83769" y="1274762"/>
                  </a:lnTo>
                  <a:lnTo>
                    <a:pt x="95859" y="1270952"/>
                  </a:lnTo>
                  <a:lnTo>
                    <a:pt x="116878" y="1265872"/>
                  </a:lnTo>
                  <a:lnTo>
                    <a:pt x="145859" y="1263332"/>
                  </a:lnTo>
                  <a:lnTo>
                    <a:pt x="181902" y="1265872"/>
                  </a:lnTo>
                  <a:lnTo>
                    <a:pt x="224040" y="1276032"/>
                  </a:lnTo>
                  <a:lnTo>
                    <a:pt x="271360" y="1296352"/>
                  </a:lnTo>
                  <a:lnTo>
                    <a:pt x="322922" y="1329372"/>
                  </a:lnTo>
                  <a:lnTo>
                    <a:pt x="377786" y="1378902"/>
                  </a:lnTo>
                  <a:lnTo>
                    <a:pt x="435025" y="1447482"/>
                  </a:lnTo>
                  <a:lnTo>
                    <a:pt x="472465" y="1502092"/>
                  </a:lnTo>
                  <a:lnTo>
                    <a:pt x="504304" y="1556702"/>
                  </a:lnTo>
                  <a:lnTo>
                    <a:pt x="530821" y="1611312"/>
                  </a:lnTo>
                  <a:lnTo>
                    <a:pt x="552335" y="1664652"/>
                  </a:lnTo>
                  <a:lnTo>
                    <a:pt x="569125" y="1717992"/>
                  </a:lnTo>
                  <a:lnTo>
                    <a:pt x="581494" y="1768792"/>
                  </a:lnTo>
                  <a:lnTo>
                    <a:pt x="589737" y="1819592"/>
                  </a:lnTo>
                  <a:lnTo>
                    <a:pt x="594156" y="1866582"/>
                  </a:lnTo>
                  <a:lnTo>
                    <a:pt x="595045" y="1911032"/>
                  </a:lnTo>
                  <a:lnTo>
                    <a:pt x="592696" y="1952942"/>
                  </a:lnTo>
                  <a:lnTo>
                    <a:pt x="587413" y="1992312"/>
                  </a:lnTo>
                  <a:lnTo>
                    <a:pt x="569201" y="2058352"/>
                  </a:lnTo>
                  <a:lnTo>
                    <a:pt x="542798" y="2105342"/>
                  </a:lnTo>
                  <a:lnTo>
                    <a:pt x="448932" y="2149792"/>
                  </a:lnTo>
                  <a:lnTo>
                    <a:pt x="410870" y="2162492"/>
                  </a:lnTo>
                  <a:lnTo>
                    <a:pt x="373646" y="2173922"/>
                  </a:lnTo>
                  <a:lnTo>
                    <a:pt x="376440" y="2176462"/>
                  </a:lnTo>
                  <a:lnTo>
                    <a:pt x="417372" y="2206942"/>
                  </a:lnTo>
                  <a:lnTo>
                    <a:pt x="454736" y="2228532"/>
                  </a:lnTo>
                  <a:lnTo>
                    <a:pt x="494131" y="2246312"/>
                  </a:lnTo>
                  <a:lnTo>
                    <a:pt x="535355" y="2260282"/>
                  </a:lnTo>
                  <a:lnTo>
                    <a:pt x="605701" y="2275522"/>
                  </a:lnTo>
                  <a:lnTo>
                    <a:pt x="629450" y="2278062"/>
                  </a:lnTo>
                  <a:lnTo>
                    <a:pt x="663613" y="2284412"/>
                  </a:lnTo>
                  <a:lnTo>
                    <a:pt x="694931" y="2288222"/>
                  </a:lnTo>
                  <a:lnTo>
                    <a:pt x="726020" y="2286952"/>
                  </a:lnTo>
                  <a:lnTo>
                    <a:pt x="759523" y="2279332"/>
                  </a:lnTo>
                  <a:lnTo>
                    <a:pt x="777875" y="2271712"/>
                  </a:lnTo>
                  <a:lnTo>
                    <a:pt x="795693" y="2264092"/>
                  </a:lnTo>
                  <a:lnTo>
                    <a:pt x="812952" y="2256472"/>
                  </a:lnTo>
                  <a:lnTo>
                    <a:pt x="824852" y="2250122"/>
                  </a:lnTo>
                  <a:lnTo>
                    <a:pt x="829614" y="2247582"/>
                  </a:lnTo>
                  <a:lnTo>
                    <a:pt x="830338" y="2247582"/>
                  </a:lnTo>
                  <a:lnTo>
                    <a:pt x="861174" y="2222182"/>
                  </a:lnTo>
                  <a:lnTo>
                    <a:pt x="887552" y="2192972"/>
                  </a:lnTo>
                  <a:lnTo>
                    <a:pt x="907694" y="2159952"/>
                  </a:lnTo>
                  <a:lnTo>
                    <a:pt x="919861" y="2123122"/>
                  </a:lnTo>
                  <a:lnTo>
                    <a:pt x="924509" y="2085022"/>
                  </a:lnTo>
                  <a:lnTo>
                    <a:pt x="925106" y="2041842"/>
                  </a:lnTo>
                  <a:close/>
                </a:path>
                <a:path w="3239135" h="2820034">
                  <a:moveTo>
                    <a:pt x="936866" y="1529918"/>
                  </a:moveTo>
                  <a:lnTo>
                    <a:pt x="935888" y="1527810"/>
                  </a:lnTo>
                  <a:lnTo>
                    <a:pt x="934262" y="1526159"/>
                  </a:lnTo>
                  <a:lnTo>
                    <a:pt x="930948" y="1522844"/>
                  </a:lnTo>
                  <a:lnTo>
                    <a:pt x="924991" y="1522844"/>
                  </a:lnTo>
                  <a:lnTo>
                    <a:pt x="920013" y="1527810"/>
                  </a:lnTo>
                  <a:lnTo>
                    <a:pt x="919048" y="1529918"/>
                  </a:lnTo>
                  <a:lnTo>
                    <a:pt x="919048" y="1534922"/>
                  </a:lnTo>
                  <a:lnTo>
                    <a:pt x="920013" y="1537068"/>
                  </a:lnTo>
                  <a:lnTo>
                    <a:pt x="921677" y="1538681"/>
                  </a:lnTo>
                  <a:lnTo>
                    <a:pt x="923340" y="1540383"/>
                  </a:lnTo>
                  <a:lnTo>
                    <a:pt x="925487" y="1541310"/>
                  </a:lnTo>
                  <a:lnTo>
                    <a:pt x="927836" y="1541310"/>
                  </a:lnTo>
                  <a:lnTo>
                    <a:pt x="930224" y="1541310"/>
                  </a:lnTo>
                  <a:lnTo>
                    <a:pt x="932611" y="1540383"/>
                  </a:lnTo>
                  <a:lnTo>
                    <a:pt x="935888" y="1537068"/>
                  </a:lnTo>
                  <a:lnTo>
                    <a:pt x="936866" y="1534922"/>
                  </a:lnTo>
                  <a:lnTo>
                    <a:pt x="936866" y="1529918"/>
                  </a:lnTo>
                  <a:close/>
                </a:path>
                <a:path w="3239135" h="2820034">
                  <a:moveTo>
                    <a:pt x="944143" y="1665097"/>
                  </a:moveTo>
                  <a:lnTo>
                    <a:pt x="942936" y="1662353"/>
                  </a:lnTo>
                  <a:lnTo>
                    <a:pt x="936574" y="1656003"/>
                  </a:lnTo>
                  <a:lnTo>
                    <a:pt x="929005" y="1656003"/>
                  </a:lnTo>
                  <a:lnTo>
                    <a:pt x="924750" y="1660245"/>
                  </a:lnTo>
                  <a:lnTo>
                    <a:pt x="922655" y="1662353"/>
                  </a:lnTo>
                  <a:lnTo>
                    <a:pt x="921435" y="1665097"/>
                  </a:lnTo>
                  <a:lnTo>
                    <a:pt x="921435" y="1671447"/>
                  </a:lnTo>
                  <a:lnTo>
                    <a:pt x="922655" y="1674190"/>
                  </a:lnTo>
                  <a:lnTo>
                    <a:pt x="926896" y="1678393"/>
                  </a:lnTo>
                  <a:lnTo>
                    <a:pt x="929614" y="1679613"/>
                  </a:lnTo>
                  <a:lnTo>
                    <a:pt x="935685" y="1679613"/>
                  </a:lnTo>
                  <a:lnTo>
                    <a:pt x="938682" y="1678393"/>
                  </a:lnTo>
                  <a:lnTo>
                    <a:pt x="942936" y="1674190"/>
                  </a:lnTo>
                  <a:lnTo>
                    <a:pt x="944143" y="1671447"/>
                  </a:lnTo>
                  <a:lnTo>
                    <a:pt x="944143" y="1665097"/>
                  </a:lnTo>
                  <a:close/>
                </a:path>
                <a:path w="3239135" h="2820034">
                  <a:moveTo>
                    <a:pt x="983018" y="1789811"/>
                  </a:moveTo>
                  <a:lnTo>
                    <a:pt x="982370" y="1788401"/>
                  </a:lnTo>
                  <a:lnTo>
                    <a:pt x="981278" y="1787271"/>
                  </a:lnTo>
                  <a:lnTo>
                    <a:pt x="979004" y="1785010"/>
                  </a:lnTo>
                  <a:lnTo>
                    <a:pt x="975004" y="1785010"/>
                  </a:lnTo>
                  <a:lnTo>
                    <a:pt x="971638" y="1788401"/>
                  </a:lnTo>
                  <a:lnTo>
                    <a:pt x="970991" y="1789811"/>
                  </a:lnTo>
                  <a:lnTo>
                    <a:pt x="970991" y="1793214"/>
                  </a:lnTo>
                  <a:lnTo>
                    <a:pt x="971638" y="1794624"/>
                  </a:lnTo>
                  <a:lnTo>
                    <a:pt x="972769" y="1795754"/>
                  </a:lnTo>
                  <a:lnTo>
                    <a:pt x="973861" y="1796884"/>
                  </a:lnTo>
                  <a:lnTo>
                    <a:pt x="975321" y="1797532"/>
                  </a:lnTo>
                  <a:lnTo>
                    <a:pt x="978522" y="1797532"/>
                  </a:lnTo>
                  <a:lnTo>
                    <a:pt x="980135" y="1796884"/>
                  </a:lnTo>
                  <a:lnTo>
                    <a:pt x="981278" y="1795754"/>
                  </a:lnTo>
                  <a:lnTo>
                    <a:pt x="982370" y="1794624"/>
                  </a:lnTo>
                  <a:lnTo>
                    <a:pt x="983018" y="1793214"/>
                  </a:lnTo>
                  <a:lnTo>
                    <a:pt x="983018" y="1789811"/>
                  </a:lnTo>
                  <a:close/>
                </a:path>
                <a:path w="3239135" h="2820034">
                  <a:moveTo>
                    <a:pt x="997343" y="1095552"/>
                  </a:moveTo>
                  <a:lnTo>
                    <a:pt x="996340" y="1093279"/>
                  </a:lnTo>
                  <a:lnTo>
                    <a:pt x="991031" y="1088034"/>
                  </a:lnTo>
                  <a:lnTo>
                    <a:pt x="984758" y="1088034"/>
                  </a:lnTo>
                  <a:lnTo>
                    <a:pt x="979449" y="1093279"/>
                  </a:lnTo>
                  <a:lnTo>
                    <a:pt x="978484" y="1095552"/>
                  </a:lnTo>
                  <a:lnTo>
                    <a:pt x="978484" y="1100836"/>
                  </a:lnTo>
                  <a:lnTo>
                    <a:pt x="979449" y="1103109"/>
                  </a:lnTo>
                  <a:lnTo>
                    <a:pt x="983018" y="1106614"/>
                  </a:lnTo>
                  <a:lnTo>
                    <a:pt x="985278" y="1107630"/>
                  </a:lnTo>
                  <a:lnTo>
                    <a:pt x="990307" y="1107630"/>
                  </a:lnTo>
                  <a:lnTo>
                    <a:pt x="992809" y="1106614"/>
                  </a:lnTo>
                  <a:lnTo>
                    <a:pt x="994587" y="1104836"/>
                  </a:lnTo>
                  <a:lnTo>
                    <a:pt x="996340" y="1103109"/>
                  </a:lnTo>
                  <a:lnTo>
                    <a:pt x="997343" y="1100836"/>
                  </a:lnTo>
                  <a:lnTo>
                    <a:pt x="997343" y="1095552"/>
                  </a:lnTo>
                  <a:close/>
                </a:path>
                <a:path w="3239135" h="2820034">
                  <a:moveTo>
                    <a:pt x="1056220" y="1033919"/>
                  </a:moveTo>
                  <a:lnTo>
                    <a:pt x="1054760" y="1030643"/>
                  </a:lnTo>
                  <a:lnTo>
                    <a:pt x="1047102" y="1022959"/>
                  </a:lnTo>
                  <a:lnTo>
                    <a:pt x="1037996" y="1022959"/>
                  </a:lnTo>
                  <a:lnTo>
                    <a:pt x="1030338" y="1030643"/>
                  </a:lnTo>
                  <a:lnTo>
                    <a:pt x="1028890" y="1033919"/>
                  </a:lnTo>
                  <a:lnTo>
                    <a:pt x="1028890" y="1041590"/>
                  </a:lnTo>
                  <a:lnTo>
                    <a:pt x="1030338" y="1044867"/>
                  </a:lnTo>
                  <a:lnTo>
                    <a:pt x="1032891" y="1047369"/>
                  </a:lnTo>
                  <a:lnTo>
                    <a:pt x="1035443" y="1049959"/>
                  </a:lnTo>
                  <a:lnTo>
                    <a:pt x="1038720" y="1051420"/>
                  </a:lnTo>
                  <a:lnTo>
                    <a:pt x="1046048" y="1051420"/>
                  </a:lnTo>
                  <a:lnTo>
                    <a:pt x="1049693" y="1049959"/>
                  </a:lnTo>
                  <a:lnTo>
                    <a:pt x="1052245" y="1047369"/>
                  </a:lnTo>
                  <a:lnTo>
                    <a:pt x="1054760" y="1044867"/>
                  </a:lnTo>
                  <a:lnTo>
                    <a:pt x="1056220" y="1041590"/>
                  </a:lnTo>
                  <a:lnTo>
                    <a:pt x="1056220" y="1033919"/>
                  </a:lnTo>
                  <a:close/>
                </a:path>
                <a:path w="3239135" h="2820034">
                  <a:moveTo>
                    <a:pt x="1106170" y="1183805"/>
                  </a:moveTo>
                  <a:lnTo>
                    <a:pt x="1105204" y="1181671"/>
                  </a:lnTo>
                  <a:lnTo>
                    <a:pt x="1103579" y="1180007"/>
                  </a:lnTo>
                  <a:lnTo>
                    <a:pt x="1100226" y="1176693"/>
                  </a:lnTo>
                  <a:lnTo>
                    <a:pt x="1094308" y="1176693"/>
                  </a:lnTo>
                  <a:lnTo>
                    <a:pt x="1090993" y="1180007"/>
                  </a:lnTo>
                  <a:lnTo>
                    <a:pt x="1089329" y="1181671"/>
                  </a:lnTo>
                  <a:lnTo>
                    <a:pt x="1088364" y="1183805"/>
                  </a:lnTo>
                  <a:lnTo>
                    <a:pt x="1088364" y="1188783"/>
                  </a:lnTo>
                  <a:lnTo>
                    <a:pt x="1089329" y="1190929"/>
                  </a:lnTo>
                  <a:lnTo>
                    <a:pt x="1090993" y="1192542"/>
                  </a:lnTo>
                  <a:lnTo>
                    <a:pt x="1092657" y="1194231"/>
                  </a:lnTo>
                  <a:lnTo>
                    <a:pt x="1094803" y="1195171"/>
                  </a:lnTo>
                  <a:lnTo>
                    <a:pt x="1099540" y="1195171"/>
                  </a:lnTo>
                  <a:lnTo>
                    <a:pt x="1101877" y="1194231"/>
                  </a:lnTo>
                  <a:lnTo>
                    <a:pt x="1105204" y="1190929"/>
                  </a:lnTo>
                  <a:lnTo>
                    <a:pt x="1106170" y="1188783"/>
                  </a:lnTo>
                  <a:lnTo>
                    <a:pt x="1106170" y="1183805"/>
                  </a:lnTo>
                  <a:close/>
                </a:path>
                <a:path w="3239135" h="2820034">
                  <a:moveTo>
                    <a:pt x="1128522" y="1316126"/>
                  </a:moveTo>
                  <a:lnTo>
                    <a:pt x="1127264" y="1313332"/>
                  </a:lnTo>
                  <a:lnTo>
                    <a:pt x="1120749" y="1306791"/>
                  </a:lnTo>
                  <a:lnTo>
                    <a:pt x="1112977" y="1306791"/>
                  </a:lnTo>
                  <a:lnTo>
                    <a:pt x="1108646" y="1311160"/>
                  </a:lnTo>
                  <a:lnTo>
                    <a:pt x="1106424" y="1313332"/>
                  </a:lnTo>
                  <a:lnTo>
                    <a:pt x="1105204" y="1316126"/>
                  </a:lnTo>
                  <a:lnTo>
                    <a:pt x="1105204" y="1322666"/>
                  </a:lnTo>
                  <a:lnTo>
                    <a:pt x="1106424" y="1325460"/>
                  </a:lnTo>
                  <a:lnTo>
                    <a:pt x="1108646" y="1327607"/>
                  </a:lnTo>
                  <a:lnTo>
                    <a:pt x="1110792" y="1329829"/>
                  </a:lnTo>
                  <a:lnTo>
                    <a:pt x="1113624" y="1331036"/>
                  </a:lnTo>
                  <a:lnTo>
                    <a:pt x="1116698" y="1331036"/>
                  </a:lnTo>
                  <a:lnTo>
                    <a:pt x="1119822" y="1331036"/>
                  </a:lnTo>
                  <a:lnTo>
                    <a:pt x="1122934" y="1329829"/>
                  </a:lnTo>
                  <a:lnTo>
                    <a:pt x="1127264" y="1325460"/>
                  </a:lnTo>
                  <a:lnTo>
                    <a:pt x="1128522" y="1322666"/>
                  </a:lnTo>
                  <a:lnTo>
                    <a:pt x="1128522" y="1316126"/>
                  </a:lnTo>
                  <a:close/>
                </a:path>
                <a:path w="3239135" h="2820034">
                  <a:moveTo>
                    <a:pt x="1199692" y="1101280"/>
                  </a:moveTo>
                  <a:lnTo>
                    <a:pt x="1198448" y="1098499"/>
                  </a:lnTo>
                  <a:lnTo>
                    <a:pt x="1196301" y="1096276"/>
                  </a:lnTo>
                  <a:lnTo>
                    <a:pt x="1191882" y="1091907"/>
                  </a:lnTo>
                  <a:lnTo>
                    <a:pt x="1184033" y="1091907"/>
                  </a:lnTo>
                  <a:lnTo>
                    <a:pt x="1179652" y="1096276"/>
                  </a:lnTo>
                  <a:lnTo>
                    <a:pt x="1177429" y="1098499"/>
                  </a:lnTo>
                  <a:lnTo>
                    <a:pt x="1176172" y="1101280"/>
                  </a:lnTo>
                  <a:lnTo>
                    <a:pt x="1176172" y="1107909"/>
                  </a:lnTo>
                  <a:lnTo>
                    <a:pt x="1177429" y="1110703"/>
                  </a:lnTo>
                  <a:lnTo>
                    <a:pt x="1179652" y="1112888"/>
                  </a:lnTo>
                  <a:lnTo>
                    <a:pt x="1181849" y="1115110"/>
                  </a:lnTo>
                  <a:lnTo>
                    <a:pt x="1184681" y="1116355"/>
                  </a:lnTo>
                  <a:lnTo>
                    <a:pt x="1190955" y="1116355"/>
                  </a:lnTo>
                  <a:lnTo>
                    <a:pt x="1194066" y="1115110"/>
                  </a:lnTo>
                  <a:lnTo>
                    <a:pt x="1198448" y="1110703"/>
                  </a:lnTo>
                  <a:lnTo>
                    <a:pt x="1199692" y="1107909"/>
                  </a:lnTo>
                  <a:lnTo>
                    <a:pt x="1199692" y="1101280"/>
                  </a:lnTo>
                  <a:close/>
                </a:path>
                <a:path w="3239135" h="2820034">
                  <a:moveTo>
                    <a:pt x="1208074" y="1247902"/>
                  </a:moveTo>
                  <a:lnTo>
                    <a:pt x="1206779" y="1244993"/>
                  </a:lnTo>
                  <a:lnTo>
                    <a:pt x="1204556" y="1242733"/>
                  </a:lnTo>
                  <a:lnTo>
                    <a:pt x="1199984" y="1238211"/>
                  </a:lnTo>
                  <a:lnTo>
                    <a:pt x="1191882" y="1238211"/>
                  </a:lnTo>
                  <a:lnTo>
                    <a:pt x="1187348" y="1242733"/>
                  </a:lnTo>
                  <a:lnTo>
                    <a:pt x="1185087" y="1244993"/>
                  </a:lnTo>
                  <a:lnTo>
                    <a:pt x="1183792" y="1247902"/>
                  </a:lnTo>
                  <a:lnTo>
                    <a:pt x="1183792" y="1254734"/>
                  </a:lnTo>
                  <a:lnTo>
                    <a:pt x="1185087" y="1257642"/>
                  </a:lnTo>
                  <a:lnTo>
                    <a:pt x="1189659" y="1262176"/>
                  </a:lnTo>
                  <a:lnTo>
                    <a:pt x="1192530" y="1263472"/>
                  </a:lnTo>
                  <a:lnTo>
                    <a:pt x="1199045" y="1263472"/>
                  </a:lnTo>
                  <a:lnTo>
                    <a:pt x="1202296" y="1262176"/>
                  </a:lnTo>
                  <a:lnTo>
                    <a:pt x="1206779" y="1257642"/>
                  </a:lnTo>
                  <a:lnTo>
                    <a:pt x="1208074" y="1254734"/>
                  </a:lnTo>
                  <a:lnTo>
                    <a:pt x="1208074" y="1247902"/>
                  </a:lnTo>
                  <a:close/>
                </a:path>
                <a:path w="3239135" h="2820034">
                  <a:moveTo>
                    <a:pt x="1294726" y="1348257"/>
                  </a:moveTo>
                  <a:lnTo>
                    <a:pt x="1293672" y="1345907"/>
                  </a:lnTo>
                  <a:lnTo>
                    <a:pt x="1288161" y="1340370"/>
                  </a:lnTo>
                  <a:lnTo>
                    <a:pt x="1281645" y="1340370"/>
                  </a:lnTo>
                  <a:lnTo>
                    <a:pt x="1276134" y="1345907"/>
                  </a:lnTo>
                  <a:lnTo>
                    <a:pt x="1275080" y="1348257"/>
                  </a:lnTo>
                  <a:lnTo>
                    <a:pt x="1275080" y="1353756"/>
                  </a:lnTo>
                  <a:lnTo>
                    <a:pt x="1276134" y="1356093"/>
                  </a:lnTo>
                  <a:lnTo>
                    <a:pt x="1279817" y="1359738"/>
                  </a:lnTo>
                  <a:lnTo>
                    <a:pt x="1282166" y="1360779"/>
                  </a:lnTo>
                  <a:lnTo>
                    <a:pt x="1287399" y="1360779"/>
                  </a:lnTo>
                  <a:lnTo>
                    <a:pt x="1290027" y="1359738"/>
                  </a:lnTo>
                  <a:lnTo>
                    <a:pt x="1291844" y="1357909"/>
                  </a:lnTo>
                  <a:lnTo>
                    <a:pt x="1293672" y="1356093"/>
                  </a:lnTo>
                  <a:lnTo>
                    <a:pt x="1294726" y="1353756"/>
                  </a:lnTo>
                  <a:lnTo>
                    <a:pt x="1294726" y="1348257"/>
                  </a:lnTo>
                  <a:close/>
                </a:path>
                <a:path w="3239135" h="2820034">
                  <a:moveTo>
                    <a:pt x="1308201" y="686600"/>
                  </a:moveTo>
                  <a:lnTo>
                    <a:pt x="1307236" y="684415"/>
                  </a:lnTo>
                  <a:lnTo>
                    <a:pt x="1305572" y="682713"/>
                  </a:lnTo>
                  <a:lnTo>
                    <a:pt x="1302169" y="679323"/>
                  </a:lnTo>
                  <a:lnTo>
                    <a:pt x="1296136" y="679323"/>
                  </a:lnTo>
                  <a:lnTo>
                    <a:pt x="1291031" y="684415"/>
                  </a:lnTo>
                  <a:lnTo>
                    <a:pt x="1290066" y="686600"/>
                  </a:lnTo>
                  <a:lnTo>
                    <a:pt x="1290066" y="691654"/>
                  </a:lnTo>
                  <a:lnTo>
                    <a:pt x="1291031" y="693826"/>
                  </a:lnTo>
                  <a:lnTo>
                    <a:pt x="1292733" y="695490"/>
                  </a:lnTo>
                  <a:lnTo>
                    <a:pt x="1294434" y="697230"/>
                  </a:lnTo>
                  <a:lnTo>
                    <a:pt x="1296619" y="698157"/>
                  </a:lnTo>
                  <a:lnTo>
                    <a:pt x="1301445" y="698157"/>
                  </a:lnTo>
                  <a:lnTo>
                    <a:pt x="1303870" y="697230"/>
                  </a:lnTo>
                  <a:lnTo>
                    <a:pt x="1305572" y="695490"/>
                  </a:lnTo>
                  <a:lnTo>
                    <a:pt x="1307236" y="693826"/>
                  </a:lnTo>
                  <a:lnTo>
                    <a:pt x="1308201" y="691654"/>
                  </a:lnTo>
                  <a:lnTo>
                    <a:pt x="1308201" y="686600"/>
                  </a:lnTo>
                  <a:close/>
                </a:path>
                <a:path w="3239135" h="2820034">
                  <a:moveTo>
                    <a:pt x="1379334" y="1460119"/>
                  </a:moveTo>
                  <a:lnTo>
                    <a:pt x="1377962" y="1457083"/>
                  </a:lnTo>
                  <a:lnTo>
                    <a:pt x="1370838" y="1449933"/>
                  </a:lnTo>
                  <a:lnTo>
                    <a:pt x="1362290" y="1449933"/>
                  </a:lnTo>
                  <a:lnTo>
                    <a:pt x="1357553" y="1454708"/>
                  </a:lnTo>
                  <a:lnTo>
                    <a:pt x="1355166" y="1457083"/>
                  </a:lnTo>
                  <a:lnTo>
                    <a:pt x="1353794" y="1460119"/>
                  </a:lnTo>
                  <a:lnTo>
                    <a:pt x="1353794" y="1467319"/>
                  </a:lnTo>
                  <a:lnTo>
                    <a:pt x="1355166" y="1470342"/>
                  </a:lnTo>
                  <a:lnTo>
                    <a:pt x="1357553" y="1472692"/>
                  </a:lnTo>
                  <a:lnTo>
                    <a:pt x="1359941" y="1475117"/>
                  </a:lnTo>
                  <a:lnTo>
                    <a:pt x="1362976" y="1476451"/>
                  </a:lnTo>
                  <a:lnTo>
                    <a:pt x="1369822" y="1476451"/>
                  </a:lnTo>
                  <a:lnTo>
                    <a:pt x="1373225" y="1475117"/>
                  </a:lnTo>
                  <a:lnTo>
                    <a:pt x="1377962" y="1470342"/>
                  </a:lnTo>
                  <a:lnTo>
                    <a:pt x="1379334" y="1467319"/>
                  </a:lnTo>
                  <a:lnTo>
                    <a:pt x="1379334" y="1460119"/>
                  </a:lnTo>
                  <a:close/>
                </a:path>
                <a:path w="3239135" h="2820034">
                  <a:moveTo>
                    <a:pt x="1383385" y="1731657"/>
                  </a:moveTo>
                  <a:lnTo>
                    <a:pt x="1382128" y="1728787"/>
                  </a:lnTo>
                  <a:lnTo>
                    <a:pt x="1375410" y="1722120"/>
                  </a:lnTo>
                  <a:lnTo>
                    <a:pt x="1367472" y="1722120"/>
                  </a:lnTo>
                  <a:lnTo>
                    <a:pt x="1363027" y="1726565"/>
                  </a:lnTo>
                  <a:lnTo>
                    <a:pt x="1360754" y="1728787"/>
                  </a:lnTo>
                  <a:lnTo>
                    <a:pt x="1359496" y="1731657"/>
                  </a:lnTo>
                  <a:lnTo>
                    <a:pt x="1359496" y="1738376"/>
                  </a:lnTo>
                  <a:lnTo>
                    <a:pt x="1360754" y="1741233"/>
                  </a:lnTo>
                  <a:lnTo>
                    <a:pt x="1363027" y="1743417"/>
                  </a:lnTo>
                  <a:lnTo>
                    <a:pt x="1365250" y="1745691"/>
                  </a:lnTo>
                  <a:lnTo>
                    <a:pt x="1368120" y="1746935"/>
                  </a:lnTo>
                  <a:lnTo>
                    <a:pt x="1374482" y="1746935"/>
                  </a:lnTo>
                  <a:lnTo>
                    <a:pt x="1377683" y="1745691"/>
                  </a:lnTo>
                  <a:lnTo>
                    <a:pt x="1379905" y="1743417"/>
                  </a:lnTo>
                  <a:lnTo>
                    <a:pt x="1382128" y="1741233"/>
                  </a:lnTo>
                  <a:lnTo>
                    <a:pt x="1383385" y="1738376"/>
                  </a:lnTo>
                  <a:lnTo>
                    <a:pt x="1383385" y="1731657"/>
                  </a:lnTo>
                  <a:close/>
                </a:path>
                <a:path w="3239135" h="2820034">
                  <a:moveTo>
                    <a:pt x="1403870" y="2105291"/>
                  </a:moveTo>
                  <a:lnTo>
                    <a:pt x="1399387" y="2059457"/>
                  </a:lnTo>
                  <a:lnTo>
                    <a:pt x="1389875" y="2013242"/>
                  </a:lnTo>
                  <a:lnTo>
                    <a:pt x="1376159" y="1966963"/>
                  </a:lnTo>
                  <a:lnTo>
                    <a:pt x="1359039" y="1920925"/>
                  </a:lnTo>
                  <a:lnTo>
                    <a:pt x="1339316" y="1875459"/>
                  </a:lnTo>
                  <a:lnTo>
                    <a:pt x="1317790" y="1830870"/>
                  </a:lnTo>
                  <a:lnTo>
                    <a:pt x="1295260" y="1787474"/>
                  </a:lnTo>
                  <a:lnTo>
                    <a:pt x="1272540" y="1745602"/>
                  </a:lnTo>
                  <a:lnTo>
                    <a:pt x="1250429" y="1705559"/>
                  </a:lnTo>
                  <a:lnTo>
                    <a:pt x="1226718" y="1663649"/>
                  </a:lnTo>
                  <a:lnTo>
                    <a:pt x="1201877" y="1622005"/>
                  </a:lnTo>
                  <a:lnTo>
                    <a:pt x="1175905" y="1580781"/>
                  </a:lnTo>
                  <a:lnTo>
                    <a:pt x="1148791" y="1540167"/>
                  </a:lnTo>
                  <a:lnTo>
                    <a:pt x="1120533" y="1500289"/>
                  </a:lnTo>
                  <a:lnTo>
                    <a:pt x="1091120" y="1461338"/>
                  </a:lnTo>
                  <a:lnTo>
                    <a:pt x="1060526" y="1423466"/>
                  </a:lnTo>
                  <a:lnTo>
                    <a:pt x="1028763" y="1386840"/>
                  </a:lnTo>
                  <a:lnTo>
                    <a:pt x="993178" y="1348905"/>
                  </a:lnTo>
                  <a:lnTo>
                    <a:pt x="987793" y="1343444"/>
                  </a:lnTo>
                  <a:lnTo>
                    <a:pt x="966114" y="1296238"/>
                  </a:lnTo>
                  <a:lnTo>
                    <a:pt x="943190" y="1249680"/>
                  </a:lnTo>
                  <a:lnTo>
                    <a:pt x="918933" y="1203871"/>
                  </a:lnTo>
                  <a:lnTo>
                    <a:pt x="893254" y="1158913"/>
                  </a:lnTo>
                  <a:lnTo>
                    <a:pt x="870953" y="1122527"/>
                  </a:lnTo>
                  <a:lnTo>
                    <a:pt x="845820" y="1084427"/>
                  </a:lnTo>
                  <a:lnTo>
                    <a:pt x="817918" y="1045972"/>
                  </a:lnTo>
                  <a:lnTo>
                    <a:pt x="787374" y="1008545"/>
                  </a:lnTo>
                  <a:lnTo>
                    <a:pt x="754240" y="973493"/>
                  </a:lnTo>
                  <a:lnTo>
                    <a:pt x="718642" y="942187"/>
                  </a:lnTo>
                  <a:lnTo>
                    <a:pt x="680643" y="916000"/>
                  </a:lnTo>
                  <a:lnTo>
                    <a:pt x="640334" y="896289"/>
                  </a:lnTo>
                  <a:lnTo>
                    <a:pt x="597827" y="884428"/>
                  </a:lnTo>
                  <a:lnTo>
                    <a:pt x="586473" y="886129"/>
                  </a:lnTo>
                  <a:lnTo>
                    <a:pt x="579691" y="893610"/>
                  </a:lnTo>
                  <a:lnTo>
                    <a:pt x="578967" y="903592"/>
                  </a:lnTo>
                  <a:lnTo>
                    <a:pt x="585838" y="912799"/>
                  </a:lnTo>
                  <a:lnTo>
                    <a:pt x="625995" y="941844"/>
                  </a:lnTo>
                  <a:lnTo>
                    <a:pt x="663448" y="971537"/>
                  </a:lnTo>
                  <a:lnTo>
                    <a:pt x="698474" y="1002284"/>
                  </a:lnTo>
                  <a:lnTo>
                    <a:pt x="731304" y="1034491"/>
                  </a:lnTo>
                  <a:lnTo>
                    <a:pt x="762228" y="1068603"/>
                  </a:lnTo>
                  <a:lnTo>
                    <a:pt x="791489" y="1105027"/>
                  </a:lnTo>
                  <a:lnTo>
                    <a:pt x="819340" y="1144181"/>
                  </a:lnTo>
                  <a:lnTo>
                    <a:pt x="846048" y="1186472"/>
                  </a:lnTo>
                  <a:lnTo>
                    <a:pt x="875766" y="1239304"/>
                  </a:lnTo>
                  <a:lnTo>
                    <a:pt x="837806" y="1208189"/>
                  </a:lnTo>
                  <a:lnTo>
                    <a:pt x="798563" y="1178229"/>
                  </a:lnTo>
                  <a:lnTo>
                    <a:pt x="758088" y="1149667"/>
                  </a:lnTo>
                  <a:lnTo>
                    <a:pt x="716495" y="1122807"/>
                  </a:lnTo>
                  <a:lnTo>
                    <a:pt x="673862" y="1097902"/>
                  </a:lnTo>
                  <a:lnTo>
                    <a:pt x="630250" y="1075245"/>
                  </a:lnTo>
                  <a:lnTo>
                    <a:pt x="585774" y="1055103"/>
                  </a:lnTo>
                  <a:lnTo>
                    <a:pt x="540499" y="1037767"/>
                  </a:lnTo>
                  <a:lnTo>
                    <a:pt x="494525" y="1023493"/>
                  </a:lnTo>
                  <a:lnTo>
                    <a:pt x="447916" y="1012583"/>
                  </a:lnTo>
                  <a:lnTo>
                    <a:pt x="400773" y="1005293"/>
                  </a:lnTo>
                  <a:lnTo>
                    <a:pt x="353161" y="1001915"/>
                  </a:lnTo>
                  <a:lnTo>
                    <a:pt x="305193" y="1002715"/>
                  </a:lnTo>
                  <a:lnTo>
                    <a:pt x="295744" y="1007249"/>
                  </a:lnTo>
                  <a:lnTo>
                    <a:pt x="292544" y="1016177"/>
                  </a:lnTo>
                  <a:lnTo>
                    <a:pt x="295668" y="1024902"/>
                  </a:lnTo>
                  <a:lnTo>
                    <a:pt x="305193" y="1028827"/>
                  </a:lnTo>
                  <a:lnTo>
                    <a:pt x="353263" y="1030897"/>
                  </a:lnTo>
                  <a:lnTo>
                    <a:pt x="400761" y="1037183"/>
                  </a:lnTo>
                  <a:lnTo>
                    <a:pt x="447624" y="1047369"/>
                  </a:lnTo>
                  <a:lnTo>
                    <a:pt x="493776" y="1061148"/>
                  </a:lnTo>
                  <a:lnTo>
                    <a:pt x="539140" y="1078204"/>
                  </a:lnTo>
                  <a:lnTo>
                    <a:pt x="583666" y="1098245"/>
                  </a:lnTo>
                  <a:lnTo>
                    <a:pt x="627265" y="1120965"/>
                  </a:lnTo>
                  <a:lnTo>
                    <a:pt x="669899" y="1146048"/>
                  </a:lnTo>
                  <a:lnTo>
                    <a:pt x="711479" y="1173200"/>
                  </a:lnTo>
                  <a:lnTo>
                    <a:pt x="751941" y="1202093"/>
                  </a:lnTo>
                  <a:lnTo>
                    <a:pt x="791210" y="1232433"/>
                  </a:lnTo>
                  <a:lnTo>
                    <a:pt x="829233" y="1263929"/>
                  </a:lnTo>
                  <a:lnTo>
                    <a:pt x="865936" y="1296238"/>
                  </a:lnTo>
                  <a:lnTo>
                    <a:pt x="901255" y="1329093"/>
                  </a:lnTo>
                  <a:lnTo>
                    <a:pt x="935113" y="1362151"/>
                  </a:lnTo>
                  <a:lnTo>
                    <a:pt x="955586" y="1410957"/>
                  </a:lnTo>
                  <a:lnTo>
                    <a:pt x="974852" y="1460233"/>
                  </a:lnTo>
                  <a:lnTo>
                    <a:pt x="993051" y="1509864"/>
                  </a:lnTo>
                  <a:lnTo>
                    <a:pt x="1010297" y="1559737"/>
                  </a:lnTo>
                  <a:lnTo>
                    <a:pt x="1026312" y="1609178"/>
                  </a:lnTo>
                  <a:lnTo>
                    <a:pt x="1041285" y="1658988"/>
                  </a:lnTo>
                  <a:lnTo>
                    <a:pt x="1055268" y="1709115"/>
                  </a:lnTo>
                  <a:lnTo>
                    <a:pt x="1068374" y="1759483"/>
                  </a:lnTo>
                  <a:lnTo>
                    <a:pt x="1080643" y="1810042"/>
                  </a:lnTo>
                  <a:lnTo>
                    <a:pt x="1092161" y="1860702"/>
                  </a:lnTo>
                  <a:lnTo>
                    <a:pt x="1101661" y="1906143"/>
                  </a:lnTo>
                  <a:lnTo>
                    <a:pt x="1109687" y="1952675"/>
                  </a:lnTo>
                  <a:lnTo>
                    <a:pt x="1115047" y="1999678"/>
                  </a:lnTo>
                  <a:lnTo>
                    <a:pt x="1116558" y="2046516"/>
                  </a:lnTo>
                  <a:lnTo>
                    <a:pt x="1113040" y="2092553"/>
                  </a:lnTo>
                  <a:lnTo>
                    <a:pt x="1103299" y="2137168"/>
                  </a:lnTo>
                  <a:lnTo>
                    <a:pt x="1086154" y="2179739"/>
                  </a:lnTo>
                  <a:lnTo>
                    <a:pt x="1060424" y="2219617"/>
                  </a:lnTo>
                  <a:lnTo>
                    <a:pt x="1056271" y="2230932"/>
                  </a:lnTo>
                  <a:lnTo>
                    <a:pt x="1058418" y="2242870"/>
                  </a:lnTo>
                  <a:lnTo>
                    <a:pt x="1066114" y="2250973"/>
                  </a:lnTo>
                  <a:lnTo>
                    <a:pt x="1078598" y="2250783"/>
                  </a:lnTo>
                  <a:lnTo>
                    <a:pt x="1118387" y="2225916"/>
                  </a:lnTo>
                  <a:lnTo>
                    <a:pt x="1145641" y="2190483"/>
                  </a:lnTo>
                  <a:lnTo>
                    <a:pt x="1162456" y="2147455"/>
                  </a:lnTo>
                  <a:lnTo>
                    <a:pt x="1170889" y="2099805"/>
                  </a:lnTo>
                  <a:lnTo>
                    <a:pt x="1173022" y="2050516"/>
                  </a:lnTo>
                  <a:lnTo>
                    <a:pt x="1170927" y="2002536"/>
                  </a:lnTo>
                  <a:lnTo>
                    <a:pt x="1166660" y="1958873"/>
                  </a:lnTo>
                  <a:lnTo>
                    <a:pt x="1160233" y="1911375"/>
                  </a:lnTo>
                  <a:lnTo>
                    <a:pt x="1152042" y="1863928"/>
                  </a:lnTo>
                  <a:lnTo>
                    <a:pt x="1142288" y="1816595"/>
                  </a:lnTo>
                  <a:lnTo>
                    <a:pt x="1131214" y="1769427"/>
                  </a:lnTo>
                  <a:lnTo>
                    <a:pt x="1119035" y="1722526"/>
                  </a:lnTo>
                  <a:lnTo>
                    <a:pt x="1105954" y="1675917"/>
                  </a:lnTo>
                  <a:lnTo>
                    <a:pt x="1092225" y="1629689"/>
                  </a:lnTo>
                  <a:lnTo>
                    <a:pt x="1078039" y="1583905"/>
                  </a:lnTo>
                  <a:lnTo>
                    <a:pt x="1062405" y="1536179"/>
                  </a:lnTo>
                  <a:lnTo>
                    <a:pt x="1045806" y="1488655"/>
                  </a:lnTo>
                  <a:lnTo>
                    <a:pt x="1074470" y="1527949"/>
                  </a:lnTo>
                  <a:lnTo>
                    <a:pt x="1101928" y="1568196"/>
                  </a:lnTo>
                  <a:lnTo>
                    <a:pt x="1128293" y="1609166"/>
                  </a:lnTo>
                  <a:lnTo>
                    <a:pt x="1153655" y="1650619"/>
                  </a:lnTo>
                  <a:lnTo>
                    <a:pt x="1178115" y="1692300"/>
                  </a:lnTo>
                  <a:lnTo>
                    <a:pt x="1201762" y="1733969"/>
                  </a:lnTo>
                  <a:lnTo>
                    <a:pt x="1225981" y="1780565"/>
                  </a:lnTo>
                  <a:lnTo>
                    <a:pt x="1247470" y="1827974"/>
                  </a:lnTo>
                  <a:lnTo>
                    <a:pt x="1266977" y="1875955"/>
                  </a:lnTo>
                  <a:lnTo>
                    <a:pt x="1285252" y="1924304"/>
                  </a:lnTo>
                  <a:lnTo>
                    <a:pt x="1303045" y="1972792"/>
                  </a:lnTo>
                  <a:lnTo>
                    <a:pt x="1321092" y="2021192"/>
                  </a:lnTo>
                  <a:lnTo>
                    <a:pt x="1340129" y="2069299"/>
                  </a:lnTo>
                  <a:lnTo>
                    <a:pt x="1360919" y="2116886"/>
                  </a:lnTo>
                  <a:lnTo>
                    <a:pt x="1371854" y="2127046"/>
                  </a:lnTo>
                  <a:lnTo>
                    <a:pt x="1386357" y="2127224"/>
                  </a:lnTo>
                  <a:lnTo>
                    <a:pt x="1398879" y="2119338"/>
                  </a:lnTo>
                  <a:lnTo>
                    <a:pt x="1403870" y="2105291"/>
                  </a:lnTo>
                  <a:close/>
                </a:path>
                <a:path w="3239135" h="2820034">
                  <a:moveTo>
                    <a:pt x="1420025" y="1584477"/>
                  </a:moveTo>
                  <a:lnTo>
                    <a:pt x="1419301" y="1582813"/>
                  </a:lnTo>
                  <a:lnTo>
                    <a:pt x="1418005" y="1581480"/>
                  </a:lnTo>
                  <a:lnTo>
                    <a:pt x="1415376" y="1578902"/>
                  </a:lnTo>
                  <a:lnTo>
                    <a:pt x="1410716" y="1578902"/>
                  </a:lnTo>
                  <a:lnTo>
                    <a:pt x="1408087" y="1581480"/>
                  </a:lnTo>
                  <a:lnTo>
                    <a:pt x="1406791" y="1582813"/>
                  </a:lnTo>
                  <a:lnTo>
                    <a:pt x="1406017" y="1584477"/>
                  </a:lnTo>
                  <a:lnTo>
                    <a:pt x="1406017" y="1588389"/>
                  </a:lnTo>
                  <a:lnTo>
                    <a:pt x="1406791" y="1590090"/>
                  </a:lnTo>
                  <a:lnTo>
                    <a:pt x="1408087" y="1591348"/>
                  </a:lnTo>
                  <a:lnTo>
                    <a:pt x="1409420" y="1592681"/>
                  </a:lnTo>
                  <a:lnTo>
                    <a:pt x="1411084" y="1593405"/>
                  </a:lnTo>
                  <a:lnTo>
                    <a:pt x="1414805" y="1593405"/>
                  </a:lnTo>
                  <a:lnTo>
                    <a:pt x="1416672" y="1592681"/>
                  </a:lnTo>
                  <a:lnTo>
                    <a:pt x="1418005" y="1591348"/>
                  </a:lnTo>
                  <a:lnTo>
                    <a:pt x="1419301" y="1590090"/>
                  </a:lnTo>
                  <a:lnTo>
                    <a:pt x="1420025" y="1588389"/>
                  </a:lnTo>
                  <a:lnTo>
                    <a:pt x="1420025" y="1584477"/>
                  </a:lnTo>
                  <a:close/>
                </a:path>
                <a:path w="3239135" h="2820034">
                  <a:moveTo>
                    <a:pt x="1446987" y="1092390"/>
                  </a:moveTo>
                  <a:lnTo>
                    <a:pt x="1445488" y="1089075"/>
                  </a:lnTo>
                  <a:lnTo>
                    <a:pt x="1442986" y="1086497"/>
                  </a:lnTo>
                  <a:lnTo>
                    <a:pt x="1437805" y="1081366"/>
                  </a:lnTo>
                  <a:lnTo>
                    <a:pt x="1428572" y="1081366"/>
                  </a:lnTo>
                  <a:lnTo>
                    <a:pt x="1420837" y="1089075"/>
                  </a:lnTo>
                  <a:lnTo>
                    <a:pt x="1419377" y="1092390"/>
                  </a:lnTo>
                  <a:lnTo>
                    <a:pt x="1419377" y="1100150"/>
                  </a:lnTo>
                  <a:lnTo>
                    <a:pt x="1420837" y="1103464"/>
                  </a:lnTo>
                  <a:lnTo>
                    <a:pt x="1426019" y="1108595"/>
                  </a:lnTo>
                  <a:lnTo>
                    <a:pt x="1429334" y="1110056"/>
                  </a:lnTo>
                  <a:lnTo>
                    <a:pt x="1436712" y="1110056"/>
                  </a:lnTo>
                  <a:lnTo>
                    <a:pt x="1440395" y="1108595"/>
                  </a:lnTo>
                  <a:lnTo>
                    <a:pt x="1442986" y="1106017"/>
                  </a:lnTo>
                  <a:lnTo>
                    <a:pt x="1445488" y="1103464"/>
                  </a:lnTo>
                  <a:lnTo>
                    <a:pt x="1446987" y="1100150"/>
                  </a:lnTo>
                  <a:lnTo>
                    <a:pt x="1446987" y="1092390"/>
                  </a:lnTo>
                  <a:close/>
                </a:path>
                <a:path w="3239135" h="2820034">
                  <a:moveTo>
                    <a:pt x="1447876" y="719048"/>
                  </a:moveTo>
                  <a:lnTo>
                    <a:pt x="1447152" y="717397"/>
                  </a:lnTo>
                  <a:lnTo>
                    <a:pt x="1445856" y="716140"/>
                  </a:lnTo>
                  <a:lnTo>
                    <a:pt x="1443304" y="713600"/>
                  </a:lnTo>
                  <a:lnTo>
                    <a:pt x="1438770" y="713600"/>
                  </a:lnTo>
                  <a:lnTo>
                    <a:pt x="1434973" y="717397"/>
                  </a:lnTo>
                  <a:lnTo>
                    <a:pt x="1434236" y="719048"/>
                  </a:lnTo>
                  <a:lnTo>
                    <a:pt x="1434236" y="722884"/>
                  </a:lnTo>
                  <a:lnTo>
                    <a:pt x="1434973" y="724509"/>
                  </a:lnTo>
                  <a:lnTo>
                    <a:pt x="1437513" y="727049"/>
                  </a:lnTo>
                  <a:lnTo>
                    <a:pt x="1439138" y="727786"/>
                  </a:lnTo>
                  <a:lnTo>
                    <a:pt x="1442783" y="727786"/>
                  </a:lnTo>
                  <a:lnTo>
                    <a:pt x="1444599" y="727049"/>
                  </a:lnTo>
                  <a:lnTo>
                    <a:pt x="1445856" y="725754"/>
                  </a:lnTo>
                  <a:lnTo>
                    <a:pt x="1447152" y="724509"/>
                  </a:lnTo>
                  <a:lnTo>
                    <a:pt x="1447876" y="722884"/>
                  </a:lnTo>
                  <a:lnTo>
                    <a:pt x="1447876" y="719048"/>
                  </a:lnTo>
                  <a:close/>
                </a:path>
                <a:path w="3239135" h="2820034">
                  <a:moveTo>
                    <a:pt x="1530515" y="828890"/>
                  </a:moveTo>
                  <a:lnTo>
                    <a:pt x="1529499" y="826630"/>
                  </a:lnTo>
                  <a:lnTo>
                    <a:pt x="1524241" y="821372"/>
                  </a:lnTo>
                  <a:lnTo>
                    <a:pt x="1517967" y="821372"/>
                  </a:lnTo>
                  <a:lnTo>
                    <a:pt x="1514487" y="824890"/>
                  </a:lnTo>
                  <a:lnTo>
                    <a:pt x="1512697" y="826630"/>
                  </a:lnTo>
                  <a:lnTo>
                    <a:pt x="1511693" y="828890"/>
                  </a:lnTo>
                  <a:lnTo>
                    <a:pt x="1511693" y="834148"/>
                  </a:lnTo>
                  <a:lnTo>
                    <a:pt x="1512697" y="836409"/>
                  </a:lnTo>
                  <a:lnTo>
                    <a:pt x="1514487" y="838149"/>
                  </a:lnTo>
                  <a:lnTo>
                    <a:pt x="1516227" y="839927"/>
                  </a:lnTo>
                  <a:lnTo>
                    <a:pt x="1518488" y="840943"/>
                  </a:lnTo>
                  <a:lnTo>
                    <a:pt x="1523504" y="840943"/>
                  </a:lnTo>
                  <a:lnTo>
                    <a:pt x="1526019" y="839927"/>
                  </a:lnTo>
                  <a:lnTo>
                    <a:pt x="1527759" y="838149"/>
                  </a:lnTo>
                  <a:lnTo>
                    <a:pt x="1529499" y="836409"/>
                  </a:lnTo>
                  <a:lnTo>
                    <a:pt x="1530515" y="834148"/>
                  </a:lnTo>
                  <a:lnTo>
                    <a:pt x="1530515" y="828890"/>
                  </a:lnTo>
                  <a:close/>
                </a:path>
                <a:path w="3239135" h="2820034">
                  <a:moveTo>
                    <a:pt x="1565732" y="1169987"/>
                  </a:moveTo>
                  <a:lnTo>
                    <a:pt x="1564525" y="1167244"/>
                  </a:lnTo>
                  <a:lnTo>
                    <a:pt x="1558124" y="1160818"/>
                  </a:lnTo>
                  <a:lnTo>
                    <a:pt x="1550479" y="1160818"/>
                  </a:lnTo>
                  <a:lnTo>
                    <a:pt x="1544078" y="1167244"/>
                  </a:lnTo>
                  <a:lnTo>
                    <a:pt x="1542859" y="1169987"/>
                  </a:lnTo>
                  <a:lnTo>
                    <a:pt x="1542859" y="1176413"/>
                  </a:lnTo>
                  <a:lnTo>
                    <a:pt x="1544078" y="1179118"/>
                  </a:lnTo>
                  <a:lnTo>
                    <a:pt x="1546225" y="1181227"/>
                  </a:lnTo>
                  <a:lnTo>
                    <a:pt x="1548371" y="1183411"/>
                  </a:lnTo>
                  <a:lnTo>
                    <a:pt x="1551127" y="1184617"/>
                  </a:lnTo>
                  <a:lnTo>
                    <a:pt x="1557235" y="1184617"/>
                  </a:lnTo>
                  <a:lnTo>
                    <a:pt x="1560271" y="1183411"/>
                  </a:lnTo>
                  <a:lnTo>
                    <a:pt x="1562417" y="1181227"/>
                  </a:lnTo>
                  <a:lnTo>
                    <a:pt x="1564525" y="1179118"/>
                  </a:lnTo>
                  <a:lnTo>
                    <a:pt x="1565732" y="1176413"/>
                  </a:lnTo>
                  <a:lnTo>
                    <a:pt x="1565732" y="1169987"/>
                  </a:lnTo>
                  <a:close/>
                </a:path>
                <a:path w="3239135" h="2820034">
                  <a:moveTo>
                    <a:pt x="1589900" y="1766735"/>
                  </a:moveTo>
                  <a:lnTo>
                    <a:pt x="1588782" y="1716900"/>
                  </a:lnTo>
                  <a:lnTo>
                    <a:pt x="1585391" y="1667167"/>
                  </a:lnTo>
                  <a:lnTo>
                    <a:pt x="1579587" y="1617573"/>
                  </a:lnTo>
                  <a:lnTo>
                    <a:pt x="1571244" y="1568183"/>
                  </a:lnTo>
                  <a:lnTo>
                    <a:pt x="1560703" y="1520939"/>
                  </a:lnTo>
                  <a:lnTo>
                    <a:pt x="1547723" y="1474190"/>
                  </a:lnTo>
                  <a:lnTo>
                    <a:pt x="1532420" y="1428013"/>
                  </a:lnTo>
                  <a:lnTo>
                    <a:pt x="1514843" y="1382483"/>
                  </a:lnTo>
                  <a:lnTo>
                    <a:pt x="1495107" y="1337691"/>
                  </a:lnTo>
                  <a:lnTo>
                    <a:pt x="1473276" y="1293710"/>
                  </a:lnTo>
                  <a:lnTo>
                    <a:pt x="1449451" y="1250594"/>
                  </a:lnTo>
                  <a:lnTo>
                    <a:pt x="1423708" y="1208443"/>
                  </a:lnTo>
                  <a:lnTo>
                    <a:pt x="1396123" y="1167333"/>
                  </a:lnTo>
                  <a:lnTo>
                    <a:pt x="1366786" y="1127328"/>
                  </a:lnTo>
                  <a:lnTo>
                    <a:pt x="1335798" y="1088517"/>
                  </a:lnTo>
                  <a:lnTo>
                    <a:pt x="1303223" y="1050963"/>
                  </a:lnTo>
                  <a:lnTo>
                    <a:pt x="1269149" y="1014755"/>
                  </a:lnTo>
                  <a:lnTo>
                    <a:pt x="1233678" y="979957"/>
                  </a:lnTo>
                  <a:lnTo>
                    <a:pt x="1196873" y="946658"/>
                  </a:lnTo>
                  <a:lnTo>
                    <a:pt x="1158824" y="914933"/>
                  </a:lnTo>
                  <a:lnTo>
                    <a:pt x="1119619" y="884847"/>
                  </a:lnTo>
                  <a:lnTo>
                    <a:pt x="1079334" y="856488"/>
                  </a:lnTo>
                  <a:lnTo>
                    <a:pt x="1038072" y="829932"/>
                  </a:lnTo>
                  <a:lnTo>
                    <a:pt x="995908" y="805243"/>
                  </a:lnTo>
                  <a:lnTo>
                    <a:pt x="952919" y="782510"/>
                  </a:lnTo>
                  <a:lnTo>
                    <a:pt x="909205" y="761809"/>
                  </a:lnTo>
                  <a:lnTo>
                    <a:pt x="864831" y="743216"/>
                  </a:lnTo>
                  <a:lnTo>
                    <a:pt x="858507" y="743635"/>
                  </a:lnTo>
                  <a:lnTo>
                    <a:pt x="854443" y="748436"/>
                  </a:lnTo>
                  <a:lnTo>
                    <a:pt x="853859" y="754710"/>
                  </a:lnTo>
                  <a:lnTo>
                    <a:pt x="857986" y="759510"/>
                  </a:lnTo>
                  <a:lnTo>
                    <a:pt x="900912" y="779894"/>
                  </a:lnTo>
                  <a:lnTo>
                    <a:pt x="943051" y="802182"/>
                  </a:lnTo>
                  <a:lnTo>
                    <a:pt x="984351" y="826312"/>
                  </a:lnTo>
                  <a:lnTo>
                    <a:pt x="1024737" y="852195"/>
                  </a:lnTo>
                  <a:lnTo>
                    <a:pt x="1064145" y="879792"/>
                  </a:lnTo>
                  <a:lnTo>
                    <a:pt x="1102512" y="909002"/>
                  </a:lnTo>
                  <a:lnTo>
                    <a:pt x="1139761" y="939787"/>
                  </a:lnTo>
                  <a:lnTo>
                    <a:pt x="1175842" y="972070"/>
                  </a:lnTo>
                  <a:lnTo>
                    <a:pt x="1210678" y="1005776"/>
                  </a:lnTo>
                  <a:lnTo>
                    <a:pt x="1244193" y="1040841"/>
                  </a:lnTo>
                  <a:lnTo>
                    <a:pt x="1276337" y="1077201"/>
                  </a:lnTo>
                  <a:lnTo>
                    <a:pt x="1307033" y="1114793"/>
                  </a:lnTo>
                  <a:lnTo>
                    <a:pt x="1336205" y="1153541"/>
                  </a:lnTo>
                  <a:lnTo>
                    <a:pt x="1363814" y="1193380"/>
                  </a:lnTo>
                  <a:lnTo>
                    <a:pt x="1389761" y="1234236"/>
                  </a:lnTo>
                  <a:lnTo>
                    <a:pt x="1413992" y="1276057"/>
                  </a:lnTo>
                  <a:lnTo>
                    <a:pt x="1436446" y="1318768"/>
                  </a:lnTo>
                  <a:lnTo>
                    <a:pt x="1457058" y="1362290"/>
                  </a:lnTo>
                  <a:lnTo>
                    <a:pt x="1475740" y="1406575"/>
                  </a:lnTo>
                  <a:lnTo>
                    <a:pt x="1492453" y="1451546"/>
                  </a:lnTo>
                  <a:lnTo>
                    <a:pt x="1507109" y="1497126"/>
                  </a:lnTo>
                  <a:lnTo>
                    <a:pt x="1519643" y="1543265"/>
                  </a:lnTo>
                  <a:lnTo>
                    <a:pt x="1529994" y="1589887"/>
                  </a:lnTo>
                  <a:lnTo>
                    <a:pt x="1538097" y="1636928"/>
                  </a:lnTo>
                  <a:lnTo>
                    <a:pt x="1543875" y="1684312"/>
                  </a:lnTo>
                  <a:lnTo>
                    <a:pt x="1547279" y="1731987"/>
                  </a:lnTo>
                  <a:lnTo>
                    <a:pt x="1548269" y="1782521"/>
                  </a:lnTo>
                  <a:lnTo>
                    <a:pt x="1546733" y="1833511"/>
                  </a:lnTo>
                  <a:lnTo>
                    <a:pt x="1542859" y="1884845"/>
                  </a:lnTo>
                  <a:lnTo>
                    <a:pt x="1536801" y="1936369"/>
                  </a:lnTo>
                  <a:lnTo>
                    <a:pt x="1528724" y="1987981"/>
                  </a:lnTo>
                  <a:lnTo>
                    <a:pt x="1518793" y="2039543"/>
                  </a:lnTo>
                  <a:lnTo>
                    <a:pt x="1507159" y="2090928"/>
                  </a:lnTo>
                  <a:lnTo>
                    <a:pt x="1494015" y="2142007"/>
                  </a:lnTo>
                  <a:lnTo>
                    <a:pt x="1479499" y="2192667"/>
                  </a:lnTo>
                  <a:lnTo>
                    <a:pt x="1463789" y="2242756"/>
                  </a:lnTo>
                  <a:lnTo>
                    <a:pt x="1447050" y="2292172"/>
                  </a:lnTo>
                  <a:lnTo>
                    <a:pt x="1429448" y="2340775"/>
                  </a:lnTo>
                  <a:lnTo>
                    <a:pt x="1411135" y="2388425"/>
                  </a:lnTo>
                  <a:lnTo>
                    <a:pt x="1376832" y="2472766"/>
                  </a:lnTo>
                  <a:lnTo>
                    <a:pt x="1361186" y="2513584"/>
                  </a:lnTo>
                  <a:lnTo>
                    <a:pt x="1346911" y="2556383"/>
                  </a:lnTo>
                  <a:lnTo>
                    <a:pt x="1335582" y="2600045"/>
                  </a:lnTo>
                  <a:lnTo>
                    <a:pt x="1328762" y="2643492"/>
                  </a:lnTo>
                  <a:lnTo>
                    <a:pt x="1328026" y="2685618"/>
                  </a:lnTo>
                  <a:lnTo>
                    <a:pt x="1334922" y="2725331"/>
                  </a:lnTo>
                  <a:lnTo>
                    <a:pt x="1351038" y="2761526"/>
                  </a:lnTo>
                  <a:lnTo>
                    <a:pt x="1377924" y="2793098"/>
                  </a:lnTo>
                  <a:lnTo>
                    <a:pt x="1417154" y="2818955"/>
                  </a:lnTo>
                  <a:lnTo>
                    <a:pt x="1427962" y="2819870"/>
                  </a:lnTo>
                  <a:lnTo>
                    <a:pt x="1436763" y="2814116"/>
                  </a:lnTo>
                  <a:lnTo>
                    <a:pt x="1440294" y="2804934"/>
                  </a:lnTo>
                  <a:lnTo>
                    <a:pt x="1435252" y="2795511"/>
                  </a:lnTo>
                  <a:lnTo>
                    <a:pt x="1406525" y="2765069"/>
                  </a:lnTo>
                  <a:lnTo>
                    <a:pt x="1388046" y="2729852"/>
                  </a:lnTo>
                  <a:lnTo>
                    <a:pt x="1378572" y="2690685"/>
                  </a:lnTo>
                  <a:lnTo>
                    <a:pt x="1376857" y="2648356"/>
                  </a:lnTo>
                  <a:lnTo>
                    <a:pt x="1381645" y="2603690"/>
                  </a:lnTo>
                  <a:lnTo>
                    <a:pt x="1391716" y="2557462"/>
                  </a:lnTo>
                  <a:lnTo>
                    <a:pt x="1405813" y="2510485"/>
                  </a:lnTo>
                  <a:lnTo>
                    <a:pt x="1422692" y="2463571"/>
                  </a:lnTo>
                  <a:lnTo>
                    <a:pt x="1441119" y="2417508"/>
                  </a:lnTo>
                  <a:lnTo>
                    <a:pt x="1477606" y="2331186"/>
                  </a:lnTo>
                  <a:lnTo>
                    <a:pt x="1493189" y="2292527"/>
                  </a:lnTo>
                  <a:lnTo>
                    <a:pt x="1519631" y="2210219"/>
                  </a:lnTo>
                  <a:lnTo>
                    <a:pt x="1532978" y="2162060"/>
                  </a:lnTo>
                  <a:lnTo>
                    <a:pt x="1545259" y="2113483"/>
                  </a:lnTo>
                  <a:lnTo>
                    <a:pt x="1556334" y="2064550"/>
                  </a:lnTo>
                  <a:lnTo>
                    <a:pt x="1566049" y="2015337"/>
                  </a:lnTo>
                  <a:lnTo>
                    <a:pt x="1574304" y="1965871"/>
                  </a:lnTo>
                  <a:lnTo>
                    <a:pt x="1580946" y="1916226"/>
                  </a:lnTo>
                  <a:lnTo>
                    <a:pt x="1585849" y="1866455"/>
                  </a:lnTo>
                  <a:lnTo>
                    <a:pt x="1588884" y="1816608"/>
                  </a:lnTo>
                  <a:lnTo>
                    <a:pt x="1589900" y="1766735"/>
                  </a:lnTo>
                  <a:close/>
                </a:path>
                <a:path w="3239135" h="2820034">
                  <a:moveTo>
                    <a:pt x="1591005" y="1310386"/>
                  </a:moveTo>
                  <a:lnTo>
                    <a:pt x="1589671" y="1307477"/>
                  </a:lnTo>
                  <a:lnTo>
                    <a:pt x="1587436" y="1305179"/>
                  </a:lnTo>
                  <a:lnTo>
                    <a:pt x="1582826" y="1300607"/>
                  </a:lnTo>
                  <a:lnTo>
                    <a:pt x="1574685" y="1300607"/>
                  </a:lnTo>
                  <a:lnTo>
                    <a:pt x="1570151" y="1305179"/>
                  </a:lnTo>
                  <a:lnTo>
                    <a:pt x="1567840" y="1307477"/>
                  </a:lnTo>
                  <a:lnTo>
                    <a:pt x="1566545" y="1310386"/>
                  </a:lnTo>
                  <a:lnTo>
                    <a:pt x="1566545" y="1317256"/>
                  </a:lnTo>
                  <a:lnTo>
                    <a:pt x="1567840" y="1320165"/>
                  </a:lnTo>
                  <a:lnTo>
                    <a:pt x="1570151" y="1322425"/>
                  </a:lnTo>
                  <a:lnTo>
                    <a:pt x="1572425" y="1324737"/>
                  </a:lnTo>
                  <a:lnTo>
                    <a:pt x="1575371" y="1326032"/>
                  </a:lnTo>
                  <a:lnTo>
                    <a:pt x="1581886" y="1326032"/>
                  </a:lnTo>
                  <a:lnTo>
                    <a:pt x="1585137" y="1324737"/>
                  </a:lnTo>
                  <a:lnTo>
                    <a:pt x="1589671" y="1320165"/>
                  </a:lnTo>
                  <a:lnTo>
                    <a:pt x="1591005" y="1317256"/>
                  </a:lnTo>
                  <a:lnTo>
                    <a:pt x="1591005" y="1310386"/>
                  </a:lnTo>
                  <a:close/>
                </a:path>
                <a:path w="3239135" h="2820034">
                  <a:moveTo>
                    <a:pt x="1619986" y="925893"/>
                  </a:moveTo>
                  <a:lnTo>
                    <a:pt x="1618983" y="923620"/>
                  </a:lnTo>
                  <a:lnTo>
                    <a:pt x="1613674" y="918286"/>
                  </a:lnTo>
                  <a:lnTo>
                    <a:pt x="1607312" y="918286"/>
                  </a:lnTo>
                  <a:lnTo>
                    <a:pt x="1601978" y="923620"/>
                  </a:lnTo>
                  <a:lnTo>
                    <a:pt x="1600962" y="925893"/>
                  </a:lnTo>
                  <a:lnTo>
                    <a:pt x="1600962" y="931265"/>
                  </a:lnTo>
                  <a:lnTo>
                    <a:pt x="1601978" y="933526"/>
                  </a:lnTo>
                  <a:lnTo>
                    <a:pt x="1603756" y="935266"/>
                  </a:lnTo>
                  <a:lnTo>
                    <a:pt x="1605534" y="937082"/>
                  </a:lnTo>
                  <a:lnTo>
                    <a:pt x="1607807" y="938098"/>
                  </a:lnTo>
                  <a:lnTo>
                    <a:pt x="1612900" y="938098"/>
                  </a:lnTo>
                  <a:lnTo>
                    <a:pt x="1615452" y="937082"/>
                  </a:lnTo>
                  <a:lnTo>
                    <a:pt x="1617243" y="935266"/>
                  </a:lnTo>
                  <a:lnTo>
                    <a:pt x="1618983" y="933526"/>
                  </a:lnTo>
                  <a:lnTo>
                    <a:pt x="1619986" y="931265"/>
                  </a:lnTo>
                  <a:lnTo>
                    <a:pt x="1619986" y="925893"/>
                  </a:lnTo>
                  <a:close/>
                </a:path>
                <a:path w="3239135" h="2820034">
                  <a:moveTo>
                    <a:pt x="1655864" y="1423022"/>
                  </a:moveTo>
                  <a:lnTo>
                    <a:pt x="1654606" y="1420228"/>
                  </a:lnTo>
                  <a:lnTo>
                    <a:pt x="1648091" y="1413725"/>
                  </a:lnTo>
                  <a:lnTo>
                    <a:pt x="1640357" y="1413725"/>
                  </a:lnTo>
                  <a:lnTo>
                    <a:pt x="1636064" y="1418094"/>
                  </a:lnTo>
                  <a:lnTo>
                    <a:pt x="1633880" y="1420228"/>
                  </a:lnTo>
                  <a:lnTo>
                    <a:pt x="1632623" y="1423022"/>
                  </a:lnTo>
                  <a:lnTo>
                    <a:pt x="1632623" y="1429524"/>
                  </a:lnTo>
                  <a:lnTo>
                    <a:pt x="1633880" y="1432318"/>
                  </a:lnTo>
                  <a:lnTo>
                    <a:pt x="1636064" y="1434414"/>
                  </a:lnTo>
                  <a:lnTo>
                    <a:pt x="1638211" y="1436636"/>
                  </a:lnTo>
                  <a:lnTo>
                    <a:pt x="1641005" y="1437855"/>
                  </a:lnTo>
                  <a:lnTo>
                    <a:pt x="1647202" y="1437855"/>
                  </a:lnTo>
                  <a:lnTo>
                    <a:pt x="1650276" y="1436636"/>
                  </a:lnTo>
                  <a:lnTo>
                    <a:pt x="1652460" y="1434414"/>
                  </a:lnTo>
                  <a:lnTo>
                    <a:pt x="1654606" y="1432318"/>
                  </a:lnTo>
                  <a:lnTo>
                    <a:pt x="1655864" y="1429524"/>
                  </a:lnTo>
                  <a:lnTo>
                    <a:pt x="1655864" y="1423022"/>
                  </a:lnTo>
                  <a:close/>
                </a:path>
                <a:path w="3239135" h="2820034">
                  <a:moveTo>
                    <a:pt x="1657362" y="514883"/>
                  </a:moveTo>
                  <a:lnTo>
                    <a:pt x="1656105" y="512013"/>
                  </a:lnTo>
                  <a:lnTo>
                    <a:pt x="1653921" y="509790"/>
                  </a:lnTo>
                  <a:lnTo>
                    <a:pt x="1649425" y="505345"/>
                  </a:lnTo>
                  <a:lnTo>
                    <a:pt x="1641487" y="505345"/>
                  </a:lnTo>
                  <a:lnTo>
                    <a:pt x="1637080" y="509790"/>
                  </a:lnTo>
                  <a:lnTo>
                    <a:pt x="1634807" y="512013"/>
                  </a:lnTo>
                  <a:lnTo>
                    <a:pt x="1633550" y="514883"/>
                  </a:lnTo>
                  <a:lnTo>
                    <a:pt x="1633550" y="521550"/>
                  </a:lnTo>
                  <a:lnTo>
                    <a:pt x="1634807" y="524383"/>
                  </a:lnTo>
                  <a:lnTo>
                    <a:pt x="1639303" y="528828"/>
                  </a:lnTo>
                  <a:lnTo>
                    <a:pt x="1642135" y="530110"/>
                  </a:lnTo>
                  <a:lnTo>
                    <a:pt x="1645297" y="530110"/>
                  </a:lnTo>
                  <a:lnTo>
                    <a:pt x="1648498" y="530110"/>
                  </a:lnTo>
                  <a:lnTo>
                    <a:pt x="1651647" y="528828"/>
                  </a:lnTo>
                  <a:lnTo>
                    <a:pt x="1653921" y="526605"/>
                  </a:lnTo>
                  <a:lnTo>
                    <a:pt x="1656105" y="524383"/>
                  </a:lnTo>
                  <a:lnTo>
                    <a:pt x="1657362" y="521550"/>
                  </a:lnTo>
                  <a:lnTo>
                    <a:pt x="1657362" y="514883"/>
                  </a:lnTo>
                  <a:close/>
                </a:path>
                <a:path w="3239135" h="2820034">
                  <a:moveTo>
                    <a:pt x="1675815" y="703414"/>
                  </a:moveTo>
                  <a:lnTo>
                    <a:pt x="1674647" y="700786"/>
                  </a:lnTo>
                  <a:lnTo>
                    <a:pt x="1668538" y="694677"/>
                  </a:lnTo>
                  <a:lnTo>
                    <a:pt x="1661248" y="694677"/>
                  </a:lnTo>
                  <a:lnTo>
                    <a:pt x="1655127" y="700786"/>
                  </a:lnTo>
                  <a:lnTo>
                    <a:pt x="1653959" y="703414"/>
                  </a:lnTo>
                  <a:lnTo>
                    <a:pt x="1653959" y="709549"/>
                  </a:lnTo>
                  <a:lnTo>
                    <a:pt x="1655127" y="712139"/>
                  </a:lnTo>
                  <a:lnTo>
                    <a:pt x="1657159" y="714159"/>
                  </a:lnTo>
                  <a:lnTo>
                    <a:pt x="1659216" y="716216"/>
                  </a:lnTo>
                  <a:lnTo>
                    <a:pt x="1661807" y="717397"/>
                  </a:lnTo>
                  <a:lnTo>
                    <a:pt x="1667687" y="717397"/>
                  </a:lnTo>
                  <a:lnTo>
                    <a:pt x="1670596" y="716216"/>
                  </a:lnTo>
                  <a:lnTo>
                    <a:pt x="1674647" y="712139"/>
                  </a:lnTo>
                  <a:lnTo>
                    <a:pt x="1675815" y="709549"/>
                  </a:lnTo>
                  <a:lnTo>
                    <a:pt x="1675815" y="703414"/>
                  </a:lnTo>
                  <a:close/>
                </a:path>
                <a:path w="3239135" h="2820034">
                  <a:moveTo>
                    <a:pt x="1734807" y="1542034"/>
                  </a:moveTo>
                  <a:lnTo>
                    <a:pt x="1733346" y="1538846"/>
                  </a:lnTo>
                  <a:lnTo>
                    <a:pt x="1730883" y="1536306"/>
                  </a:lnTo>
                  <a:lnTo>
                    <a:pt x="1725828" y="1531289"/>
                  </a:lnTo>
                  <a:lnTo>
                    <a:pt x="1716836" y="1531289"/>
                  </a:lnTo>
                  <a:lnTo>
                    <a:pt x="1709305" y="1538846"/>
                  </a:lnTo>
                  <a:lnTo>
                    <a:pt x="1707845" y="1542034"/>
                  </a:lnTo>
                  <a:lnTo>
                    <a:pt x="1707845" y="1549603"/>
                  </a:lnTo>
                  <a:lnTo>
                    <a:pt x="1709305" y="1552829"/>
                  </a:lnTo>
                  <a:lnTo>
                    <a:pt x="1714360" y="1557845"/>
                  </a:lnTo>
                  <a:lnTo>
                    <a:pt x="1717560" y="1559255"/>
                  </a:lnTo>
                  <a:lnTo>
                    <a:pt x="1724774" y="1559255"/>
                  </a:lnTo>
                  <a:lnTo>
                    <a:pt x="1728330" y="1557845"/>
                  </a:lnTo>
                  <a:lnTo>
                    <a:pt x="1730883" y="1555292"/>
                  </a:lnTo>
                  <a:lnTo>
                    <a:pt x="1733346" y="1552829"/>
                  </a:lnTo>
                  <a:lnTo>
                    <a:pt x="1734807" y="1549603"/>
                  </a:lnTo>
                  <a:lnTo>
                    <a:pt x="1734807" y="1542034"/>
                  </a:lnTo>
                  <a:close/>
                </a:path>
                <a:path w="3239135" h="2820034">
                  <a:moveTo>
                    <a:pt x="1740484" y="1674228"/>
                  </a:moveTo>
                  <a:lnTo>
                    <a:pt x="1739468" y="1672005"/>
                  </a:lnTo>
                  <a:lnTo>
                    <a:pt x="1734197" y="1666722"/>
                  </a:lnTo>
                  <a:lnTo>
                    <a:pt x="1727923" y="1666722"/>
                  </a:lnTo>
                  <a:lnTo>
                    <a:pt x="1722628" y="1672005"/>
                  </a:lnTo>
                  <a:lnTo>
                    <a:pt x="1721650" y="1674228"/>
                  </a:lnTo>
                  <a:lnTo>
                    <a:pt x="1721650" y="1676742"/>
                  </a:lnTo>
                  <a:lnTo>
                    <a:pt x="1721650" y="1679524"/>
                  </a:lnTo>
                  <a:lnTo>
                    <a:pt x="1722628" y="1681784"/>
                  </a:lnTo>
                  <a:lnTo>
                    <a:pt x="1726184" y="1685302"/>
                  </a:lnTo>
                  <a:lnTo>
                    <a:pt x="1728419" y="1686280"/>
                  </a:lnTo>
                  <a:lnTo>
                    <a:pt x="1733473" y="1686280"/>
                  </a:lnTo>
                  <a:lnTo>
                    <a:pt x="1735988" y="1685302"/>
                  </a:lnTo>
                  <a:lnTo>
                    <a:pt x="1739468" y="1681784"/>
                  </a:lnTo>
                  <a:lnTo>
                    <a:pt x="1740484" y="1679524"/>
                  </a:lnTo>
                  <a:lnTo>
                    <a:pt x="1740484" y="1674228"/>
                  </a:lnTo>
                  <a:close/>
                </a:path>
                <a:path w="3239135" h="2820034">
                  <a:moveTo>
                    <a:pt x="1753755" y="568706"/>
                  </a:moveTo>
                  <a:lnTo>
                    <a:pt x="1752422" y="565721"/>
                  </a:lnTo>
                  <a:lnTo>
                    <a:pt x="1745500" y="558774"/>
                  </a:lnTo>
                  <a:lnTo>
                    <a:pt x="1737194" y="558774"/>
                  </a:lnTo>
                  <a:lnTo>
                    <a:pt x="1730235" y="565721"/>
                  </a:lnTo>
                  <a:lnTo>
                    <a:pt x="1728901" y="568706"/>
                  </a:lnTo>
                  <a:lnTo>
                    <a:pt x="1728901" y="575703"/>
                  </a:lnTo>
                  <a:lnTo>
                    <a:pt x="1730235" y="578650"/>
                  </a:lnTo>
                  <a:lnTo>
                    <a:pt x="1734896" y="583298"/>
                  </a:lnTo>
                  <a:lnTo>
                    <a:pt x="1737842" y="584593"/>
                  </a:lnTo>
                  <a:lnTo>
                    <a:pt x="1744522" y="584593"/>
                  </a:lnTo>
                  <a:lnTo>
                    <a:pt x="1747812" y="583298"/>
                  </a:lnTo>
                  <a:lnTo>
                    <a:pt x="1750148" y="580961"/>
                  </a:lnTo>
                  <a:lnTo>
                    <a:pt x="1752422" y="578650"/>
                  </a:lnTo>
                  <a:lnTo>
                    <a:pt x="1753755" y="575703"/>
                  </a:lnTo>
                  <a:lnTo>
                    <a:pt x="1753755" y="568706"/>
                  </a:lnTo>
                  <a:close/>
                </a:path>
                <a:path w="3239135" h="2820034">
                  <a:moveTo>
                    <a:pt x="1799183" y="768438"/>
                  </a:moveTo>
                  <a:lnTo>
                    <a:pt x="1798574" y="767067"/>
                  </a:lnTo>
                  <a:lnTo>
                    <a:pt x="1795373" y="763828"/>
                  </a:lnTo>
                  <a:lnTo>
                    <a:pt x="1791538" y="763828"/>
                  </a:lnTo>
                  <a:lnTo>
                    <a:pt x="1789391" y="766013"/>
                  </a:lnTo>
                  <a:lnTo>
                    <a:pt x="1788287" y="767067"/>
                  </a:lnTo>
                  <a:lnTo>
                    <a:pt x="1787690" y="768438"/>
                  </a:lnTo>
                  <a:lnTo>
                    <a:pt x="1787690" y="771664"/>
                  </a:lnTo>
                  <a:lnTo>
                    <a:pt x="1788287" y="773049"/>
                  </a:lnTo>
                  <a:lnTo>
                    <a:pt x="1789391" y="774128"/>
                  </a:lnTo>
                  <a:lnTo>
                    <a:pt x="1790433" y="775220"/>
                  </a:lnTo>
                  <a:lnTo>
                    <a:pt x="1791817" y="775830"/>
                  </a:lnTo>
                  <a:lnTo>
                    <a:pt x="1794929" y="775830"/>
                  </a:lnTo>
                  <a:lnTo>
                    <a:pt x="1796427" y="775220"/>
                  </a:lnTo>
                  <a:lnTo>
                    <a:pt x="1797519" y="774128"/>
                  </a:lnTo>
                  <a:lnTo>
                    <a:pt x="1798574" y="773049"/>
                  </a:lnTo>
                  <a:lnTo>
                    <a:pt x="1799183" y="771664"/>
                  </a:lnTo>
                  <a:lnTo>
                    <a:pt x="1799183" y="768438"/>
                  </a:lnTo>
                  <a:close/>
                </a:path>
                <a:path w="3239135" h="2820034">
                  <a:moveTo>
                    <a:pt x="1824405" y="917486"/>
                  </a:moveTo>
                  <a:lnTo>
                    <a:pt x="1823758" y="916114"/>
                  </a:lnTo>
                  <a:lnTo>
                    <a:pt x="1822704" y="915022"/>
                  </a:lnTo>
                  <a:lnTo>
                    <a:pt x="1820519" y="912876"/>
                  </a:lnTo>
                  <a:lnTo>
                    <a:pt x="1816671" y="912876"/>
                  </a:lnTo>
                  <a:lnTo>
                    <a:pt x="1813433" y="916114"/>
                  </a:lnTo>
                  <a:lnTo>
                    <a:pt x="1812823" y="917486"/>
                  </a:lnTo>
                  <a:lnTo>
                    <a:pt x="1812823" y="920711"/>
                  </a:lnTo>
                  <a:lnTo>
                    <a:pt x="1813433" y="922096"/>
                  </a:lnTo>
                  <a:lnTo>
                    <a:pt x="1814525" y="923137"/>
                  </a:lnTo>
                  <a:lnTo>
                    <a:pt x="1815617" y="924267"/>
                  </a:lnTo>
                  <a:lnTo>
                    <a:pt x="1817001" y="924877"/>
                  </a:lnTo>
                  <a:lnTo>
                    <a:pt x="1820075" y="924877"/>
                  </a:lnTo>
                  <a:lnTo>
                    <a:pt x="1821611" y="924267"/>
                  </a:lnTo>
                  <a:lnTo>
                    <a:pt x="1822704" y="923137"/>
                  </a:lnTo>
                  <a:lnTo>
                    <a:pt x="1823758" y="922096"/>
                  </a:lnTo>
                  <a:lnTo>
                    <a:pt x="1824405" y="920711"/>
                  </a:lnTo>
                  <a:lnTo>
                    <a:pt x="1824405" y="917486"/>
                  </a:lnTo>
                  <a:close/>
                </a:path>
                <a:path w="3239135" h="2820034">
                  <a:moveTo>
                    <a:pt x="1872754" y="629653"/>
                  </a:moveTo>
                  <a:lnTo>
                    <a:pt x="1871853" y="627634"/>
                  </a:lnTo>
                  <a:lnTo>
                    <a:pt x="1870278" y="626021"/>
                  </a:lnTo>
                  <a:lnTo>
                    <a:pt x="1867077" y="622820"/>
                  </a:lnTo>
                  <a:lnTo>
                    <a:pt x="1861375" y="622820"/>
                  </a:lnTo>
                  <a:lnTo>
                    <a:pt x="1858175" y="626021"/>
                  </a:lnTo>
                  <a:lnTo>
                    <a:pt x="1856600" y="627634"/>
                  </a:lnTo>
                  <a:lnTo>
                    <a:pt x="1855660" y="629653"/>
                  </a:lnTo>
                  <a:lnTo>
                    <a:pt x="1855660" y="634466"/>
                  </a:lnTo>
                  <a:lnTo>
                    <a:pt x="1856600" y="636485"/>
                  </a:lnTo>
                  <a:lnTo>
                    <a:pt x="1859788" y="639673"/>
                  </a:lnTo>
                  <a:lnTo>
                    <a:pt x="1861820" y="640562"/>
                  </a:lnTo>
                  <a:lnTo>
                    <a:pt x="1866392" y="640562"/>
                  </a:lnTo>
                  <a:lnTo>
                    <a:pt x="1868665" y="639673"/>
                  </a:lnTo>
                  <a:lnTo>
                    <a:pt x="1870278" y="638060"/>
                  </a:lnTo>
                  <a:lnTo>
                    <a:pt x="1871853" y="636485"/>
                  </a:lnTo>
                  <a:lnTo>
                    <a:pt x="1872754" y="634466"/>
                  </a:lnTo>
                  <a:lnTo>
                    <a:pt x="1872754" y="629653"/>
                  </a:lnTo>
                  <a:close/>
                </a:path>
                <a:path w="3239135" h="2820034">
                  <a:moveTo>
                    <a:pt x="1887054" y="1787588"/>
                  </a:moveTo>
                  <a:lnTo>
                    <a:pt x="1884807" y="1737283"/>
                  </a:lnTo>
                  <a:lnTo>
                    <a:pt x="1878164" y="1687220"/>
                  </a:lnTo>
                  <a:lnTo>
                    <a:pt x="1868881" y="1638922"/>
                  </a:lnTo>
                  <a:lnTo>
                    <a:pt x="1858784" y="1593926"/>
                  </a:lnTo>
                  <a:lnTo>
                    <a:pt x="1845602" y="1542389"/>
                  </a:lnTo>
                  <a:lnTo>
                    <a:pt x="1830197" y="1491272"/>
                  </a:lnTo>
                  <a:lnTo>
                    <a:pt x="1812886" y="1440599"/>
                  </a:lnTo>
                  <a:lnTo>
                    <a:pt x="1793963" y="1390434"/>
                  </a:lnTo>
                  <a:lnTo>
                    <a:pt x="1773745" y="1340777"/>
                  </a:lnTo>
                  <a:lnTo>
                    <a:pt x="1752536" y="1291704"/>
                  </a:lnTo>
                  <a:lnTo>
                    <a:pt x="1730641" y="1243215"/>
                  </a:lnTo>
                  <a:lnTo>
                    <a:pt x="1708099" y="1197825"/>
                  </a:lnTo>
                  <a:lnTo>
                    <a:pt x="1683143" y="1154239"/>
                  </a:lnTo>
                  <a:lnTo>
                    <a:pt x="1655889" y="1112367"/>
                  </a:lnTo>
                  <a:lnTo>
                    <a:pt x="1626514" y="1072159"/>
                  </a:lnTo>
                  <a:lnTo>
                    <a:pt x="1595170" y="1033538"/>
                  </a:lnTo>
                  <a:lnTo>
                    <a:pt x="1561998" y="996429"/>
                  </a:lnTo>
                  <a:lnTo>
                    <a:pt x="1527149" y="960793"/>
                  </a:lnTo>
                  <a:lnTo>
                    <a:pt x="1490776" y="926528"/>
                  </a:lnTo>
                  <a:lnTo>
                    <a:pt x="1453045" y="893597"/>
                  </a:lnTo>
                  <a:lnTo>
                    <a:pt x="1414094" y="861910"/>
                  </a:lnTo>
                  <a:lnTo>
                    <a:pt x="1374089" y="831405"/>
                  </a:lnTo>
                  <a:lnTo>
                    <a:pt x="1333169" y="802005"/>
                  </a:lnTo>
                  <a:lnTo>
                    <a:pt x="1291475" y="773671"/>
                  </a:lnTo>
                  <a:lnTo>
                    <a:pt x="1249184" y="746302"/>
                  </a:lnTo>
                  <a:lnTo>
                    <a:pt x="1206436" y="719848"/>
                  </a:lnTo>
                  <a:lnTo>
                    <a:pt x="1163396" y="694245"/>
                  </a:lnTo>
                  <a:lnTo>
                    <a:pt x="1120190" y="669417"/>
                  </a:lnTo>
                  <a:lnTo>
                    <a:pt x="1076985" y="645299"/>
                  </a:lnTo>
                  <a:lnTo>
                    <a:pt x="1067308" y="644258"/>
                  </a:lnTo>
                  <a:lnTo>
                    <a:pt x="1060500" y="650024"/>
                  </a:lnTo>
                  <a:lnTo>
                    <a:pt x="1058849" y="658698"/>
                  </a:lnTo>
                  <a:lnTo>
                    <a:pt x="1064641" y="666394"/>
                  </a:lnTo>
                  <a:lnTo>
                    <a:pt x="1109510" y="692607"/>
                  </a:lnTo>
                  <a:lnTo>
                    <a:pt x="1153871" y="719582"/>
                  </a:lnTo>
                  <a:lnTo>
                    <a:pt x="1197597" y="747382"/>
                  </a:lnTo>
                  <a:lnTo>
                    <a:pt x="1240599" y="776097"/>
                  </a:lnTo>
                  <a:lnTo>
                    <a:pt x="1282776" y="805789"/>
                  </a:lnTo>
                  <a:lnTo>
                    <a:pt x="1324025" y="836536"/>
                  </a:lnTo>
                  <a:lnTo>
                    <a:pt x="1364259" y="868400"/>
                  </a:lnTo>
                  <a:lnTo>
                    <a:pt x="1403362" y="901484"/>
                  </a:lnTo>
                  <a:lnTo>
                    <a:pt x="1441246" y="935824"/>
                  </a:lnTo>
                  <a:lnTo>
                    <a:pt x="1477797" y="971537"/>
                  </a:lnTo>
                  <a:lnTo>
                    <a:pt x="1512925" y="1008659"/>
                  </a:lnTo>
                  <a:lnTo>
                    <a:pt x="1546529" y="1047292"/>
                  </a:lnTo>
                  <a:lnTo>
                    <a:pt x="1578521" y="1087488"/>
                  </a:lnTo>
                  <a:lnTo>
                    <a:pt x="1608772" y="1129347"/>
                  </a:lnTo>
                  <a:lnTo>
                    <a:pt x="1637207" y="1172921"/>
                  </a:lnTo>
                  <a:lnTo>
                    <a:pt x="1663712" y="1218285"/>
                  </a:lnTo>
                  <a:lnTo>
                    <a:pt x="1687550" y="1263345"/>
                  </a:lnTo>
                  <a:lnTo>
                    <a:pt x="1709953" y="1309560"/>
                  </a:lnTo>
                  <a:lnTo>
                    <a:pt x="1730781" y="1356791"/>
                  </a:lnTo>
                  <a:lnTo>
                    <a:pt x="1749882" y="1404937"/>
                  </a:lnTo>
                  <a:lnTo>
                    <a:pt x="1767103" y="1453857"/>
                  </a:lnTo>
                  <a:lnTo>
                    <a:pt x="1782279" y="1503451"/>
                  </a:lnTo>
                  <a:lnTo>
                    <a:pt x="1795284" y="1553565"/>
                  </a:lnTo>
                  <a:lnTo>
                    <a:pt x="1805965" y="1604086"/>
                  </a:lnTo>
                  <a:lnTo>
                    <a:pt x="1814156" y="1654911"/>
                  </a:lnTo>
                  <a:lnTo>
                    <a:pt x="1819706" y="1705889"/>
                  </a:lnTo>
                  <a:lnTo>
                    <a:pt x="1822488" y="1756918"/>
                  </a:lnTo>
                  <a:lnTo>
                    <a:pt x="1822335" y="1807857"/>
                  </a:lnTo>
                  <a:lnTo>
                    <a:pt x="1819097" y="1858594"/>
                  </a:lnTo>
                  <a:lnTo>
                    <a:pt x="1812620" y="1909000"/>
                  </a:lnTo>
                  <a:lnTo>
                    <a:pt x="1814931" y="1923618"/>
                  </a:lnTo>
                  <a:lnTo>
                    <a:pt x="1824583" y="1932406"/>
                  </a:lnTo>
                  <a:lnTo>
                    <a:pt x="1837474" y="1933371"/>
                  </a:lnTo>
                  <a:lnTo>
                    <a:pt x="1849424" y="1924481"/>
                  </a:lnTo>
                  <a:lnTo>
                    <a:pt x="1871154" y="1882724"/>
                  </a:lnTo>
                  <a:lnTo>
                    <a:pt x="1883092" y="1836585"/>
                  </a:lnTo>
                  <a:lnTo>
                    <a:pt x="1887054" y="1787588"/>
                  </a:lnTo>
                  <a:close/>
                </a:path>
                <a:path w="3239135" h="2820034">
                  <a:moveTo>
                    <a:pt x="1892338" y="1033068"/>
                  </a:moveTo>
                  <a:lnTo>
                    <a:pt x="1891372" y="1030808"/>
                  </a:lnTo>
                  <a:lnTo>
                    <a:pt x="1886115" y="1025550"/>
                  </a:lnTo>
                  <a:lnTo>
                    <a:pt x="1879828" y="1025550"/>
                  </a:lnTo>
                  <a:lnTo>
                    <a:pt x="1876348" y="1029068"/>
                  </a:lnTo>
                  <a:lnTo>
                    <a:pt x="1874608" y="1030808"/>
                  </a:lnTo>
                  <a:lnTo>
                    <a:pt x="1873592" y="1033068"/>
                  </a:lnTo>
                  <a:lnTo>
                    <a:pt x="1873592" y="1038326"/>
                  </a:lnTo>
                  <a:lnTo>
                    <a:pt x="1874608" y="1040587"/>
                  </a:lnTo>
                  <a:lnTo>
                    <a:pt x="1876348" y="1042276"/>
                  </a:lnTo>
                  <a:lnTo>
                    <a:pt x="1878088" y="1044054"/>
                  </a:lnTo>
                  <a:lnTo>
                    <a:pt x="1880362" y="1045070"/>
                  </a:lnTo>
                  <a:lnTo>
                    <a:pt x="1885378" y="1045070"/>
                  </a:lnTo>
                  <a:lnTo>
                    <a:pt x="1887855" y="1044054"/>
                  </a:lnTo>
                  <a:lnTo>
                    <a:pt x="1891372" y="1040587"/>
                  </a:lnTo>
                  <a:lnTo>
                    <a:pt x="1892338" y="1038326"/>
                  </a:lnTo>
                  <a:lnTo>
                    <a:pt x="1892338" y="1033068"/>
                  </a:lnTo>
                  <a:close/>
                </a:path>
                <a:path w="3239135" h="2820034">
                  <a:moveTo>
                    <a:pt x="1910245" y="770013"/>
                  </a:moveTo>
                  <a:lnTo>
                    <a:pt x="1909191" y="767664"/>
                  </a:lnTo>
                  <a:lnTo>
                    <a:pt x="1903679" y="762127"/>
                  </a:lnTo>
                  <a:lnTo>
                    <a:pt x="1897126" y="762127"/>
                  </a:lnTo>
                  <a:lnTo>
                    <a:pt x="1891614" y="767664"/>
                  </a:lnTo>
                  <a:lnTo>
                    <a:pt x="1890560" y="770013"/>
                  </a:lnTo>
                  <a:lnTo>
                    <a:pt x="1890560" y="775512"/>
                  </a:lnTo>
                  <a:lnTo>
                    <a:pt x="1891614" y="777849"/>
                  </a:lnTo>
                  <a:lnTo>
                    <a:pt x="1893481" y="779665"/>
                  </a:lnTo>
                  <a:lnTo>
                    <a:pt x="1895297" y="781532"/>
                  </a:lnTo>
                  <a:lnTo>
                    <a:pt x="1897646" y="782586"/>
                  </a:lnTo>
                  <a:lnTo>
                    <a:pt x="1900275" y="782586"/>
                  </a:lnTo>
                  <a:lnTo>
                    <a:pt x="1902917" y="782586"/>
                  </a:lnTo>
                  <a:lnTo>
                    <a:pt x="1905546" y="781532"/>
                  </a:lnTo>
                  <a:lnTo>
                    <a:pt x="1909191" y="777849"/>
                  </a:lnTo>
                  <a:lnTo>
                    <a:pt x="1910245" y="775512"/>
                  </a:lnTo>
                  <a:lnTo>
                    <a:pt x="1910245" y="770013"/>
                  </a:lnTo>
                  <a:close/>
                </a:path>
                <a:path w="3239135" h="2820034">
                  <a:moveTo>
                    <a:pt x="1987283" y="468325"/>
                  </a:moveTo>
                  <a:lnTo>
                    <a:pt x="1986114" y="465734"/>
                  </a:lnTo>
                  <a:lnTo>
                    <a:pt x="1980082" y="459676"/>
                  </a:lnTo>
                  <a:lnTo>
                    <a:pt x="1972868" y="459676"/>
                  </a:lnTo>
                  <a:lnTo>
                    <a:pt x="1966836" y="465734"/>
                  </a:lnTo>
                  <a:lnTo>
                    <a:pt x="1965667" y="468325"/>
                  </a:lnTo>
                  <a:lnTo>
                    <a:pt x="1965667" y="474383"/>
                  </a:lnTo>
                  <a:lnTo>
                    <a:pt x="1966836" y="476973"/>
                  </a:lnTo>
                  <a:lnTo>
                    <a:pt x="1968868" y="478955"/>
                  </a:lnTo>
                  <a:lnTo>
                    <a:pt x="1970887" y="481012"/>
                  </a:lnTo>
                  <a:lnTo>
                    <a:pt x="1973440" y="482142"/>
                  </a:lnTo>
                  <a:lnTo>
                    <a:pt x="1979231" y="482142"/>
                  </a:lnTo>
                  <a:lnTo>
                    <a:pt x="1982101" y="481012"/>
                  </a:lnTo>
                  <a:lnTo>
                    <a:pt x="1984121" y="478955"/>
                  </a:lnTo>
                  <a:lnTo>
                    <a:pt x="1986114" y="476973"/>
                  </a:lnTo>
                  <a:lnTo>
                    <a:pt x="1987283" y="474383"/>
                  </a:lnTo>
                  <a:lnTo>
                    <a:pt x="1987283" y="468325"/>
                  </a:lnTo>
                  <a:close/>
                </a:path>
                <a:path w="3239135" h="2820034">
                  <a:moveTo>
                    <a:pt x="2039962" y="1476044"/>
                  </a:moveTo>
                  <a:lnTo>
                    <a:pt x="2028431" y="1427924"/>
                  </a:lnTo>
                  <a:lnTo>
                    <a:pt x="2013204" y="1380299"/>
                  </a:lnTo>
                  <a:lnTo>
                    <a:pt x="1994623" y="1333271"/>
                  </a:lnTo>
                  <a:lnTo>
                    <a:pt x="1973084" y="1286878"/>
                  </a:lnTo>
                  <a:lnTo>
                    <a:pt x="1948954" y="1241209"/>
                  </a:lnTo>
                  <a:lnTo>
                    <a:pt x="1922602" y="1196314"/>
                  </a:lnTo>
                  <a:lnTo>
                    <a:pt x="1894408" y="1152271"/>
                  </a:lnTo>
                  <a:lnTo>
                    <a:pt x="1864753" y="1109154"/>
                  </a:lnTo>
                  <a:lnTo>
                    <a:pt x="1833994" y="1067015"/>
                  </a:lnTo>
                  <a:lnTo>
                    <a:pt x="1802536" y="1025944"/>
                  </a:lnTo>
                  <a:lnTo>
                    <a:pt x="1770722" y="985989"/>
                  </a:lnTo>
                  <a:lnTo>
                    <a:pt x="1738934" y="947229"/>
                  </a:lnTo>
                  <a:lnTo>
                    <a:pt x="1707565" y="909726"/>
                  </a:lnTo>
                  <a:lnTo>
                    <a:pt x="1679587" y="875931"/>
                  </a:lnTo>
                  <a:lnTo>
                    <a:pt x="1620367" y="803490"/>
                  </a:lnTo>
                  <a:lnTo>
                    <a:pt x="1588973" y="766381"/>
                  </a:lnTo>
                  <a:lnTo>
                    <a:pt x="1556308" y="729716"/>
                  </a:lnTo>
                  <a:lnTo>
                    <a:pt x="1522298" y="694258"/>
                  </a:lnTo>
                  <a:lnTo>
                    <a:pt x="1486877" y="660768"/>
                  </a:lnTo>
                  <a:lnTo>
                    <a:pt x="1449971" y="630021"/>
                  </a:lnTo>
                  <a:lnTo>
                    <a:pt x="1411516" y="602780"/>
                  </a:lnTo>
                  <a:lnTo>
                    <a:pt x="1371447" y="579831"/>
                  </a:lnTo>
                  <a:lnTo>
                    <a:pt x="1329690" y="561924"/>
                  </a:lnTo>
                  <a:lnTo>
                    <a:pt x="1286179" y="549833"/>
                  </a:lnTo>
                  <a:lnTo>
                    <a:pt x="1273746" y="552157"/>
                  </a:lnTo>
                  <a:lnTo>
                    <a:pt x="1267142" y="561555"/>
                  </a:lnTo>
                  <a:lnTo>
                    <a:pt x="1267955" y="572681"/>
                  </a:lnTo>
                  <a:lnTo>
                    <a:pt x="1277797" y="580186"/>
                  </a:lnTo>
                  <a:lnTo>
                    <a:pt x="1322755" y="595782"/>
                  </a:lnTo>
                  <a:lnTo>
                    <a:pt x="1365491" y="617651"/>
                  </a:lnTo>
                  <a:lnTo>
                    <a:pt x="1406144" y="644867"/>
                  </a:lnTo>
                  <a:lnTo>
                    <a:pt x="1444879" y="676478"/>
                  </a:lnTo>
                  <a:lnTo>
                    <a:pt x="1481861" y="711530"/>
                  </a:lnTo>
                  <a:lnTo>
                    <a:pt x="1517230" y="749096"/>
                  </a:lnTo>
                  <a:lnTo>
                    <a:pt x="1551178" y="788238"/>
                  </a:lnTo>
                  <a:lnTo>
                    <a:pt x="1583829" y="827989"/>
                  </a:lnTo>
                  <a:lnTo>
                    <a:pt x="1645932" y="905573"/>
                  </a:lnTo>
                  <a:lnTo>
                    <a:pt x="1675701" y="941527"/>
                  </a:lnTo>
                  <a:lnTo>
                    <a:pt x="1688604" y="956868"/>
                  </a:lnTo>
                  <a:lnTo>
                    <a:pt x="1713915" y="987933"/>
                  </a:lnTo>
                  <a:lnTo>
                    <a:pt x="1726349" y="1003642"/>
                  </a:lnTo>
                  <a:lnTo>
                    <a:pt x="1722831" y="1002842"/>
                  </a:lnTo>
                  <a:lnTo>
                    <a:pt x="1718983" y="1003566"/>
                  </a:lnTo>
                  <a:lnTo>
                    <a:pt x="1714449" y="1008087"/>
                  </a:lnTo>
                  <a:lnTo>
                    <a:pt x="1713306" y="1010602"/>
                  </a:lnTo>
                  <a:lnTo>
                    <a:pt x="1713306" y="1016495"/>
                  </a:lnTo>
                  <a:lnTo>
                    <a:pt x="1714449" y="1018997"/>
                  </a:lnTo>
                  <a:lnTo>
                    <a:pt x="1718373" y="1022921"/>
                  </a:lnTo>
                  <a:lnTo>
                    <a:pt x="1720888" y="1024013"/>
                  </a:lnTo>
                  <a:lnTo>
                    <a:pt x="1726476" y="1024013"/>
                  </a:lnTo>
                  <a:lnTo>
                    <a:pt x="1729270" y="1022921"/>
                  </a:lnTo>
                  <a:lnTo>
                    <a:pt x="1733067" y="1019086"/>
                  </a:lnTo>
                  <a:lnTo>
                    <a:pt x="1734083" y="1016698"/>
                  </a:lnTo>
                  <a:lnTo>
                    <a:pt x="1734197" y="1013828"/>
                  </a:lnTo>
                  <a:lnTo>
                    <a:pt x="1763661" y="1052969"/>
                  </a:lnTo>
                  <a:lnTo>
                    <a:pt x="1792173" y="1092796"/>
                  </a:lnTo>
                  <a:lnTo>
                    <a:pt x="1819757" y="1133259"/>
                  </a:lnTo>
                  <a:lnTo>
                    <a:pt x="1846440" y="1174330"/>
                  </a:lnTo>
                  <a:lnTo>
                    <a:pt x="1872221" y="1215974"/>
                  </a:lnTo>
                  <a:lnTo>
                    <a:pt x="1897367" y="1260563"/>
                  </a:lnTo>
                  <a:lnTo>
                    <a:pt x="1920113" y="1306029"/>
                  </a:lnTo>
                  <a:lnTo>
                    <a:pt x="1941334" y="1352118"/>
                  </a:lnTo>
                  <a:lnTo>
                    <a:pt x="1982571" y="1444929"/>
                  </a:lnTo>
                  <a:lnTo>
                    <a:pt x="2004288" y="1491081"/>
                  </a:lnTo>
                  <a:lnTo>
                    <a:pt x="2014766" y="1500441"/>
                  </a:lnTo>
                  <a:lnTo>
                    <a:pt x="2027504" y="1499095"/>
                  </a:lnTo>
                  <a:lnTo>
                    <a:pt x="2037537" y="1489976"/>
                  </a:lnTo>
                  <a:lnTo>
                    <a:pt x="2039962" y="1476044"/>
                  </a:lnTo>
                  <a:close/>
                </a:path>
                <a:path w="3239135" h="2820034">
                  <a:moveTo>
                    <a:pt x="2053361" y="1093482"/>
                  </a:moveTo>
                  <a:lnTo>
                    <a:pt x="2052383" y="1091349"/>
                  </a:lnTo>
                  <a:lnTo>
                    <a:pt x="2050770" y="1089685"/>
                  </a:lnTo>
                  <a:lnTo>
                    <a:pt x="2047443" y="1086408"/>
                  </a:lnTo>
                  <a:lnTo>
                    <a:pt x="2041537" y="1086408"/>
                  </a:lnTo>
                  <a:lnTo>
                    <a:pt x="2036597" y="1091349"/>
                  </a:lnTo>
                  <a:lnTo>
                    <a:pt x="2035632" y="1093482"/>
                  </a:lnTo>
                  <a:lnTo>
                    <a:pt x="2035632" y="1098461"/>
                  </a:lnTo>
                  <a:lnTo>
                    <a:pt x="2036597" y="1100556"/>
                  </a:lnTo>
                  <a:lnTo>
                    <a:pt x="2038261" y="1102169"/>
                  </a:lnTo>
                  <a:lnTo>
                    <a:pt x="2039912" y="1103871"/>
                  </a:lnTo>
                  <a:lnTo>
                    <a:pt x="2042020" y="1104798"/>
                  </a:lnTo>
                  <a:lnTo>
                    <a:pt x="2046757" y="1104798"/>
                  </a:lnTo>
                  <a:lnTo>
                    <a:pt x="2049106" y="1103871"/>
                  </a:lnTo>
                  <a:lnTo>
                    <a:pt x="2052383" y="1100556"/>
                  </a:lnTo>
                  <a:lnTo>
                    <a:pt x="2053361" y="1098461"/>
                  </a:lnTo>
                  <a:lnTo>
                    <a:pt x="2053361" y="1093482"/>
                  </a:lnTo>
                  <a:close/>
                </a:path>
                <a:path w="3239135" h="2820034">
                  <a:moveTo>
                    <a:pt x="2057323" y="829183"/>
                  </a:moveTo>
                  <a:lnTo>
                    <a:pt x="2056269" y="826833"/>
                  </a:lnTo>
                  <a:lnTo>
                    <a:pt x="2054453" y="824979"/>
                  </a:lnTo>
                  <a:lnTo>
                    <a:pt x="2050732" y="821296"/>
                  </a:lnTo>
                  <a:lnTo>
                    <a:pt x="2044166" y="821296"/>
                  </a:lnTo>
                  <a:lnTo>
                    <a:pt x="2040445" y="824979"/>
                  </a:lnTo>
                  <a:lnTo>
                    <a:pt x="2038616" y="826833"/>
                  </a:lnTo>
                  <a:lnTo>
                    <a:pt x="2037524" y="829183"/>
                  </a:lnTo>
                  <a:lnTo>
                    <a:pt x="2037524" y="834758"/>
                  </a:lnTo>
                  <a:lnTo>
                    <a:pt x="2038616" y="837095"/>
                  </a:lnTo>
                  <a:lnTo>
                    <a:pt x="2042312" y="840816"/>
                  </a:lnTo>
                  <a:lnTo>
                    <a:pt x="2044700" y="841870"/>
                  </a:lnTo>
                  <a:lnTo>
                    <a:pt x="2047328" y="841870"/>
                  </a:lnTo>
                  <a:lnTo>
                    <a:pt x="2049957" y="841870"/>
                  </a:lnTo>
                  <a:lnTo>
                    <a:pt x="2052586" y="840816"/>
                  </a:lnTo>
                  <a:lnTo>
                    <a:pt x="2056269" y="837095"/>
                  </a:lnTo>
                  <a:lnTo>
                    <a:pt x="2057323" y="834758"/>
                  </a:lnTo>
                  <a:lnTo>
                    <a:pt x="2057323" y="829183"/>
                  </a:lnTo>
                  <a:close/>
                </a:path>
                <a:path w="3239135" h="2820034">
                  <a:moveTo>
                    <a:pt x="2071370" y="1363814"/>
                  </a:moveTo>
                  <a:lnTo>
                    <a:pt x="2070366" y="1361554"/>
                  </a:lnTo>
                  <a:lnTo>
                    <a:pt x="2065096" y="1356296"/>
                  </a:lnTo>
                  <a:lnTo>
                    <a:pt x="2058822" y="1356296"/>
                  </a:lnTo>
                  <a:lnTo>
                    <a:pt x="2055342" y="1359814"/>
                  </a:lnTo>
                  <a:lnTo>
                    <a:pt x="2053564" y="1361554"/>
                  </a:lnTo>
                  <a:lnTo>
                    <a:pt x="2052548" y="1363814"/>
                  </a:lnTo>
                  <a:lnTo>
                    <a:pt x="2052548" y="1369110"/>
                  </a:lnTo>
                  <a:lnTo>
                    <a:pt x="2053564" y="1371333"/>
                  </a:lnTo>
                  <a:lnTo>
                    <a:pt x="2055342" y="1373073"/>
                  </a:lnTo>
                  <a:lnTo>
                    <a:pt x="2057082" y="1374851"/>
                  </a:lnTo>
                  <a:lnTo>
                    <a:pt x="2059355" y="1375854"/>
                  </a:lnTo>
                  <a:lnTo>
                    <a:pt x="2064372" y="1375854"/>
                  </a:lnTo>
                  <a:lnTo>
                    <a:pt x="2066836" y="1374851"/>
                  </a:lnTo>
                  <a:lnTo>
                    <a:pt x="2068626" y="1373073"/>
                  </a:lnTo>
                  <a:lnTo>
                    <a:pt x="2070366" y="1371333"/>
                  </a:lnTo>
                  <a:lnTo>
                    <a:pt x="2071370" y="1369110"/>
                  </a:lnTo>
                  <a:lnTo>
                    <a:pt x="2071370" y="1363814"/>
                  </a:lnTo>
                  <a:close/>
                </a:path>
                <a:path w="3239135" h="2820034">
                  <a:moveTo>
                    <a:pt x="2084692" y="1220876"/>
                  </a:moveTo>
                  <a:lnTo>
                    <a:pt x="2084006" y="1219377"/>
                  </a:lnTo>
                  <a:lnTo>
                    <a:pt x="2082876" y="1218196"/>
                  </a:lnTo>
                  <a:lnTo>
                    <a:pt x="2080526" y="1215898"/>
                  </a:lnTo>
                  <a:lnTo>
                    <a:pt x="2076361" y="1215898"/>
                  </a:lnTo>
                  <a:lnTo>
                    <a:pt x="2074049" y="1218196"/>
                  </a:lnTo>
                  <a:lnTo>
                    <a:pt x="2072868" y="1219377"/>
                  </a:lnTo>
                  <a:lnTo>
                    <a:pt x="2072220" y="1220876"/>
                  </a:lnTo>
                  <a:lnTo>
                    <a:pt x="2072220" y="1224381"/>
                  </a:lnTo>
                  <a:lnTo>
                    <a:pt x="2072868" y="1225880"/>
                  </a:lnTo>
                  <a:lnTo>
                    <a:pt x="2074049" y="1227010"/>
                  </a:lnTo>
                  <a:lnTo>
                    <a:pt x="2075218" y="1228178"/>
                  </a:lnTo>
                  <a:lnTo>
                    <a:pt x="2076716" y="1228826"/>
                  </a:lnTo>
                  <a:lnTo>
                    <a:pt x="2080044" y="1228826"/>
                  </a:lnTo>
                  <a:lnTo>
                    <a:pt x="2081695" y="1228178"/>
                  </a:lnTo>
                  <a:lnTo>
                    <a:pt x="2084006" y="1225880"/>
                  </a:lnTo>
                  <a:lnTo>
                    <a:pt x="2084692" y="1224381"/>
                  </a:lnTo>
                  <a:lnTo>
                    <a:pt x="2084692" y="1220876"/>
                  </a:lnTo>
                  <a:close/>
                </a:path>
                <a:path w="3239135" h="2820034">
                  <a:moveTo>
                    <a:pt x="2091778" y="551332"/>
                  </a:moveTo>
                  <a:lnTo>
                    <a:pt x="2090521" y="548538"/>
                  </a:lnTo>
                  <a:lnTo>
                    <a:pt x="2084044" y="542036"/>
                  </a:lnTo>
                  <a:lnTo>
                    <a:pt x="2076272" y="542036"/>
                  </a:lnTo>
                  <a:lnTo>
                    <a:pt x="2069795" y="548538"/>
                  </a:lnTo>
                  <a:lnTo>
                    <a:pt x="2068537" y="551332"/>
                  </a:lnTo>
                  <a:lnTo>
                    <a:pt x="2068537" y="557834"/>
                  </a:lnTo>
                  <a:lnTo>
                    <a:pt x="2069795" y="560628"/>
                  </a:lnTo>
                  <a:lnTo>
                    <a:pt x="2071941" y="562724"/>
                  </a:lnTo>
                  <a:lnTo>
                    <a:pt x="2074125" y="564946"/>
                  </a:lnTo>
                  <a:lnTo>
                    <a:pt x="2076919" y="566166"/>
                  </a:lnTo>
                  <a:lnTo>
                    <a:pt x="2083117" y="566166"/>
                  </a:lnTo>
                  <a:lnTo>
                    <a:pt x="2086190" y="564946"/>
                  </a:lnTo>
                  <a:lnTo>
                    <a:pt x="2088375" y="562724"/>
                  </a:lnTo>
                  <a:lnTo>
                    <a:pt x="2090521" y="560628"/>
                  </a:lnTo>
                  <a:lnTo>
                    <a:pt x="2091778" y="557834"/>
                  </a:lnTo>
                  <a:lnTo>
                    <a:pt x="2091778" y="551332"/>
                  </a:lnTo>
                  <a:close/>
                </a:path>
                <a:path w="3239135" h="2820034">
                  <a:moveTo>
                    <a:pt x="2096681" y="961618"/>
                  </a:moveTo>
                  <a:lnTo>
                    <a:pt x="2095258" y="958418"/>
                  </a:lnTo>
                  <a:lnTo>
                    <a:pt x="2087778" y="950899"/>
                  </a:lnTo>
                  <a:lnTo>
                    <a:pt x="2078824" y="950899"/>
                  </a:lnTo>
                  <a:lnTo>
                    <a:pt x="2073846" y="955916"/>
                  </a:lnTo>
                  <a:lnTo>
                    <a:pt x="2071331" y="958418"/>
                  </a:lnTo>
                  <a:lnTo>
                    <a:pt x="2069871" y="961618"/>
                  </a:lnTo>
                  <a:lnTo>
                    <a:pt x="2069871" y="969137"/>
                  </a:lnTo>
                  <a:lnTo>
                    <a:pt x="2071331" y="972362"/>
                  </a:lnTo>
                  <a:lnTo>
                    <a:pt x="2076361" y="977341"/>
                  </a:lnTo>
                  <a:lnTo>
                    <a:pt x="2079548" y="978750"/>
                  </a:lnTo>
                  <a:lnTo>
                    <a:pt x="2086724" y="978750"/>
                  </a:lnTo>
                  <a:lnTo>
                    <a:pt x="2090280" y="977341"/>
                  </a:lnTo>
                  <a:lnTo>
                    <a:pt x="2095258" y="972362"/>
                  </a:lnTo>
                  <a:lnTo>
                    <a:pt x="2096681" y="969137"/>
                  </a:lnTo>
                  <a:lnTo>
                    <a:pt x="2096681" y="961618"/>
                  </a:lnTo>
                  <a:close/>
                </a:path>
                <a:path w="3239135" h="2820034">
                  <a:moveTo>
                    <a:pt x="2114169" y="336740"/>
                  </a:moveTo>
                  <a:lnTo>
                    <a:pt x="2112797" y="333629"/>
                  </a:lnTo>
                  <a:lnTo>
                    <a:pt x="2105583" y="326428"/>
                  </a:lnTo>
                  <a:lnTo>
                    <a:pt x="2096998" y="326428"/>
                  </a:lnTo>
                  <a:lnTo>
                    <a:pt x="2092223" y="331241"/>
                  </a:lnTo>
                  <a:lnTo>
                    <a:pt x="2089797" y="333629"/>
                  </a:lnTo>
                  <a:lnTo>
                    <a:pt x="2088426" y="336740"/>
                  </a:lnTo>
                  <a:lnTo>
                    <a:pt x="2088426" y="343928"/>
                  </a:lnTo>
                  <a:lnTo>
                    <a:pt x="2089797" y="347002"/>
                  </a:lnTo>
                  <a:lnTo>
                    <a:pt x="2092223" y="349389"/>
                  </a:lnTo>
                  <a:lnTo>
                    <a:pt x="2094611" y="351815"/>
                  </a:lnTo>
                  <a:lnTo>
                    <a:pt x="2097735" y="353187"/>
                  </a:lnTo>
                  <a:lnTo>
                    <a:pt x="2104580" y="353187"/>
                  </a:lnTo>
                  <a:lnTo>
                    <a:pt x="2108022" y="351815"/>
                  </a:lnTo>
                  <a:lnTo>
                    <a:pt x="2110409" y="349389"/>
                  </a:lnTo>
                  <a:lnTo>
                    <a:pt x="2112797" y="347002"/>
                  </a:lnTo>
                  <a:lnTo>
                    <a:pt x="2114169" y="343928"/>
                  </a:lnTo>
                  <a:lnTo>
                    <a:pt x="2114169" y="336740"/>
                  </a:lnTo>
                  <a:close/>
                </a:path>
                <a:path w="3239135" h="2820034">
                  <a:moveTo>
                    <a:pt x="2116683" y="1486509"/>
                  </a:moveTo>
                  <a:lnTo>
                    <a:pt x="2115870" y="1484693"/>
                  </a:lnTo>
                  <a:lnTo>
                    <a:pt x="2114448" y="1483321"/>
                  </a:lnTo>
                  <a:lnTo>
                    <a:pt x="2111654" y="1480489"/>
                  </a:lnTo>
                  <a:lnTo>
                    <a:pt x="2106638" y="1480489"/>
                  </a:lnTo>
                  <a:lnTo>
                    <a:pt x="2103843" y="1483321"/>
                  </a:lnTo>
                  <a:lnTo>
                    <a:pt x="2102434" y="1484693"/>
                  </a:lnTo>
                  <a:lnTo>
                    <a:pt x="2101621" y="1486509"/>
                  </a:lnTo>
                  <a:lnTo>
                    <a:pt x="2101621" y="1490713"/>
                  </a:lnTo>
                  <a:lnTo>
                    <a:pt x="2102434" y="1492491"/>
                  </a:lnTo>
                  <a:lnTo>
                    <a:pt x="2105228" y="1495323"/>
                  </a:lnTo>
                  <a:lnTo>
                    <a:pt x="2107044" y="1496123"/>
                  </a:lnTo>
                  <a:lnTo>
                    <a:pt x="2111057" y="1496123"/>
                  </a:lnTo>
                  <a:lnTo>
                    <a:pt x="2113038" y="1495323"/>
                  </a:lnTo>
                  <a:lnTo>
                    <a:pt x="2115870" y="1492491"/>
                  </a:lnTo>
                  <a:lnTo>
                    <a:pt x="2116683" y="1490713"/>
                  </a:lnTo>
                  <a:lnTo>
                    <a:pt x="2116683" y="1488490"/>
                  </a:lnTo>
                  <a:lnTo>
                    <a:pt x="2116683" y="1486509"/>
                  </a:lnTo>
                  <a:close/>
                </a:path>
                <a:path w="3239135" h="2820034">
                  <a:moveTo>
                    <a:pt x="2135670" y="686676"/>
                  </a:moveTo>
                  <a:lnTo>
                    <a:pt x="2134451" y="683971"/>
                  </a:lnTo>
                  <a:lnTo>
                    <a:pt x="2128101" y="677583"/>
                  </a:lnTo>
                  <a:lnTo>
                    <a:pt x="2120481" y="677583"/>
                  </a:lnTo>
                  <a:lnTo>
                    <a:pt x="2114131" y="683971"/>
                  </a:lnTo>
                  <a:lnTo>
                    <a:pt x="2112911" y="686676"/>
                  </a:lnTo>
                  <a:lnTo>
                    <a:pt x="2112911" y="693102"/>
                  </a:lnTo>
                  <a:lnTo>
                    <a:pt x="2114131" y="695807"/>
                  </a:lnTo>
                  <a:lnTo>
                    <a:pt x="2116277" y="697915"/>
                  </a:lnTo>
                  <a:lnTo>
                    <a:pt x="2118385" y="700062"/>
                  </a:lnTo>
                  <a:lnTo>
                    <a:pt x="2121090" y="701268"/>
                  </a:lnTo>
                  <a:lnTo>
                    <a:pt x="2127212" y="701268"/>
                  </a:lnTo>
                  <a:lnTo>
                    <a:pt x="2130196" y="700062"/>
                  </a:lnTo>
                  <a:lnTo>
                    <a:pt x="2132342" y="697915"/>
                  </a:lnTo>
                  <a:lnTo>
                    <a:pt x="2134451" y="695807"/>
                  </a:lnTo>
                  <a:lnTo>
                    <a:pt x="2135670" y="693102"/>
                  </a:lnTo>
                  <a:lnTo>
                    <a:pt x="2135670" y="686676"/>
                  </a:lnTo>
                  <a:close/>
                </a:path>
                <a:path w="3239135" h="2820034">
                  <a:moveTo>
                    <a:pt x="2191220" y="795959"/>
                  </a:moveTo>
                  <a:lnTo>
                    <a:pt x="2190204" y="793737"/>
                  </a:lnTo>
                  <a:lnTo>
                    <a:pt x="2188464" y="791959"/>
                  </a:lnTo>
                  <a:lnTo>
                    <a:pt x="2184895" y="788441"/>
                  </a:lnTo>
                  <a:lnTo>
                    <a:pt x="2178621" y="788441"/>
                  </a:lnTo>
                  <a:lnTo>
                    <a:pt x="2173325" y="793737"/>
                  </a:lnTo>
                  <a:lnTo>
                    <a:pt x="2172309" y="795959"/>
                  </a:lnTo>
                  <a:lnTo>
                    <a:pt x="2172309" y="801293"/>
                  </a:lnTo>
                  <a:lnTo>
                    <a:pt x="2173325" y="803554"/>
                  </a:lnTo>
                  <a:lnTo>
                    <a:pt x="2175103" y="805256"/>
                  </a:lnTo>
                  <a:lnTo>
                    <a:pt x="2176881" y="807072"/>
                  </a:lnTo>
                  <a:lnTo>
                    <a:pt x="2179116" y="808037"/>
                  </a:lnTo>
                  <a:lnTo>
                    <a:pt x="2184171" y="808037"/>
                  </a:lnTo>
                  <a:lnTo>
                    <a:pt x="2186686" y="807072"/>
                  </a:lnTo>
                  <a:lnTo>
                    <a:pt x="2188464" y="805256"/>
                  </a:lnTo>
                  <a:lnTo>
                    <a:pt x="2190204" y="803554"/>
                  </a:lnTo>
                  <a:lnTo>
                    <a:pt x="2191220" y="801293"/>
                  </a:lnTo>
                  <a:lnTo>
                    <a:pt x="2191220" y="795959"/>
                  </a:lnTo>
                  <a:close/>
                </a:path>
                <a:path w="3239135" h="2820034">
                  <a:moveTo>
                    <a:pt x="2207209" y="423214"/>
                  </a:moveTo>
                  <a:lnTo>
                    <a:pt x="2206599" y="421881"/>
                  </a:lnTo>
                  <a:lnTo>
                    <a:pt x="2205545" y="420801"/>
                  </a:lnTo>
                  <a:lnTo>
                    <a:pt x="2203399" y="418655"/>
                  </a:lnTo>
                  <a:lnTo>
                    <a:pt x="2199602" y="418655"/>
                  </a:lnTo>
                  <a:lnTo>
                    <a:pt x="2196401" y="421881"/>
                  </a:lnTo>
                  <a:lnTo>
                    <a:pt x="2195792" y="423214"/>
                  </a:lnTo>
                  <a:lnTo>
                    <a:pt x="2195792" y="426453"/>
                  </a:lnTo>
                  <a:lnTo>
                    <a:pt x="2196401" y="427786"/>
                  </a:lnTo>
                  <a:lnTo>
                    <a:pt x="2198547" y="429933"/>
                  </a:lnTo>
                  <a:lnTo>
                    <a:pt x="2199919" y="430530"/>
                  </a:lnTo>
                  <a:lnTo>
                    <a:pt x="2202954" y="430530"/>
                  </a:lnTo>
                  <a:lnTo>
                    <a:pt x="2204491" y="429933"/>
                  </a:lnTo>
                  <a:lnTo>
                    <a:pt x="2205545" y="428879"/>
                  </a:lnTo>
                  <a:lnTo>
                    <a:pt x="2206599" y="427786"/>
                  </a:lnTo>
                  <a:lnTo>
                    <a:pt x="2207209" y="426453"/>
                  </a:lnTo>
                  <a:lnTo>
                    <a:pt x="2207209" y="423214"/>
                  </a:lnTo>
                  <a:close/>
                </a:path>
                <a:path w="3239135" h="2820034">
                  <a:moveTo>
                    <a:pt x="2288387" y="530237"/>
                  </a:moveTo>
                  <a:lnTo>
                    <a:pt x="2287574" y="528421"/>
                  </a:lnTo>
                  <a:lnTo>
                    <a:pt x="2283320" y="524179"/>
                  </a:lnTo>
                  <a:lnTo>
                    <a:pt x="2278265" y="524179"/>
                  </a:lnTo>
                  <a:lnTo>
                    <a:pt x="2274011" y="528421"/>
                  </a:lnTo>
                  <a:lnTo>
                    <a:pt x="2273198" y="530237"/>
                  </a:lnTo>
                  <a:lnTo>
                    <a:pt x="2273198" y="534517"/>
                  </a:lnTo>
                  <a:lnTo>
                    <a:pt x="2274011" y="536295"/>
                  </a:lnTo>
                  <a:lnTo>
                    <a:pt x="2276881" y="539127"/>
                  </a:lnTo>
                  <a:lnTo>
                    <a:pt x="2278672" y="539940"/>
                  </a:lnTo>
                  <a:lnTo>
                    <a:pt x="2282710" y="539940"/>
                  </a:lnTo>
                  <a:lnTo>
                    <a:pt x="2284742" y="539127"/>
                  </a:lnTo>
                  <a:lnTo>
                    <a:pt x="2286152" y="537718"/>
                  </a:lnTo>
                  <a:lnTo>
                    <a:pt x="2287574" y="536295"/>
                  </a:lnTo>
                  <a:lnTo>
                    <a:pt x="2288387" y="534517"/>
                  </a:lnTo>
                  <a:lnTo>
                    <a:pt x="2288387" y="530237"/>
                  </a:lnTo>
                  <a:close/>
                </a:path>
                <a:path w="3239135" h="2820034">
                  <a:moveTo>
                    <a:pt x="2318308" y="664171"/>
                  </a:moveTo>
                  <a:lnTo>
                    <a:pt x="2317661" y="662749"/>
                  </a:lnTo>
                  <a:lnTo>
                    <a:pt x="2316556" y="661619"/>
                  </a:lnTo>
                  <a:lnTo>
                    <a:pt x="2314333" y="659396"/>
                  </a:lnTo>
                  <a:lnTo>
                    <a:pt x="2310371" y="659396"/>
                  </a:lnTo>
                  <a:lnTo>
                    <a:pt x="2307005" y="662749"/>
                  </a:lnTo>
                  <a:lnTo>
                    <a:pt x="2306358" y="664171"/>
                  </a:lnTo>
                  <a:lnTo>
                    <a:pt x="2306358" y="667524"/>
                  </a:lnTo>
                  <a:lnTo>
                    <a:pt x="2307005" y="668934"/>
                  </a:lnTo>
                  <a:lnTo>
                    <a:pt x="2308136" y="670026"/>
                  </a:lnTo>
                  <a:lnTo>
                    <a:pt x="2309228" y="671156"/>
                  </a:lnTo>
                  <a:lnTo>
                    <a:pt x="2310688" y="671766"/>
                  </a:lnTo>
                  <a:lnTo>
                    <a:pt x="2313851" y="671766"/>
                  </a:lnTo>
                  <a:lnTo>
                    <a:pt x="2315426" y="671156"/>
                  </a:lnTo>
                  <a:lnTo>
                    <a:pt x="2316556" y="670026"/>
                  </a:lnTo>
                  <a:lnTo>
                    <a:pt x="2317661" y="668934"/>
                  </a:lnTo>
                  <a:lnTo>
                    <a:pt x="2318308" y="667524"/>
                  </a:lnTo>
                  <a:lnTo>
                    <a:pt x="2318308" y="664171"/>
                  </a:lnTo>
                  <a:close/>
                </a:path>
                <a:path w="3239135" h="2820034">
                  <a:moveTo>
                    <a:pt x="2319197" y="1024826"/>
                  </a:moveTo>
                  <a:lnTo>
                    <a:pt x="2317978" y="1022108"/>
                  </a:lnTo>
                  <a:lnTo>
                    <a:pt x="2311628" y="1015771"/>
                  </a:lnTo>
                  <a:lnTo>
                    <a:pt x="2304008" y="1015771"/>
                  </a:lnTo>
                  <a:lnTo>
                    <a:pt x="2299805" y="1020013"/>
                  </a:lnTo>
                  <a:lnTo>
                    <a:pt x="2297696" y="1022108"/>
                  </a:lnTo>
                  <a:lnTo>
                    <a:pt x="2296477" y="1024826"/>
                  </a:lnTo>
                  <a:lnTo>
                    <a:pt x="2296477" y="1031201"/>
                  </a:lnTo>
                  <a:lnTo>
                    <a:pt x="2297696" y="1033919"/>
                  </a:lnTo>
                  <a:lnTo>
                    <a:pt x="2301951" y="1038161"/>
                  </a:lnTo>
                  <a:lnTo>
                    <a:pt x="2304656" y="1039368"/>
                  </a:lnTo>
                  <a:lnTo>
                    <a:pt x="2310727" y="1039368"/>
                  </a:lnTo>
                  <a:lnTo>
                    <a:pt x="2313724" y="1038161"/>
                  </a:lnTo>
                  <a:lnTo>
                    <a:pt x="2317978" y="1033919"/>
                  </a:lnTo>
                  <a:lnTo>
                    <a:pt x="2319197" y="1031201"/>
                  </a:lnTo>
                  <a:lnTo>
                    <a:pt x="2319197" y="1024826"/>
                  </a:lnTo>
                  <a:close/>
                </a:path>
                <a:path w="3239135" h="2820034">
                  <a:moveTo>
                    <a:pt x="2326843" y="871778"/>
                  </a:moveTo>
                  <a:lnTo>
                    <a:pt x="2326195" y="870242"/>
                  </a:lnTo>
                  <a:lnTo>
                    <a:pt x="2324989" y="869061"/>
                  </a:lnTo>
                  <a:lnTo>
                    <a:pt x="2322588" y="866686"/>
                  </a:lnTo>
                  <a:lnTo>
                    <a:pt x="2318385" y="866686"/>
                  </a:lnTo>
                  <a:lnTo>
                    <a:pt x="2314816" y="870242"/>
                  </a:lnTo>
                  <a:lnTo>
                    <a:pt x="2314130" y="871778"/>
                  </a:lnTo>
                  <a:lnTo>
                    <a:pt x="2314130" y="875334"/>
                  </a:lnTo>
                  <a:lnTo>
                    <a:pt x="2314816" y="876871"/>
                  </a:lnTo>
                  <a:lnTo>
                    <a:pt x="2315997" y="878039"/>
                  </a:lnTo>
                  <a:lnTo>
                    <a:pt x="2317216" y="879208"/>
                  </a:lnTo>
                  <a:lnTo>
                    <a:pt x="2318702" y="879894"/>
                  </a:lnTo>
                  <a:lnTo>
                    <a:pt x="2320404" y="879894"/>
                  </a:lnTo>
                  <a:lnTo>
                    <a:pt x="2322106" y="879894"/>
                  </a:lnTo>
                  <a:lnTo>
                    <a:pt x="2323808" y="879208"/>
                  </a:lnTo>
                  <a:lnTo>
                    <a:pt x="2324989" y="878039"/>
                  </a:lnTo>
                  <a:lnTo>
                    <a:pt x="2326195" y="876871"/>
                  </a:lnTo>
                  <a:lnTo>
                    <a:pt x="2326843" y="875334"/>
                  </a:lnTo>
                  <a:lnTo>
                    <a:pt x="2326843" y="871778"/>
                  </a:lnTo>
                  <a:close/>
                </a:path>
                <a:path w="3239135" h="2820034">
                  <a:moveTo>
                    <a:pt x="2373261" y="1587347"/>
                  </a:moveTo>
                  <a:lnTo>
                    <a:pt x="2370683" y="1535252"/>
                  </a:lnTo>
                  <a:lnTo>
                    <a:pt x="2364702" y="1482801"/>
                  </a:lnTo>
                  <a:lnTo>
                    <a:pt x="2356434" y="1430782"/>
                  </a:lnTo>
                  <a:lnTo>
                    <a:pt x="2347049" y="1379956"/>
                  </a:lnTo>
                  <a:lnTo>
                    <a:pt x="2337651" y="1331125"/>
                  </a:lnTo>
                  <a:lnTo>
                    <a:pt x="2327313" y="1281099"/>
                  </a:lnTo>
                  <a:lnTo>
                    <a:pt x="2315311" y="1231493"/>
                  </a:lnTo>
                  <a:lnTo>
                    <a:pt x="2301722" y="1182319"/>
                  </a:lnTo>
                  <a:lnTo>
                    <a:pt x="2286609" y="1133589"/>
                  </a:lnTo>
                  <a:lnTo>
                    <a:pt x="2270023" y="1085342"/>
                  </a:lnTo>
                  <a:lnTo>
                    <a:pt x="2252027" y="1037590"/>
                  </a:lnTo>
                  <a:lnTo>
                    <a:pt x="2232672" y="990358"/>
                  </a:lnTo>
                  <a:lnTo>
                    <a:pt x="2212022" y="943673"/>
                  </a:lnTo>
                  <a:lnTo>
                    <a:pt x="2190724" y="899401"/>
                  </a:lnTo>
                  <a:lnTo>
                    <a:pt x="2167788" y="856068"/>
                  </a:lnTo>
                  <a:lnTo>
                    <a:pt x="2143252" y="813714"/>
                  </a:lnTo>
                  <a:lnTo>
                    <a:pt x="2117128" y="772426"/>
                  </a:lnTo>
                  <a:lnTo>
                    <a:pt x="2089454" y="732256"/>
                  </a:lnTo>
                  <a:lnTo>
                    <a:pt x="2060244" y="693267"/>
                  </a:lnTo>
                  <a:lnTo>
                    <a:pt x="2029523" y="655523"/>
                  </a:lnTo>
                  <a:lnTo>
                    <a:pt x="1997316" y="619099"/>
                  </a:lnTo>
                  <a:lnTo>
                    <a:pt x="1963635" y="584047"/>
                  </a:lnTo>
                  <a:lnTo>
                    <a:pt x="1928533" y="550443"/>
                  </a:lnTo>
                  <a:lnTo>
                    <a:pt x="1892007" y="518337"/>
                  </a:lnTo>
                  <a:lnTo>
                    <a:pt x="1854085" y="487807"/>
                  </a:lnTo>
                  <a:lnTo>
                    <a:pt x="1814804" y="458901"/>
                  </a:lnTo>
                  <a:lnTo>
                    <a:pt x="1774177" y="431698"/>
                  </a:lnTo>
                  <a:lnTo>
                    <a:pt x="1732229" y="406260"/>
                  </a:lnTo>
                  <a:lnTo>
                    <a:pt x="1688985" y="382651"/>
                  </a:lnTo>
                  <a:lnTo>
                    <a:pt x="1674888" y="381469"/>
                  </a:lnTo>
                  <a:lnTo>
                    <a:pt x="1665020" y="389826"/>
                  </a:lnTo>
                  <a:lnTo>
                    <a:pt x="1662684" y="402209"/>
                  </a:lnTo>
                  <a:lnTo>
                    <a:pt x="1671167" y="413080"/>
                  </a:lnTo>
                  <a:lnTo>
                    <a:pt x="1715655" y="439039"/>
                  </a:lnTo>
                  <a:lnTo>
                    <a:pt x="1758492" y="466864"/>
                  </a:lnTo>
                  <a:lnTo>
                    <a:pt x="1799678" y="496493"/>
                  </a:lnTo>
                  <a:lnTo>
                    <a:pt x="1839239" y="527850"/>
                  </a:lnTo>
                  <a:lnTo>
                    <a:pt x="1877174" y="560870"/>
                  </a:lnTo>
                  <a:lnTo>
                    <a:pt x="1913521" y="595477"/>
                  </a:lnTo>
                  <a:lnTo>
                    <a:pt x="1948281" y="631621"/>
                  </a:lnTo>
                  <a:lnTo>
                    <a:pt x="1981466" y="669213"/>
                  </a:lnTo>
                  <a:lnTo>
                    <a:pt x="2013102" y="708190"/>
                  </a:lnTo>
                  <a:lnTo>
                    <a:pt x="2043214" y="748499"/>
                  </a:lnTo>
                  <a:lnTo>
                    <a:pt x="2071789" y="790054"/>
                  </a:lnTo>
                  <a:lnTo>
                    <a:pt x="2098865" y="832802"/>
                  </a:lnTo>
                  <a:lnTo>
                    <a:pt x="2124456" y="876668"/>
                  </a:lnTo>
                  <a:lnTo>
                    <a:pt x="2148560" y="921575"/>
                  </a:lnTo>
                  <a:lnTo>
                    <a:pt x="2171217" y="967473"/>
                  </a:lnTo>
                  <a:lnTo>
                    <a:pt x="2192832" y="1015834"/>
                  </a:lnTo>
                  <a:lnTo>
                    <a:pt x="2212467" y="1065034"/>
                  </a:lnTo>
                  <a:lnTo>
                    <a:pt x="2230234" y="1114958"/>
                  </a:lnTo>
                  <a:lnTo>
                    <a:pt x="2246274" y="1165491"/>
                  </a:lnTo>
                  <a:lnTo>
                    <a:pt x="2260727" y="1216507"/>
                  </a:lnTo>
                  <a:lnTo>
                    <a:pt x="2273719" y="1267879"/>
                  </a:lnTo>
                  <a:lnTo>
                    <a:pt x="2285390" y="1319479"/>
                  </a:lnTo>
                  <a:lnTo>
                    <a:pt x="2294521" y="1371714"/>
                  </a:lnTo>
                  <a:lnTo>
                    <a:pt x="2300643" y="1424533"/>
                  </a:lnTo>
                  <a:lnTo>
                    <a:pt x="2305037" y="1477645"/>
                  </a:lnTo>
                  <a:lnTo>
                    <a:pt x="2308961" y="1530781"/>
                  </a:lnTo>
                  <a:lnTo>
                    <a:pt x="2313711" y="1583651"/>
                  </a:lnTo>
                  <a:lnTo>
                    <a:pt x="2320556" y="1635950"/>
                  </a:lnTo>
                  <a:lnTo>
                    <a:pt x="2330767" y="1687410"/>
                  </a:lnTo>
                  <a:lnTo>
                    <a:pt x="2337016" y="1696516"/>
                  </a:lnTo>
                  <a:lnTo>
                    <a:pt x="2347252" y="1699602"/>
                  </a:lnTo>
                  <a:lnTo>
                    <a:pt x="2357450" y="1696593"/>
                  </a:lnTo>
                  <a:lnTo>
                    <a:pt x="2363609" y="1687410"/>
                  </a:lnTo>
                  <a:lnTo>
                    <a:pt x="2371280" y="1638325"/>
                  </a:lnTo>
                  <a:lnTo>
                    <a:pt x="2373261" y="1587347"/>
                  </a:lnTo>
                  <a:close/>
                </a:path>
                <a:path w="3239135" h="2820034">
                  <a:moveTo>
                    <a:pt x="2437777" y="888466"/>
                  </a:moveTo>
                  <a:lnTo>
                    <a:pt x="2436444" y="885520"/>
                  </a:lnTo>
                  <a:lnTo>
                    <a:pt x="2429560" y="878598"/>
                  </a:lnTo>
                  <a:lnTo>
                    <a:pt x="2421344" y="878598"/>
                  </a:lnTo>
                  <a:lnTo>
                    <a:pt x="2414460" y="885520"/>
                  </a:lnTo>
                  <a:lnTo>
                    <a:pt x="2413127" y="888466"/>
                  </a:lnTo>
                  <a:lnTo>
                    <a:pt x="2413127" y="895375"/>
                  </a:lnTo>
                  <a:lnTo>
                    <a:pt x="2414460" y="898321"/>
                  </a:lnTo>
                  <a:lnTo>
                    <a:pt x="2419070" y="902893"/>
                  </a:lnTo>
                  <a:lnTo>
                    <a:pt x="2422029" y="904189"/>
                  </a:lnTo>
                  <a:lnTo>
                    <a:pt x="2428583" y="904189"/>
                  </a:lnTo>
                  <a:lnTo>
                    <a:pt x="2431872" y="902893"/>
                  </a:lnTo>
                  <a:lnTo>
                    <a:pt x="2434171" y="900595"/>
                  </a:lnTo>
                  <a:lnTo>
                    <a:pt x="2436444" y="898321"/>
                  </a:lnTo>
                  <a:lnTo>
                    <a:pt x="2437777" y="895375"/>
                  </a:lnTo>
                  <a:lnTo>
                    <a:pt x="2437777" y="888466"/>
                  </a:lnTo>
                  <a:close/>
                </a:path>
                <a:path w="3239135" h="2820034">
                  <a:moveTo>
                    <a:pt x="2454135" y="744994"/>
                  </a:moveTo>
                  <a:lnTo>
                    <a:pt x="2453525" y="743661"/>
                  </a:lnTo>
                  <a:lnTo>
                    <a:pt x="2450325" y="740473"/>
                  </a:lnTo>
                  <a:lnTo>
                    <a:pt x="2446566" y="740473"/>
                  </a:lnTo>
                  <a:lnTo>
                    <a:pt x="2443403" y="743661"/>
                  </a:lnTo>
                  <a:lnTo>
                    <a:pt x="2442794" y="744994"/>
                  </a:lnTo>
                  <a:lnTo>
                    <a:pt x="2442794" y="748195"/>
                  </a:lnTo>
                  <a:lnTo>
                    <a:pt x="2443403" y="749528"/>
                  </a:lnTo>
                  <a:lnTo>
                    <a:pt x="2444458" y="750570"/>
                  </a:lnTo>
                  <a:lnTo>
                    <a:pt x="2445512" y="751662"/>
                  </a:lnTo>
                  <a:lnTo>
                    <a:pt x="2446883" y="752233"/>
                  </a:lnTo>
                  <a:lnTo>
                    <a:pt x="2449880" y="752233"/>
                  </a:lnTo>
                  <a:lnTo>
                    <a:pt x="2451417" y="751662"/>
                  </a:lnTo>
                  <a:lnTo>
                    <a:pt x="2452471" y="750570"/>
                  </a:lnTo>
                  <a:lnTo>
                    <a:pt x="2453525" y="749528"/>
                  </a:lnTo>
                  <a:lnTo>
                    <a:pt x="2454135" y="748195"/>
                  </a:lnTo>
                  <a:lnTo>
                    <a:pt x="2454135" y="744994"/>
                  </a:lnTo>
                  <a:close/>
                </a:path>
                <a:path w="3239135" h="2820034">
                  <a:moveTo>
                    <a:pt x="2488463" y="434619"/>
                  </a:moveTo>
                  <a:lnTo>
                    <a:pt x="2487739" y="432917"/>
                  </a:lnTo>
                  <a:lnTo>
                    <a:pt x="2483777" y="428955"/>
                  </a:lnTo>
                  <a:lnTo>
                    <a:pt x="2479040" y="428955"/>
                  </a:lnTo>
                  <a:lnTo>
                    <a:pt x="2475065" y="432917"/>
                  </a:lnTo>
                  <a:lnTo>
                    <a:pt x="2474303" y="434619"/>
                  </a:lnTo>
                  <a:lnTo>
                    <a:pt x="2474303" y="438581"/>
                  </a:lnTo>
                  <a:lnTo>
                    <a:pt x="2475065" y="440270"/>
                  </a:lnTo>
                  <a:lnTo>
                    <a:pt x="2477744" y="442899"/>
                  </a:lnTo>
                  <a:lnTo>
                    <a:pt x="2479446" y="443674"/>
                  </a:lnTo>
                  <a:lnTo>
                    <a:pt x="2481300" y="443674"/>
                  </a:lnTo>
                  <a:lnTo>
                    <a:pt x="2483205" y="443674"/>
                  </a:lnTo>
                  <a:lnTo>
                    <a:pt x="2485110" y="442899"/>
                  </a:lnTo>
                  <a:lnTo>
                    <a:pt x="2486406" y="441566"/>
                  </a:lnTo>
                  <a:lnTo>
                    <a:pt x="2487739" y="440270"/>
                  </a:lnTo>
                  <a:lnTo>
                    <a:pt x="2488463" y="438581"/>
                  </a:lnTo>
                  <a:lnTo>
                    <a:pt x="2488463" y="434619"/>
                  </a:lnTo>
                  <a:close/>
                </a:path>
                <a:path w="3239135" h="2820034">
                  <a:moveTo>
                    <a:pt x="2495689" y="1272641"/>
                  </a:moveTo>
                  <a:lnTo>
                    <a:pt x="2490635" y="1222756"/>
                  </a:lnTo>
                  <a:lnTo>
                    <a:pt x="2481834" y="1173086"/>
                  </a:lnTo>
                  <a:lnTo>
                    <a:pt x="2470835" y="1124546"/>
                  </a:lnTo>
                  <a:lnTo>
                    <a:pt x="2459240" y="1078052"/>
                  </a:lnTo>
                  <a:lnTo>
                    <a:pt x="2445982" y="1029589"/>
                  </a:lnTo>
                  <a:lnTo>
                    <a:pt x="2430830" y="981671"/>
                  </a:lnTo>
                  <a:lnTo>
                    <a:pt x="2413876" y="934300"/>
                  </a:lnTo>
                  <a:lnTo>
                    <a:pt x="2395283" y="887526"/>
                  </a:lnTo>
                  <a:lnTo>
                    <a:pt x="2375154" y="841400"/>
                  </a:lnTo>
                  <a:lnTo>
                    <a:pt x="2353640" y="795934"/>
                  </a:lnTo>
                  <a:lnTo>
                    <a:pt x="2330856" y="751179"/>
                  </a:lnTo>
                  <a:lnTo>
                    <a:pt x="2307475" y="708736"/>
                  </a:lnTo>
                  <a:lnTo>
                    <a:pt x="2282152" y="666762"/>
                  </a:lnTo>
                  <a:lnTo>
                    <a:pt x="2254897" y="625602"/>
                  </a:lnTo>
                  <a:lnTo>
                    <a:pt x="2225700" y="585558"/>
                  </a:lnTo>
                  <a:lnTo>
                    <a:pt x="2194547" y="546950"/>
                  </a:lnTo>
                  <a:lnTo>
                    <a:pt x="2161438" y="510082"/>
                  </a:lnTo>
                  <a:lnTo>
                    <a:pt x="2126373" y="475297"/>
                  </a:lnTo>
                  <a:lnTo>
                    <a:pt x="2089353" y="442899"/>
                  </a:lnTo>
                  <a:lnTo>
                    <a:pt x="2050364" y="413194"/>
                  </a:lnTo>
                  <a:lnTo>
                    <a:pt x="2009406" y="386511"/>
                  </a:lnTo>
                  <a:lnTo>
                    <a:pt x="1966468" y="363169"/>
                  </a:lnTo>
                  <a:lnTo>
                    <a:pt x="1921548" y="343484"/>
                  </a:lnTo>
                  <a:lnTo>
                    <a:pt x="1874647" y="327761"/>
                  </a:lnTo>
                  <a:lnTo>
                    <a:pt x="1858111" y="329882"/>
                  </a:lnTo>
                  <a:lnTo>
                    <a:pt x="1849361" y="342417"/>
                  </a:lnTo>
                  <a:lnTo>
                    <a:pt x="1850453" y="357822"/>
                  </a:lnTo>
                  <a:lnTo>
                    <a:pt x="1863394" y="368541"/>
                  </a:lnTo>
                  <a:lnTo>
                    <a:pt x="1909495" y="384848"/>
                  </a:lnTo>
                  <a:lnTo>
                    <a:pt x="1953234" y="405206"/>
                  </a:lnTo>
                  <a:lnTo>
                    <a:pt x="1994662" y="429272"/>
                  </a:lnTo>
                  <a:lnTo>
                    <a:pt x="2033866" y="456679"/>
                  </a:lnTo>
                  <a:lnTo>
                    <a:pt x="2070938" y="487095"/>
                  </a:lnTo>
                  <a:lnTo>
                    <a:pt x="2105926" y="520179"/>
                  </a:lnTo>
                  <a:lnTo>
                    <a:pt x="2138908" y="555548"/>
                  </a:lnTo>
                  <a:lnTo>
                    <a:pt x="2169972" y="592899"/>
                  </a:lnTo>
                  <a:lnTo>
                    <a:pt x="2199182" y="631837"/>
                  </a:lnTo>
                  <a:lnTo>
                    <a:pt x="2226627" y="672058"/>
                  </a:lnTo>
                  <a:lnTo>
                    <a:pt x="2252357" y="713181"/>
                  </a:lnTo>
                  <a:lnTo>
                    <a:pt x="2276475" y="754862"/>
                  </a:lnTo>
                  <a:lnTo>
                    <a:pt x="2299030" y="796772"/>
                  </a:lnTo>
                  <a:lnTo>
                    <a:pt x="2322284" y="843978"/>
                  </a:lnTo>
                  <a:lnTo>
                    <a:pt x="2343480" y="892124"/>
                  </a:lnTo>
                  <a:lnTo>
                    <a:pt x="2362746" y="941082"/>
                  </a:lnTo>
                  <a:lnTo>
                    <a:pt x="2380183" y="990727"/>
                  </a:lnTo>
                  <a:lnTo>
                    <a:pt x="2395931" y="1040942"/>
                  </a:lnTo>
                  <a:lnTo>
                    <a:pt x="2410091" y="1091590"/>
                  </a:lnTo>
                  <a:lnTo>
                    <a:pt x="2420391" y="1137627"/>
                  </a:lnTo>
                  <a:lnTo>
                    <a:pt x="2427897" y="1183944"/>
                  </a:lnTo>
                  <a:lnTo>
                    <a:pt x="2433815" y="1230414"/>
                  </a:lnTo>
                  <a:lnTo>
                    <a:pt x="2439352" y="1276883"/>
                  </a:lnTo>
                  <a:lnTo>
                    <a:pt x="2445728" y="1323251"/>
                  </a:lnTo>
                  <a:lnTo>
                    <a:pt x="2454135" y="1369352"/>
                  </a:lnTo>
                  <a:lnTo>
                    <a:pt x="2460447" y="1378915"/>
                  </a:lnTo>
                  <a:lnTo>
                    <a:pt x="2471039" y="1382001"/>
                  </a:lnTo>
                  <a:lnTo>
                    <a:pt x="2481694" y="1378762"/>
                  </a:lnTo>
                  <a:lnTo>
                    <a:pt x="2488184" y="1369352"/>
                  </a:lnTo>
                  <a:lnTo>
                    <a:pt x="2495397" y="1321816"/>
                  </a:lnTo>
                  <a:lnTo>
                    <a:pt x="2495689" y="1272641"/>
                  </a:lnTo>
                  <a:close/>
                </a:path>
                <a:path w="3239135" h="2820034">
                  <a:moveTo>
                    <a:pt x="2548229" y="553351"/>
                  </a:moveTo>
                  <a:lnTo>
                    <a:pt x="2547137" y="550849"/>
                  </a:lnTo>
                  <a:lnTo>
                    <a:pt x="2541346" y="545033"/>
                  </a:lnTo>
                  <a:lnTo>
                    <a:pt x="2534424" y="545033"/>
                  </a:lnTo>
                  <a:lnTo>
                    <a:pt x="2528595" y="550849"/>
                  </a:lnTo>
                  <a:lnTo>
                    <a:pt x="2527503" y="553351"/>
                  </a:lnTo>
                  <a:lnTo>
                    <a:pt x="2527503" y="559168"/>
                  </a:lnTo>
                  <a:lnTo>
                    <a:pt x="2528595" y="561632"/>
                  </a:lnTo>
                  <a:lnTo>
                    <a:pt x="2530538" y="563537"/>
                  </a:lnTo>
                  <a:lnTo>
                    <a:pt x="2532481" y="565518"/>
                  </a:lnTo>
                  <a:lnTo>
                    <a:pt x="2534983" y="566610"/>
                  </a:lnTo>
                  <a:lnTo>
                    <a:pt x="2540533" y="566610"/>
                  </a:lnTo>
                  <a:lnTo>
                    <a:pt x="2543289" y="565518"/>
                  </a:lnTo>
                  <a:lnTo>
                    <a:pt x="2545232" y="563537"/>
                  </a:lnTo>
                  <a:lnTo>
                    <a:pt x="2547137" y="561632"/>
                  </a:lnTo>
                  <a:lnTo>
                    <a:pt x="2548229" y="559168"/>
                  </a:lnTo>
                  <a:lnTo>
                    <a:pt x="2548229" y="553351"/>
                  </a:lnTo>
                  <a:close/>
                </a:path>
                <a:path w="3239135" h="2820034">
                  <a:moveTo>
                    <a:pt x="2551582" y="871093"/>
                  </a:moveTo>
                  <a:lnTo>
                    <a:pt x="2547429" y="823391"/>
                  </a:lnTo>
                  <a:lnTo>
                    <a:pt x="2540152" y="776351"/>
                  </a:lnTo>
                  <a:lnTo>
                    <a:pt x="2529865" y="730059"/>
                  </a:lnTo>
                  <a:lnTo>
                    <a:pt x="2516657" y="684657"/>
                  </a:lnTo>
                  <a:lnTo>
                    <a:pt x="2500630" y="640232"/>
                  </a:lnTo>
                  <a:lnTo>
                    <a:pt x="2481910" y="596938"/>
                  </a:lnTo>
                  <a:lnTo>
                    <a:pt x="2460587" y="554863"/>
                  </a:lnTo>
                  <a:lnTo>
                    <a:pt x="2436774" y="514146"/>
                  </a:lnTo>
                  <a:lnTo>
                    <a:pt x="2410561" y="474891"/>
                  </a:lnTo>
                  <a:lnTo>
                    <a:pt x="2382075" y="437222"/>
                  </a:lnTo>
                  <a:lnTo>
                    <a:pt x="2351405" y="401256"/>
                  </a:lnTo>
                  <a:lnTo>
                    <a:pt x="2318651" y="367106"/>
                  </a:lnTo>
                  <a:lnTo>
                    <a:pt x="2283930" y="334911"/>
                  </a:lnTo>
                  <a:lnTo>
                    <a:pt x="2247341" y="304761"/>
                  </a:lnTo>
                  <a:lnTo>
                    <a:pt x="2208987" y="276783"/>
                  </a:lnTo>
                  <a:lnTo>
                    <a:pt x="2168982" y="251104"/>
                  </a:lnTo>
                  <a:lnTo>
                    <a:pt x="2127427" y="227825"/>
                  </a:lnTo>
                  <a:lnTo>
                    <a:pt x="2084412" y="207086"/>
                  </a:lnTo>
                  <a:lnTo>
                    <a:pt x="2072284" y="206273"/>
                  </a:lnTo>
                  <a:lnTo>
                    <a:pt x="2064029" y="213004"/>
                  </a:lnTo>
                  <a:lnTo>
                    <a:pt x="2062149" y="223304"/>
                  </a:lnTo>
                  <a:lnTo>
                    <a:pt x="2069147" y="233197"/>
                  </a:lnTo>
                  <a:lnTo>
                    <a:pt x="2112403" y="262902"/>
                  </a:lnTo>
                  <a:lnTo>
                    <a:pt x="2154783" y="292862"/>
                  </a:lnTo>
                  <a:lnTo>
                    <a:pt x="2196046" y="323596"/>
                  </a:lnTo>
                  <a:lnTo>
                    <a:pt x="2235962" y="355561"/>
                  </a:lnTo>
                  <a:lnTo>
                    <a:pt x="2274290" y="389255"/>
                  </a:lnTo>
                  <a:lnTo>
                    <a:pt x="2310790" y="425170"/>
                  </a:lnTo>
                  <a:lnTo>
                    <a:pt x="2345245" y="463804"/>
                  </a:lnTo>
                  <a:lnTo>
                    <a:pt x="2377414" y="505625"/>
                  </a:lnTo>
                  <a:lnTo>
                    <a:pt x="2404757" y="547979"/>
                  </a:lnTo>
                  <a:lnTo>
                    <a:pt x="2428240" y="591883"/>
                  </a:lnTo>
                  <a:lnTo>
                    <a:pt x="2448395" y="637120"/>
                  </a:lnTo>
                  <a:lnTo>
                    <a:pt x="2465755" y="683463"/>
                  </a:lnTo>
                  <a:lnTo>
                    <a:pt x="2480881" y="730694"/>
                  </a:lnTo>
                  <a:lnTo>
                    <a:pt x="2494305" y="778611"/>
                  </a:lnTo>
                  <a:lnTo>
                    <a:pt x="2506561" y="826973"/>
                  </a:lnTo>
                  <a:lnTo>
                    <a:pt x="2518181" y="875576"/>
                  </a:lnTo>
                  <a:lnTo>
                    <a:pt x="2525395" y="885418"/>
                  </a:lnTo>
                  <a:lnTo>
                    <a:pt x="2536926" y="887501"/>
                  </a:lnTo>
                  <a:lnTo>
                    <a:pt x="2547429" y="882497"/>
                  </a:lnTo>
                  <a:lnTo>
                    <a:pt x="2551582" y="871093"/>
                  </a:lnTo>
                  <a:close/>
                </a:path>
                <a:path w="3239135" h="2820034">
                  <a:moveTo>
                    <a:pt x="2598750" y="677951"/>
                  </a:moveTo>
                  <a:lnTo>
                    <a:pt x="2597378" y="674878"/>
                  </a:lnTo>
                  <a:lnTo>
                    <a:pt x="2590165" y="667689"/>
                  </a:lnTo>
                  <a:lnTo>
                    <a:pt x="2581630" y="667689"/>
                  </a:lnTo>
                  <a:lnTo>
                    <a:pt x="2576855" y="672490"/>
                  </a:lnTo>
                  <a:lnTo>
                    <a:pt x="2574467" y="674878"/>
                  </a:lnTo>
                  <a:lnTo>
                    <a:pt x="2573083" y="677951"/>
                  </a:lnTo>
                  <a:lnTo>
                    <a:pt x="2573083" y="685139"/>
                  </a:lnTo>
                  <a:lnTo>
                    <a:pt x="2574467" y="688213"/>
                  </a:lnTo>
                  <a:lnTo>
                    <a:pt x="2579243" y="693026"/>
                  </a:lnTo>
                  <a:lnTo>
                    <a:pt x="2582316" y="694359"/>
                  </a:lnTo>
                  <a:lnTo>
                    <a:pt x="2589199" y="694359"/>
                  </a:lnTo>
                  <a:lnTo>
                    <a:pt x="2592603" y="693026"/>
                  </a:lnTo>
                  <a:lnTo>
                    <a:pt x="2597378" y="688213"/>
                  </a:lnTo>
                  <a:lnTo>
                    <a:pt x="2598750" y="685139"/>
                  </a:lnTo>
                  <a:lnTo>
                    <a:pt x="2598750" y="677951"/>
                  </a:lnTo>
                  <a:close/>
                </a:path>
                <a:path w="3239135" h="2820034">
                  <a:moveTo>
                    <a:pt x="2707868" y="767753"/>
                  </a:moveTo>
                  <a:lnTo>
                    <a:pt x="2707221" y="766254"/>
                  </a:lnTo>
                  <a:lnTo>
                    <a:pt x="2703652" y="762660"/>
                  </a:lnTo>
                  <a:lnTo>
                    <a:pt x="2699397" y="762660"/>
                  </a:lnTo>
                  <a:lnTo>
                    <a:pt x="2697010" y="765035"/>
                  </a:lnTo>
                  <a:lnTo>
                    <a:pt x="2695841" y="766254"/>
                  </a:lnTo>
                  <a:lnTo>
                    <a:pt x="2695156" y="767753"/>
                  </a:lnTo>
                  <a:lnTo>
                    <a:pt x="2695156" y="771347"/>
                  </a:lnTo>
                  <a:lnTo>
                    <a:pt x="2695841" y="772883"/>
                  </a:lnTo>
                  <a:lnTo>
                    <a:pt x="2698191" y="775220"/>
                  </a:lnTo>
                  <a:lnTo>
                    <a:pt x="2699728" y="775919"/>
                  </a:lnTo>
                  <a:lnTo>
                    <a:pt x="2703131" y="775919"/>
                  </a:lnTo>
                  <a:lnTo>
                    <a:pt x="2704833" y="775220"/>
                  </a:lnTo>
                  <a:lnTo>
                    <a:pt x="2706001" y="774052"/>
                  </a:lnTo>
                  <a:lnTo>
                    <a:pt x="2707221" y="772883"/>
                  </a:lnTo>
                  <a:lnTo>
                    <a:pt x="2707868" y="771347"/>
                  </a:lnTo>
                  <a:lnTo>
                    <a:pt x="2707868" y="767753"/>
                  </a:lnTo>
                  <a:close/>
                </a:path>
                <a:path w="3239135" h="2820034">
                  <a:moveTo>
                    <a:pt x="2749969" y="1027125"/>
                  </a:moveTo>
                  <a:lnTo>
                    <a:pt x="2748915" y="1024775"/>
                  </a:lnTo>
                  <a:lnTo>
                    <a:pt x="2747137" y="1022959"/>
                  </a:lnTo>
                  <a:lnTo>
                    <a:pt x="2743454" y="1019327"/>
                  </a:lnTo>
                  <a:lnTo>
                    <a:pt x="2736977" y="1019327"/>
                  </a:lnTo>
                  <a:lnTo>
                    <a:pt x="2733332" y="1022959"/>
                  </a:lnTo>
                  <a:lnTo>
                    <a:pt x="2731516" y="1024775"/>
                  </a:lnTo>
                  <a:lnTo>
                    <a:pt x="2730462" y="1027125"/>
                  </a:lnTo>
                  <a:lnTo>
                    <a:pt x="2730462" y="1032624"/>
                  </a:lnTo>
                  <a:lnTo>
                    <a:pt x="2731516" y="1034961"/>
                  </a:lnTo>
                  <a:lnTo>
                    <a:pt x="2735148" y="1038567"/>
                  </a:lnTo>
                  <a:lnTo>
                    <a:pt x="2737497" y="1039609"/>
                  </a:lnTo>
                  <a:lnTo>
                    <a:pt x="2742679" y="1039609"/>
                  </a:lnTo>
                  <a:lnTo>
                    <a:pt x="2745321" y="1038567"/>
                  </a:lnTo>
                  <a:lnTo>
                    <a:pt x="2748915" y="1034961"/>
                  </a:lnTo>
                  <a:lnTo>
                    <a:pt x="2749969" y="1032624"/>
                  </a:lnTo>
                  <a:lnTo>
                    <a:pt x="2749969" y="1027125"/>
                  </a:lnTo>
                  <a:close/>
                </a:path>
                <a:path w="3239135" h="2820034">
                  <a:moveTo>
                    <a:pt x="2785516" y="882484"/>
                  </a:moveTo>
                  <a:lnTo>
                    <a:pt x="2784144" y="879373"/>
                  </a:lnTo>
                  <a:lnTo>
                    <a:pt x="2781719" y="876909"/>
                  </a:lnTo>
                  <a:lnTo>
                    <a:pt x="2776817" y="872058"/>
                  </a:lnTo>
                  <a:lnTo>
                    <a:pt x="2768104" y="872058"/>
                  </a:lnTo>
                  <a:lnTo>
                    <a:pt x="2763253" y="876909"/>
                  </a:lnTo>
                  <a:lnTo>
                    <a:pt x="2760776" y="879373"/>
                  </a:lnTo>
                  <a:lnTo>
                    <a:pt x="2759405" y="882484"/>
                  </a:lnTo>
                  <a:lnTo>
                    <a:pt x="2759405" y="889838"/>
                  </a:lnTo>
                  <a:lnTo>
                    <a:pt x="2760776" y="892949"/>
                  </a:lnTo>
                  <a:lnTo>
                    <a:pt x="2763253" y="895337"/>
                  </a:lnTo>
                  <a:lnTo>
                    <a:pt x="2765679" y="897839"/>
                  </a:lnTo>
                  <a:lnTo>
                    <a:pt x="2768841" y="899210"/>
                  </a:lnTo>
                  <a:lnTo>
                    <a:pt x="2775801" y="899210"/>
                  </a:lnTo>
                  <a:lnTo>
                    <a:pt x="2779280" y="897839"/>
                  </a:lnTo>
                  <a:lnTo>
                    <a:pt x="2781719" y="895337"/>
                  </a:lnTo>
                  <a:lnTo>
                    <a:pt x="2784144" y="892949"/>
                  </a:lnTo>
                  <a:lnTo>
                    <a:pt x="2785516" y="889838"/>
                  </a:lnTo>
                  <a:lnTo>
                    <a:pt x="2785516" y="882484"/>
                  </a:lnTo>
                  <a:close/>
                </a:path>
                <a:path w="3239135" h="2820034">
                  <a:moveTo>
                    <a:pt x="2851112" y="1135799"/>
                  </a:moveTo>
                  <a:lnTo>
                    <a:pt x="2849727" y="1132687"/>
                  </a:lnTo>
                  <a:lnTo>
                    <a:pt x="2847340" y="1130261"/>
                  </a:lnTo>
                  <a:lnTo>
                    <a:pt x="2842437" y="1125410"/>
                  </a:lnTo>
                  <a:lnTo>
                    <a:pt x="2833814" y="1125410"/>
                  </a:lnTo>
                  <a:lnTo>
                    <a:pt x="2829001" y="1130261"/>
                  </a:lnTo>
                  <a:lnTo>
                    <a:pt x="2826537" y="1132687"/>
                  </a:lnTo>
                  <a:lnTo>
                    <a:pt x="2825153" y="1135799"/>
                  </a:lnTo>
                  <a:lnTo>
                    <a:pt x="2825153" y="1143076"/>
                  </a:lnTo>
                  <a:lnTo>
                    <a:pt x="2826537" y="1146187"/>
                  </a:lnTo>
                  <a:lnTo>
                    <a:pt x="2829001" y="1148524"/>
                  </a:lnTo>
                  <a:lnTo>
                    <a:pt x="2831427" y="1150988"/>
                  </a:lnTo>
                  <a:lnTo>
                    <a:pt x="2834513" y="1152372"/>
                  </a:lnTo>
                  <a:lnTo>
                    <a:pt x="2841434" y="1152372"/>
                  </a:lnTo>
                  <a:lnTo>
                    <a:pt x="2844914" y="1150988"/>
                  </a:lnTo>
                  <a:lnTo>
                    <a:pt x="2847340" y="1148524"/>
                  </a:lnTo>
                  <a:lnTo>
                    <a:pt x="2849727" y="1146187"/>
                  </a:lnTo>
                  <a:lnTo>
                    <a:pt x="2851112" y="1143076"/>
                  </a:lnTo>
                  <a:lnTo>
                    <a:pt x="2851112" y="1135799"/>
                  </a:lnTo>
                  <a:close/>
                </a:path>
                <a:path w="3239135" h="2820034">
                  <a:moveTo>
                    <a:pt x="2977096" y="1161427"/>
                  </a:moveTo>
                  <a:lnTo>
                    <a:pt x="2976791" y="1110818"/>
                  </a:lnTo>
                  <a:lnTo>
                    <a:pt x="2973641" y="1060183"/>
                  </a:lnTo>
                  <a:lnTo>
                    <a:pt x="2967964" y="1009904"/>
                  </a:lnTo>
                  <a:lnTo>
                    <a:pt x="2960039" y="960335"/>
                  </a:lnTo>
                  <a:lnTo>
                    <a:pt x="2950210" y="911885"/>
                  </a:lnTo>
                  <a:lnTo>
                    <a:pt x="2938742" y="864920"/>
                  </a:lnTo>
                  <a:lnTo>
                    <a:pt x="2925965" y="819797"/>
                  </a:lnTo>
                  <a:lnTo>
                    <a:pt x="2910852" y="773417"/>
                  </a:lnTo>
                  <a:lnTo>
                    <a:pt x="2893758" y="727608"/>
                  </a:lnTo>
                  <a:lnTo>
                    <a:pt x="2874784" y="682421"/>
                  </a:lnTo>
                  <a:lnTo>
                    <a:pt x="2853994" y="637921"/>
                  </a:lnTo>
                  <a:lnTo>
                    <a:pt x="2831452" y="594182"/>
                  </a:lnTo>
                  <a:lnTo>
                    <a:pt x="2807258" y="551256"/>
                  </a:lnTo>
                  <a:lnTo>
                    <a:pt x="2781477" y="509219"/>
                  </a:lnTo>
                  <a:lnTo>
                    <a:pt x="2754185" y="468122"/>
                  </a:lnTo>
                  <a:lnTo>
                    <a:pt x="2725458" y="428040"/>
                  </a:lnTo>
                  <a:lnTo>
                    <a:pt x="2695384" y="389026"/>
                  </a:lnTo>
                  <a:lnTo>
                    <a:pt x="2664028" y="351155"/>
                  </a:lnTo>
                  <a:lnTo>
                    <a:pt x="2631465" y="314464"/>
                  </a:lnTo>
                  <a:lnTo>
                    <a:pt x="2597772" y="279044"/>
                  </a:lnTo>
                  <a:lnTo>
                    <a:pt x="2563050" y="244957"/>
                  </a:lnTo>
                  <a:lnTo>
                    <a:pt x="2547683" y="238988"/>
                  </a:lnTo>
                  <a:lnTo>
                    <a:pt x="2534247" y="245325"/>
                  </a:lnTo>
                  <a:lnTo>
                    <a:pt x="2527871" y="258813"/>
                  </a:lnTo>
                  <a:lnTo>
                    <a:pt x="2533688" y="274256"/>
                  </a:lnTo>
                  <a:lnTo>
                    <a:pt x="2566568" y="310591"/>
                  </a:lnTo>
                  <a:lnTo>
                    <a:pt x="2598432" y="347662"/>
                  </a:lnTo>
                  <a:lnTo>
                    <a:pt x="2629230" y="385508"/>
                  </a:lnTo>
                  <a:lnTo>
                    <a:pt x="2658910" y="424116"/>
                  </a:lnTo>
                  <a:lnTo>
                    <a:pt x="2687421" y="463511"/>
                  </a:lnTo>
                  <a:lnTo>
                    <a:pt x="2714688" y="503694"/>
                  </a:lnTo>
                  <a:lnTo>
                    <a:pt x="2740672" y="544677"/>
                  </a:lnTo>
                  <a:lnTo>
                    <a:pt x="2765310" y="586473"/>
                  </a:lnTo>
                  <a:lnTo>
                    <a:pt x="2788539" y="629094"/>
                  </a:lnTo>
                  <a:lnTo>
                    <a:pt x="2810319" y="672553"/>
                  </a:lnTo>
                  <a:lnTo>
                    <a:pt x="2830563" y="716851"/>
                  </a:lnTo>
                  <a:lnTo>
                    <a:pt x="2849245" y="762012"/>
                  </a:lnTo>
                  <a:lnTo>
                    <a:pt x="2866288" y="808037"/>
                  </a:lnTo>
                  <a:lnTo>
                    <a:pt x="2882239" y="858253"/>
                  </a:lnTo>
                  <a:lnTo>
                    <a:pt x="2895333" y="909167"/>
                  </a:lnTo>
                  <a:lnTo>
                    <a:pt x="2905633" y="960666"/>
                  </a:lnTo>
                  <a:lnTo>
                    <a:pt x="2913176" y="1012634"/>
                  </a:lnTo>
                  <a:lnTo>
                    <a:pt x="2918015" y="1064958"/>
                  </a:lnTo>
                  <a:lnTo>
                    <a:pt x="2920212" y="1117536"/>
                  </a:lnTo>
                  <a:lnTo>
                    <a:pt x="2918396" y="1171219"/>
                  </a:lnTo>
                  <a:lnTo>
                    <a:pt x="2911856" y="1223251"/>
                  </a:lnTo>
                  <a:lnTo>
                    <a:pt x="2901886" y="1274241"/>
                  </a:lnTo>
                  <a:lnTo>
                    <a:pt x="2889720" y="1324825"/>
                  </a:lnTo>
                  <a:lnTo>
                    <a:pt x="2876639" y="1375613"/>
                  </a:lnTo>
                  <a:lnTo>
                    <a:pt x="2863900" y="1427226"/>
                  </a:lnTo>
                  <a:lnTo>
                    <a:pt x="2865831" y="1442377"/>
                  </a:lnTo>
                  <a:lnTo>
                    <a:pt x="2876283" y="1451622"/>
                  </a:lnTo>
                  <a:lnTo>
                    <a:pt x="2890113" y="1452702"/>
                  </a:lnTo>
                  <a:lnTo>
                    <a:pt x="2902204" y="1443355"/>
                  </a:lnTo>
                  <a:lnTo>
                    <a:pt x="2925343" y="1400835"/>
                  </a:lnTo>
                  <a:lnTo>
                    <a:pt x="2943822" y="1356029"/>
                  </a:lnTo>
                  <a:lnTo>
                    <a:pt x="2957919" y="1309306"/>
                  </a:lnTo>
                  <a:lnTo>
                    <a:pt x="2967964" y="1261046"/>
                  </a:lnTo>
                  <a:lnTo>
                    <a:pt x="2974263" y="1211630"/>
                  </a:lnTo>
                  <a:lnTo>
                    <a:pt x="2977096" y="1161427"/>
                  </a:lnTo>
                  <a:close/>
                </a:path>
                <a:path w="3239135" h="2820034">
                  <a:moveTo>
                    <a:pt x="3239046" y="1010640"/>
                  </a:moveTo>
                  <a:lnTo>
                    <a:pt x="3237230" y="965060"/>
                  </a:lnTo>
                  <a:lnTo>
                    <a:pt x="3232035" y="919238"/>
                  </a:lnTo>
                  <a:lnTo>
                    <a:pt x="3223793" y="873379"/>
                  </a:lnTo>
                  <a:lnTo>
                    <a:pt x="3212808" y="827697"/>
                  </a:lnTo>
                  <a:lnTo>
                    <a:pt x="3199371" y="782396"/>
                  </a:lnTo>
                  <a:lnTo>
                    <a:pt x="3183801" y="737692"/>
                  </a:lnTo>
                  <a:lnTo>
                    <a:pt x="3166402" y="693788"/>
                  </a:lnTo>
                  <a:lnTo>
                    <a:pt x="3147479" y="650887"/>
                  </a:lnTo>
                  <a:lnTo>
                    <a:pt x="3127349" y="609193"/>
                  </a:lnTo>
                  <a:lnTo>
                    <a:pt x="3106305" y="568934"/>
                  </a:lnTo>
                  <a:lnTo>
                    <a:pt x="3084665" y="530301"/>
                  </a:lnTo>
                  <a:lnTo>
                    <a:pt x="3061601" y="491642"/>
                  </a:lnTo>
                  <a:lnTo>
                    <a:pt x="3044393" y="444144"/>
                  </a:lnTo>
                  <a:lnTo>
                    <a:pt x="3025330" y="397357"/>
                  </a:lnTo>
                  <a:lnTo>
                    <a:pt x="3004426" y="351383"/>
                  </a:lnTo>
                  <a:lnTo>
                    <a:pt x="2981731" y="306311"/>
                  </a:lnTo>
                  <a:lnTo>
                    <a:pt x="2957258" y="262255"/>
                  </a:lnTo>
                  <a:lnTo>
                    <a:pt x="2932099" y="221996"/>
                  </a:lnTo>
                  <a:lnTo>
                    <a:pt x="2903956" y="182829"/>
                  </a:lnTo>
                  <a:lnTo>
                    <a:pt x="2873006" y="145491"/>
                  </a:lnTo>
                  <a:lnTo>
                    <a:pt x="2839389" y="110769"/>
                  </a:lnTo>
                  <a:lnTo>
                    <a:pt x="2803283" y="79425"/>
                  </a:lnTo>
                  <a:lnTo>
                    <a:pt x="2764815" y="52209"/>
                  </a:lnTo>
                  <a:lnTo>
                    <a:pt x="2724175" y="29895"/>
                  </a:lnTo>
                  <a:lnTo>
                    <a:pt x="2681490" y="13246"/>
                  </a:lnTo>
                  <a:lnTo>
                    <a:pt x="2636939" y="3022"/>
                  </a:lnTo>
                  <a:lnTo>
                    <a:pt x="2590673" y="0"/>
                  </a:lnTo>
                  <a:lnTo>
                    <a:pt x="2542844" y="4940"/>
                  </a:lnTo>
                  <a:lnTo>
                    <a:pt x="2493607" y="18592"/>
                  </a:lnTo>
                  <a:lnTo>
                    <a:pt x="2482608" y="28181"/>
                  </a:lnTo>
                  <a:lnTo>
                    <a:pt x="2481529" y="41046"/>
                  </a:lnTo>
                  <a:lnTo>
                    <a:pt x="2488920" y="51473"/>
                  </a:lnTo>
                  <a:lnTo>
                    <a:pt x="2503322" y="53759"/>
                  </a:lnTo>
                  <a:lnTo>
                    <a:pt x="2556560" y="46710"/>
                  </a:lnTo>
                  <a:lnTo>
                    <a:pt x="2606649" y="48336"/>
                  </a:lnTo>
                  <a:lnTo>
                    <a:pt x="2653677" y="57835"/>
                  </a:lnTo>
                  <a:lnTo>
                    <a:pt x="2697708" y="74396"/>
                  </a:lnTo>
                  <a:lnTo>
                    <a:pt x="2738844" y="97205"/>
                  </a:lnTo>
                  <a:lnTo>
                    <a:pt x="2777147" y="125463"/>
                  </a:lnTo>
                  <a:lnTo>
                    <a:pt x="2812707" y="158369"/>
                  </a:lnTo>
                  <a:lnTo>
                    <a:pt x="2845587" y="195122"/>
                  </a:lnTo>
                  <a:lnTo>
                    <a:pt x="2875889" y="234886"/>
                  </a:lnTo>
                  <a:lnTo>
                    <a:pt x="2838996" y="197853"/>
                  </a:lnTo>
                  <a:lnTo>
                    <a:pt x="2800223" y="164388"/>
                  </a:lnTo>
                  <a:lnTo>
                    <a:pt x="2759608" y="135458"/>
                  </a:lnTo>
                  <a:lnTo>
                    <a:pt x="2717254" y="112026"/>
                  </a:lnTo>
                  <a:lnTo>
                    <a:pt x="2673223" y="95034"/>
                  </a:lnTo>
                  <a:lnTo>
                    <a:pt x="2627566" y="85471"/>
                  </a:lnTo>
                  <a:lnTo>
                    <a:pt x="2580373" y="84264"/>
                  </a:lnTo>
                  <a:lnTo>
                    <a:pt x="2570632" y="88887"/>
                  </a:lnTo>
                  <a:lnTo>
                    <a:pt x="2567330" y="97955"/>
                  </a:lnTo>
                  <a:lnTo>
                    <a:pt x="2570556" y="106908"/>
                  </a:lnTo>
                  <a:lnTo>
                    <a:pt x="2580373" y="111188"/>
                  </a:lnTo>
                  <a:lnTo>
                    <a:pt x="2625293" y="116763"/>
                  </a:lnTo>
                  <a:lnTo>
                    <a:pt x="2668473" y="129997"/>
                  </a:lnTo>
                  <a:lnTo>
                    <a:pt x="2709888" y="149936"/>
                  </a:lnTo>
                  <a:lnTo>
                    <a:pt x="2749524" y="175679"/>
                  </a:lnTo>
                  <a:lnTo>
                    <a:pt x="2787358" y="206286"/>
                  </a:lnTo>
                  <a:lnTo>
                    <a:pt x="2823362" y="240830"/>
                  </a:lnTo>
                  <a:lnTo>
                    <a:pt x="2857512" y="278396"/>
                  </a:lnTo>
                  <a:lnTo>
                    <a:pt x="2889796" y="318058"/>
                  </a:lnTo>
                  <a:lnTo>
                    <a:pt x="2920200" y="358876"/>
                  </a:lnTo>
                  <a:lnTo>
                    <a:pt x="2948673" y="399948"/>
                  </a:lnTo>
                  <a:lnTo>
                    <a:pt x="2975229" y="440334"/>
                  </a:lnTo>
                  <a:lnTo>
                    <a:pt x="2999816" y="479107"/>
                  </a:lnTo>
                  <a:lnTo>
                    <a:pt x="3022536" y="548855"/>
                  </a:lnTo>
                  <a:lnTo>
                    <a:pt x="3041916" y="619467"/>
                  </a:lnTo>
                  <a:lnTo>
                    <a:pt x="3051746" y="670445"/>
                  </a:lnTo>
                  <a:lnTo>
                    <a:pt x="3057741" y="722464"/>
                  </a:lnTo>
                  <a:lnTo>
                    <a:pt x="3062668" y="774636"/>
                  </a:lnTo>
                  <a:lnTo>
                    <a:pt x="3069298" y="826084"/>
                  </a:lnTo>
                  <a:lnTo>
                    <a:pt x="3080385" y="875931"/>
                  </a:lnTo>
                  <a:lnTo>
                    <a:pt x="3088411" y="887399"/>
                  </a:lnTo>
                  <a:lnTo>
                    <a:pt x="3100667" y="891057"/>
                  </a:lnTo>
                  <a:lnTo>
                    <a:pt x="3112998" y="887158"/>
                  </a:lnTo>
                  <a:lnTo>
                    <a:pt x="3121228" y="875931"/>
                  </a:lnTo>
                  <a:lnTo>
                    <a:pt x="3129508" y="834974"/>
                  </a:lnTo>
                  <a:lnTo>
                    <a:pt x="3130410" y="790333"/>
                  </a:lnTo>
                  <a:lnTo>
                    <a:pt x="3125698" y="743699"/>
                  </a:lnTo>
                  <a:lnTo>
                    <a:pt x="3117138" y="696696"/>
                  </a:lnTo>
                  <a:lnTo>
                    <a:pt x="3130626" y="730034"/>
                  </a:lnTo>
                  <a:lnTo>
                    <a:pt x="3154362" y="798004"/>
                  </a:lnTo>
                  <a:lnTo>
                    <a:pt x="3175520" y="881837"/>
                  </a:lnTo>
                  <a:lnTo>
                    <a:pt x="3181756" y="929716"/>
                  </a:lnTo>
                  <a:lnTo>
                    <a:pt x="3183661" y="976591"/>
                  </a:lnTo>
                  <a:lnTo>
                    <a:pt x="3181693" y="1022769"/>
                  </a:lnTo>
                  <a:lnTo>
                    <a:pt x="3176333" y="1068552"/>
                  </a:lnTo>
                  <a:lnTo>
                    <a:pt x="3168040" y="1114272"/>
                  </a:lnTo>
                  <a:lnTo>
                    <a:pt x="3157296" y="1160195"/>
                  </a:lnTo>
                  <a:lnTo>
                    <a:pt x="3144558" y="1206665"/>
                  </a:lnTo>
                  <a:lnTo>
                    <a:pt x="3130308" y="1253972"/>
                  </a:lnTo>
                  <a:lnTo>
                    <a:pt x="3131147" y="1266634"/>
                  </a:lnTo>
                  <a:lnTo>
                    <a:pt x="3139846" y="1273911"/>
                  </a:lnTo>
                  <a:lnTo>
                    <a:pt x="3151733" y="1274572"/>
                  </a:lnTo>
                  <a:lnTo>
                    <a:pt x="3162160" y="1267383"/>
                  </a:lnTo>
                  <a:lnTo>
                    <a:pt x="3186976" y="1227632"/>
                  </a:lnTo>
                  <a:lnTo>
                    <a:pt x="3206572" y="1186370"/>
                  </a:lnTo>
                  <a:lnTo>
                    <a:pt x="3221266" y="1143850"/>
                  </a:lnTo>
                  <a:lnTo>
                    <a:pt x="3231375" y="1100239"/>
                  </a:lnTo>
                  <a:lnTo>
                    <a:pt x="3237204" y="1055763"/>
                  </a:lnTo>
                  <a:lnTo>
                    <a:pt x="3239046" y="1010640"/>
                  </a:lnTo>
                  <a:close/>
                </a:path>
              </a:pathLst>
            </a:custGeom>
            <a:solidFill>
              <a:srgbClr val="7BA2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162120" y="4934546"/>
              <a:ext cx="2454910" cy="2241550"/>
            </a:xfrm>
            <a:custGeom>
              <a:avLst/>
              <a:gdLst/>
              <a:ahLst/>
              <a:cxnLst/>
              <a:rect l="l" t="t" r="r" b="b"/>
              <a:pathLst>
                <a:path w="2454909" h="2241550">
                  <a:moveTo>
                    <a:pt x="19431" y="2228951"/>
                  </a:moveTo>
                  <a:lnTo>
                    <a:pt x="18427" y="2226640"/>
                  </a:lnTo>
                  <a:lnTo>
                    <a:pt x="12954" y="2221192"/>
                  </a:lnTo>
                  <a:lnTo>
                    <a:pt x="6477" y="2221192"/>
                  </a:lnTo>
                  <a:lnTo>
                    <a:pt x="2882" y="2224824"/>
                  </a:lnTo>
                  <a:lnTo>
                    <a:pt x="1054" y="2226640"/>
                  </a:lnTo>
                  <a:lnTo>
                    <a:pt x="0" y="2228951"/>
                  </a:lnTo>
                  <a:lnTo>
                    <a:pt x="0" y="2234400"/>
                  </a:lnTo>
                  <a:lnTo>
                    <a:pt x="1054" y="2236749"/>
                  </a:lnTo>
                  <a:lnTo>
                    <a:pt x="4699" y="2240343"/>
                  </a:lnTo>
                  <a:lnTo>
                    <a:pt x="7010" y="2241397"/>
                  </a:lnTo>
                  <a:lnTo>
                    <a:pt x="12230" y="2241397"/>
                  </a:lnTo>
                  <a:lnTo>
                    <a:pt x="14782" y="2240343"/>
                  </a:lnTo>
                  <a:lnTo>
                    <a:pt x="18427" y="2236749"/>
                  </a:lnTo>
                  <a:lnTo>
                    <a:pt x="19431" y="2234400"/>
                  </a:lnTo>
                  <a:lnTo>
                    <a:pt x="19431" y="2228951"/>
                  </a:lnTo>
                  <a:close/>
                </a:path>
                <a:path w="2454909" h="2241550">
                  <a:moveTo>
                    <a:pt x="30899" y="1963750"/>
                  </a:moveTo>
                  <a:lnTo>
                    <a:pt x="29400" y="1960435"/>
                  </a:lnTo>
                  <a:lnTo>
                    <a:pt x="21628" y="1952675"/>
                  </a:lnTo>
                  <a:lnTo>
                    <a:pt x="12357" y="1952675"/>
                  </a:lnTo>
                  <a:lnTo>
                    <a:pt x="7213" y="1957844"/>
                  </a:lnTo>
                  <a:lnTo>
                    <a:pt x="4584" y="1960435"/>
                  </a:lnTo>
                  <a:lnTo>
                    <a:pt x="3124" y="1963750"/>
                  </a:lnTo>
                  <a:lnTo>
                    <a:pt x="3124" y="1971548"/>
                  </a:lnTo>
                  <a:lnTo>
                    <a:pt x="4584" y="1974862"/>
                  </a:lnTo>
                  <a:lnTo>
                    <a:pt x="7213" y="1977415"/>
                  </a:lnTo>
                  <a:lnTo>
                    <a:pt x="9804" y="1980044"/>
                  </a:lnTo>
                  <a:lnTo>
                    <a:pt x="13119" y="1981530"/>
                  </a:lnTo>
                  <a:lnTo>
                    <a:pt x="20535" y="1981530"/>
                  </a:lnTo>
                  <a:lnTo>
                    <a:pt x="24218" y="1980044"/>
                  </a:lnTo>
                  <a:lnTo>
                    <a:pt x="29400" y="1974862"/>
                  </a:lnTo>
                  <a:lnTo>
                    <a:pt x="30899" y="1971548"/>
                  </a:lnTo>
                  <a:lnTo>
                    <a:pt x="30899" y="1963750"/>
                  </a:lnTo>
                  <a:close/>
                </a:path>
                <a:path w="2454909" h="2241550">
                  <a:moveTo>
                    <a:pt x="61912" y="2092147"/>
                  </a:moveTo>
                  <a:lnTo>
                    <a:pt x="60490" y="2088959"/>
                  </a:lnTo>
                  <a:lnTo>
                    <a:pt x="52997" y="2081441"/>
                  </a:lnTo>
                  <a:lnTo>
                    <a:pt x="44094" y="2081441"/>
                  </a:lnTo>
                  <a:lnTo>
                    <a:pt x="39116" y="2086444"/>
                  </a:lnTo>
                  <a:lnTo>
                    <a:pt x="36601" y="2088959"/>
                  </a:lnTo>
                  <a:lnTo>
                    <a:pt x="35191" y="2092147"/>
                  </a:lnTo>
                  <a:lnTo>
                    <a:pt x="35191" y="2099627"/>
                  </a:lnTo>
                  <a:lnTo>
                    <a:pt x="36601" y="2102815"/>
                  </a:lnTo>
                  <a:lnTo>
                    <a:pt x="39116" y="2105279"/>
                  </a:lnTo>
                  <a:lnTo>
                    <a:pt x="41617" y="2107831"/>
                  </a:lnTo>
                  <a:lnTo>
                    <a:pt x="44818" y="2109241"/>
                  </a:lnTo>
                  <a:lnTo>
                    <a:pt x="51943" y="2109241"/>
                  </a:lnTo>
                  <a:lnTo>
                    <a:pt x="55511" y="2107831"/>
                  </a:lnTo>
                  <a:lnTo>
                    <a:pt x="60490" y="2102815"/>
                  </a:lnTo>
                  <a:lnTo>
                    <a:pt x="61912" y="2099627"/>
                  </a:lnTo>
                  <a:lnTo>
                    <a:pt x="61912" y="2092147"/>
                  </a:lnTo>
                  <a:close/>
                </a:path>
                <a:path w="2454909" h="2241550">
                  <a:moveTo>
                    <a:pt x="256768" y="1964842"/>
                  </a:moveTo>
                  <a:lnTo>
                    <a:pt x="255397" y="1961730"/>
                  </a:lnTo>
                  <a:lnTo>
                    <a:pt x="252958" y="1959267"/>
                  </a:lnTo>
                  <a:lnTo>
                    <a:pt x="248069" y="1954415"/>
                  </a:lnTo>
                  <a:lnTo>
                    <a:pt x="239356" y="1954415"/>
                  </a:lnTo>
                  <a:lnTo>
                    <a:pt x="232067" y="1961730"/>
                  </a:lnTo>
                  <a:lnTo>
                    <a:pt x="230657" y="1964842"/>
                  </a:lnTo>
                  <a:lnTo>
                    <a:pt x="230657" y="1972157"/>
                  </a:lnTo>
                  <a:lnTo>
                    <a:pt x="232067" y="1975307"/>
                  </a:lnTo>
                  <a:lnTo>
                    <a:pt x="234505" y="1977694"/>
                  </a:lnTo>
                  <a:lnTo>
                    <a:pt x="236931" y="1980158"/>
                  </a:lnTo>
                  <a:lnTo>
                    <a:pt x="240042" y="1981530"/>
                  </a:lnTo>
                  <a:lnTo>
                    <a:pt x="247053" y="1981530"/>
                  </a:lnTo>
                  <a:lnTo>
                    <a:pt x="250494" y="1980158"/>
                  </a:lnTo>
                  <a:lnTo>
                    <a:pt x="255397" y="1975307"/>
                  </a:lnTo>
                  <a:lnTo>
                    <a:pt x="256768" y="1972157"/>
                  </a:lnTo>
                  <a:lnTo>
                    <a:pt x="256768" y="1968322"/>
                  </a:lnTo>
                  <a:lnTo>
                    <a:pt x="256768" y="1964842"/>
                  </a:lnTo>
                  <a:close/>
                </a:path>
                <a:path w="2454909" h="2241550">
                  <a:moveTo>
                    <a:pt x="271995" y="2095627"/>
                  </a:moveTo>
                  <a:lnTo>
                    <a:pt x="270941" y="2093277"/>
                  </a:lnTo>
                  <a:lnTo>
                    <a:pt x="269163" y="2091423"/>
                  </a:lnTo>
                  <a:lnTo>
                    <a:pt x="265430" y="2087740"/>
                  </a:lnTo>
                  <a:lnTo>
                    <a:pt x="258876" y="2087740"/>
                  </a:lnTo>
                  <a:lnTo>
                    <a:pt x="255193" y="2091423"/>
                  </a:lnTo>
                  <a:lnTo>
                    <a:pt x="253326" y="2093277"/>
                  </a:lnTo>
                  <a:lnTo>
                    <a:pt x="252310" y="2095627"/>
                  </a:lnTo>
                  <a:lnTo>
                    <a:pt x="252310" y="2101164"/>
                  </a:lnTo>
                  <a:lnTo>
                    <a:pt x="253326" y="2103501"/>
                  </a:lnTo>
                  <a:lnTo>
                    <a:pt x="257048" y="2107184"/>
                  </a:lnTo>
                  <a:lnTo>
                    <a:pt x="259397" y="2108225"/>
                  </a:lnTo>
                  <a:lnTo>
                    <a:pt x="264668" y="2108225"/>
                  </a:lnTo>
                  <a:lnTo>
                    <a:pt x="267296" y="2107184"/>
                  </a:lnTo>
                  <a:lnTo>
                    <a:pt x="270941" y="2103501"/>
                  </a:lnTo>
                  <a:lnTo>
                    <a:pt x="271995" y="2101164"/>
                  </a:lnTo>
                  <a:lnTo>
                    <a:pt x="271995" y="2095627"/>
                  </a:lnTo>
                  <a:close/>
                </a:path>
                <a:path w="2454909" h="2241550">
                  <a:moveTo>
                    <a:pt x="472363" y="1891525"/>
                  </a:moveTo>
                  <a:lnTo>
                    <a:pt x="471385" y="1889353"/>
                  </a:lnTo>
                  <a:lnTo>
                    <a:pt x="466293" y="1884222"/>
                  </a:lnTo>
                  <a:lnTo>
                    <a:pt x="460171" y="1884222"/>
                  </a:lnTo>
                  <a:lnTo>
                    <a:pt x="455079" y="1889353"/>
                  </a:lnTo>
                  <a:lnTo>
                    <a:pt x="454101" y="1891525"/>
                  </a:lnTo>
                  <a:lnTo>
                    <a:pt x="454101" y="1896668"/>
                  </a:lnTo>
                  <a:lnTo>
                    <a:pt x="455079" y="1898840"/>
                  </a:lnTo>
                  <a:lnTo>
                    <a:pt x="458470" y="1902282"/>
                  </a:lnTo>
                  <a:lnTo>
                    <a:pt x="460654" y="1903209"/>
                  </a:lnTo>
                  <a:lnTo>
                    <a:pt x="465556" y="1903209"/>
                  </a:lnTo>
                  <a:lnTo>
                    <a:pt x="467982" y="1902282"/>
                  </a:lnTo>
                  <a:lnTo>
                    <a:pt x="469684" y="1900542"/>
                  </a:lnTo>
                  <a:lnTo>
                    <a:pt x="471385" y="1898840"/>
                  </a:lnTo>
                  <a:lnTo>
                    <a:pt x="472363" y="1896668"/>
                  </a:lnTo>
                  <a:lnTo>
                    <a:pt x="472363" y="1891525"/>
                  </a:lnTo>
                  <a:close/>
                </a:path>
                <a:path w="2454909" h="2241550">
                  <a:moveTo>
                    <a:pt x="524624" y="2030717"/>
                  </a:moveTo>
                  <a:lnTo>
                    <a:pt x="523621" y="2028494"/>
                  </a:lnTo>
                  <a:lnTo>
                    <a:pt x="518439" y="2023325"/>
                  </a:lnTo>
                  <a:lnTo>
                    <a:pt x="512279" y="2023325"/>
                  </a:lnTo>
                  <a:lnTo>
                    <a:pt x="508838" y="2026793"/>
                  </a:lnTo>
                  <a:lnTo>
                    <a:pt x="507098" y="2028494"/>
                  </a:lnTo>
                  <a:lnTo>
                    <a:pt x="506082" y="2030717"/>
                  </a:lnTo>
                  <a:lnTo>
                    <a:pt x="506082" y="2035924"/>
                  </a:lnTo>
                  <a:lnTo>
                    <a:pt x="507098" y="2038159"/>
                  </a:lnTo>
                  <a:lnTo>
                    <a:pt x="508838" y="2039848"/>
                  </a:lnTo>
                  <a:lnTo>
                    <a:pt x="510540" y="2041588"/>
                  </a:lnTo>
                  <a:lnTo>
                    <a:pt x="512762" y="2042604"/>
                  </a:lnTo>
                  <a:lnTo>
                    <a:pt x="517702" y="2042604"/>
                  </a:lnTo>
                  <a:lnTo>
                    <a:pt x="520179" y="2041588"/>
                  </a:lnTo>
                  <a:lnTo>
                    <a:pt x="521919" y="2039848"/>
                  </a:lnTo>
                  <a:lnTo>
                    <a:pt x="523621" y="2038159"/>
                  </a:lnTo>
                  <a:lnTo>
                    <a:pt x="524624" y="2035924"/>
                  </a:lnTo>
                  <a:lnTo>
                    <a:pt x="524624" y="2030717"/>
                  </a:lnTo>
                  <a:close/>
                </a:path>
                <a:path w="2454909" h="2241550">
                  <a:moveTo>
                    <a:pt x="671957" y="1889912"/>
                  </a:moveTo>
                  <a:lnTo>
                    <a:pt x="670623" y="1886889"/>
                  </a:lnTo>
                  <a:lnTo>
                    <a:pt x="668312" y="1884540"/>
                  </a:lnTo>
                  <a:lnTo>
                    <a:pt x="663575" y="1879854"/>
                  </a:lnTo>
                  <a:lnTo>
                    <a:pt x="655193" y="1879854"/>
                  </a:lnTo>
                  <a:lnTo>
                    <a:pt x="650544" y="1884540"/>
                  </a:lnTo>
                  <a:lnTo>
                    <a:pt x="648157" y="1886889"/>
                  </a:lnTo>
                  <a:lnTo>
                    <a:pt x="646823" y="1889912"/>
                  </a:lnTo>
                  <a:lnTo>
                    <a:pt x="646823" y="1896948"/>
                  </a:lnTo>
                  <a:lnTo>
                    <a:pt x="648157" y="1899983"/>
                  </a:lnTo>
                  <a:lnTo>
                    <a:pt x="650544" y="1902282"/>
                  </a:lnTo>
                  <a:lnTo>
                    <a:pt x="652894" y="1904669"/>
                  </a:lnTo>
                  <a:lnTo>
                    <a:pt x="655891" y="1905965"/>
                  </a:lnTo>
                  <a:lnTo>
                    <a:pt x="662609" y="1905965"/>
                  </a:lnTo>
                  <a:lnTo>
                    <a:pt x="665924" y="1904669"/>
                  </a:lnTo>
                  <a:lnTo>
                    <a:pt x="670623" y="1899983"/>
                  </a:lnTo>
                  <a:lnTo>
                    <a:pt x="671957" y="1896948"/>
                  </a:lnTo>
                  <a:lnTo>
                    <a:pt x="671957" y="1889912"/>
                  </a:lnTo>
                  <a:close/>
                </a:path>
                <a:path w="2454909" h="2241550">
                  <a:moveTo>
                    <a:pt x="768477" y="1792516"/>
                  </a:moveTo>
                  <a:lnTo>
                    <a:pt x="767270" y="1789849"/>
                  </a:lnTo>
                  <a:lnTo>
                    <a:pt x="765238" y="1787791"/>
                  </a:lnTo>
                  <a:lnTo>
                    <a:pt x="761072" y="1783664"/>
                  </a:lnTo>
                  <a:lnTo>
                    <a:pt x="753706" y="1783664"/>
                  </a:lnTo>
                  <a:lnTo>
                    <a:pt x="749566" y="1787791"/>
                  </a:lnTo>
                  <a:lnTo>
                    <a:pt x="747471" y="1789849"/>
                  </a:lnTo>
                  <a:lnTo>
                    <a:pt x="746290" y="1792516"/>
                  </a:lnTo>
                  <a:lnTo>
                    <a:pt x="746290" y="1798739"/>
                  </a:lnTo>
                  <a:lnTo>
                    <a:pt x="747471" y="1801368"/>
                  </a:lnTo>
                  <a:lnTo>
                    <a:pt x="749566" y="1803425"/>
                  </a:lnTo>
                  <a:lnTo>
                    <a:pt x="751636" y="1805533"/>
                  </a:lnTo>
                  <a:lnTo>
                    <a:pt x="754303" y="1806663"/>
                  </a:lnTo>
                  <a:lnTo>
                    <a:pt x="760222" y="1806663"/>
                  </a:lnTo>
                  <a:lnTo>
                    <a:pt x="763130" y="1805533"/>
                  </a:lnTo>
                  <a:lnTo>
                    <a:pt x="767270" y="1801368"/>
                  </a:lnTo>
                  <a:lnTo>
                    <a:pt x="768477" y="1798739"/>
                  </a:lnTo>
                  <a:lnTo>
                    <a:pt x="768477" y="1792516"/>
                  </a:lnTo>
                  <a:close/>
                </a:path>
                <a:path w="2454909" h="2241550">
                  <a:moveTo>
                    <a:pt x="992657" y="1780641"/>
                  </a:moveTo>
                  <a:lnTo>
                    <a:pt x="991438" y="1777974"/>
                  </a:lnTo>
                  <a:lnTo>
                    <a:pt x="985164" y="1771662"/>
                  </a:lnTo>
                  <a:lnTo>
                    <a:pt x="977633" y="1771662"/>
                  </a:lnTo>
                  <a:lnTo>
                    <a:pt x="973467" y="1775866"/>
                  </a:lnTo>
                  <a:lnTo>
                    <a:pt x="971359" y="1777974"/>
                  </a:lnTo>
                  <a:lnTo>
                    <a:pt x="970140" y="1780641"/>
                  </a:lnTo>
                  <a:lnTo>
                    <a:pt x="970140" y="1786978"/>
                  </a:lnTo>
                  <a:lnTo>
                    <a:pt x="971359" y="1789645"/>
                  </a:lnTo>
                  <a:lnTo>
                    <a:pt x="973467" y="1791703"/>
                  </a:lnTo>
                  <a:lnTo>
                    <a:pt x="975563" y="1793849"/>
                  </a:lnTo>
                  <a:lnTo>
                    <a:pt x="978281" y="1795018"/>
                  </a:lnTo>
                  <a:lnTo>
                    <a:pt x="984275" y="1795018"/>
                  </a:lnTo>
                  <a:lnTo>
                    <a:pt x="987272" y="1793849"/>
                  </a:lnTo>
                  <a:lnTo>
                    <a:pt x="991438" y="1789645"/>
                  </a:lnTo>
                  <a:lnTo>
                    <a:pt x="992657" y="1786978"/>
                  </a:lnTo>
                  <a:lnTo>
                    <a:pt x="992657" y="1780641"/>
                  </a:lnTo>
                  <a:close/>
                </a:path>
                <a:path w="2454909" h="2241550">
                  <a:moveTo>
                    <a:pt x="1018527" y="1670100"/>
                  </a:moveTo>
                  <a:lnTo>
                    <a:pt x="1017917" y="1668729"/>
                  </a:lnTo>
                  <a:lnTo>
                    <a:pt x="1016825" y="1667675"/>
                  </a:lnTo>
                  <a:lnTo>
                    <a:pt x="1014679" y="1665541"/>
                  </a:lnTo>
                  <a:lnTo>
                    <a:pt x="1010869" y="1665541"/>
                  </a:lnTo>
                  <a:lnTo>
                    <a:pt x="1008722" y="1667675"/>
                  </a:lnTo>
                  <a:lnTo>
                    <a:pt x="1007668" y="1668729"/>
                  </a:lnTo>
                  <a:lnTo>
                    <a:pt x="1007071" y="1670100"/>
                  </a:lnTo>
                  <a:lnTo>
                    <a:pt x="1007071" y="1673339"/>
                  </a:lnTo>
                  <a:lnTo>
                    <a:pt x="1007668" y="1674710"/>
                  </a:lnTo>
                  <a:lnTo>
                    <a:pt x="1009815" y="1676857"/>
                  </a:lnTo>
                  <a:lnTo>
                    <a:pt x="1011199" y="1677454"/>
                  </a:lnTo>
                  <a:lnTo>
                    <a:pt x="1014234" y="1677454"/>
                  </a:lnTo>
                  <a:lnTo>
                    <a:pt x="1015771" y="1676857"/>
                  </a:lnTo>
                  <a:lnTo>
                    <a:pt x="1016825" y="1675765"/>
                  </a:lnTo>
                  <a:lnTo>
                    <a:pt x="1017917" y="1674710"/>
                  </a:lnTo>
                  <a:lnTo>
                    <a:pt x="1018527" y="1673339"/>
                  </a:lnTo>
                  <a:lnTo>
                    <a:pt x="1018527" y="1670100"/>
                  </a:lnTo>
                  <a:close/>
                </a:path>
                <a:path w="2454909" h="2241550">
                  <a:moveTo>
                    <a:pt x="1100188" y="1713382"/>
                  </a:moveTo>
                  <a:lnTo>
                    <a:pt x="1099413" y="1711693"/>
                  </a:lnTo>
                  <a:lnTo>
                    <a:pt x="1095451" y="1707730"/>
                  </a:lnTo>
                  <a:lnTo>
                    <a:pt x="1090714" y="1707730"/>
                  </a:lnTo>
                  <a:lnTo>
                    <a:pt x="1088085" y="1710359"/>
                  </a:lnTo>
                  <a:lnTo>
                    <a:pt x="1086739" y="1711693"/>
                  </a:lnTo>
                  <a:lnTo>
                    <a:pt x="1086015" y="1713382"/>
                  </a:lnTo>
                  <a:lnTo>
                    <a:pt x="1086015" y="1717344"/>
                  </a:lnTo>
                  <a:lnTo>
                    <a:pt x="1086739" y="1719046"/>
                  </a:lnTo>
                  <a:lnTo>
                    <a:pt x="1089418" y="1721675"/>
                  </a:lnTo>
                  <a:lnTo>
                    <a:pt x="1091120" y="1722437"/>
                  </a:lnTo>
                  <a:lnTo>
                    <a:pt x="1094879" y="1722437"/>
                  </a:lnTo>
                  <a:lnTo>
                    <a:pt x="1096784" y="1721675"/>
                  </a:lnTo>
                  <a:lnTo>
                    <a:pt x="1098080" y="1720342"/>
                  </a:lnTo>
                  <a:lnTo>
                    <a:pt x="1099413" y="1719046"/>
                  </a:lnTo>
                  <a:lnTo>
                    <a:pt x="1100188" y="1717344"/>
                  </a:lnTo>
                  <a:lnTo>
                    <a:pt x="1100188" y="1713382"/>
                  </a:lnTo>
                  <a:close/>
                </a:path>
                <a:path w="2454909" h="2241550">
                  <a:moveTo>
                    <a:pt x="1149858" y="1636318"/>
                  </a:moveTo>
                  <a:lnTo>
                    <a:pt x="1149134" y="1634744"/>
                  </a:lnTo>
                  <a:lnTo>
                    <a:pt x="1145374" y="1630984"/>
                  </a:lnTo>
                  <a:lnTo>
                    <a:pt x="1140879" y="1630984"/>
                  </a:lnTo>
                  <a:lnTo>
                    <a:pt x="1138402" y="1633486"/>
                  </a:lnTo>
                  <a:lnTo>
                    <a:pt x="1137145" y="1634744"/>
                  </a:lnTo>
                  <a:lnTo>
                    <a:pt x="1136421" y="1636318"/>
                  </a:lnTo>
                  <a:lnTo>
                    <a:pt x="1136421" y="1640116"/>
                  </a:lnTo>
                  <a:lnTo>
                    <a:pt x="1137145" y="1641690"/>
                  </a:lnTo>
                  <a:lnTo>
                    <a:pt x="1139659" y="1644192"/>
                  </a:lnTo>
                  <a:lnTo>
                    <a:pt x="1141234" y="1644929"/>
                  </a:lnTo>
                  <a:lnTo>
                    <a:pt x="1144841" y="1644929"/>
                  </a:lnTo>
                  <a:lnTo>
                    <a:pt x="1146619" y="1644192"/>
                  </a:lnTo>
                  <a:lnTo>
                    <a:pt x="1149134" y="1641690"/>
                  </a:lnTo>
                  <a:lnTo>
                    <a:pt x="1149858" y="1640116"/>
                  </a:lnTo>
                  <a:lnTo>
                    <a:pt x="1149858" y="1636318"/>
                  </a:lnTo>
                  <a:close/>
                </a:path>
                <a:path w="2454909" h="2241550">
                  <a:moveTo>
                    <a:pt x="1220266" y="1646301"/>
                  </a:moveTo>
                  <a:lnTo>
                    <a:pt x="1218806" y="1643062"/>
                  </a:lnTo>
                  <a:lnTo>
                    <a:pt x="1211199" y="1635467"/>
                  </a:lnTo>
                  <a:lnTo>
                    <a:pt x="1202169" y="1635467"/>
                  </a:lnTo>
                  <a:lnTo>
                    <a:pt x="1197114" y="1640560"/>
                  </a:lnTo>
                  <a:lnTo>
                    <a:pt x="1194600" y="1643062"/>
                  </a:lnTo>
                  <a:lnTo>
                    <a:pt x="1193139" y="1646301"/>
                  </a:lnTo>
                  <a:lnTo>
                    <a:pt x="1193139" y="1653933"/>
                  </a:lnTo>
                  <a:lnTo>
                    <a:pt x="1194600" y="1657172"/>
                  </a:lnTo>
                  <a:lnTo>
                    <a:pt x="1197114" y="1659636"/>
                  </a:lnTo>
                  <a:lnTo>
                    <a:pt x="1199667" y="1662226"/>
                  </a:lnTo>
                  <a:lnTo>
                    <a:pt x="1202905" y="1663636"/>
                  </a:lnTo>
                  <a:lnTo>
                    <a:pt x="1210144" y="1663636"/>
                  </a:lnTo>
                  <a:lnTo>
                    <a:pt x="1213751" y="1662226"/>
                  </a:lnTo>
                  <a:lnTo>
                    <a:pt x="1216304" y="1659636"/>
                  </a:lnTo>
                  <a:lnTo>
                    <a:pt x="1218806" y="1657172"/>
                  </a:lnTo>
                  <a:lnTo>
                    <a:pt x="1220266" y="1653933"/>
                  </a:lnTo>
                  <a:lnTo>
                    <a:pt x="1220266" y="1646301"/>
                  </a:lnTo>
                  <a:close/>
                </a:path>
                <a:path w="2454909" h="2241550">
                  <a:moveTo>
                    <a:pt x="1242339" y="1530477"/>
                  </a:moveTo>
                  <a:lnTo>
                    <a:pt x="1241602" y="1528851"/>
                  </a:lnTo>
                  <a:lnTo>
                    <a:pt x="1240345" y="1527568"/>
                  </a:lnTo>
                  <a:lnTo>
                    <a:pt x="1237805" y="1525016"/>
                  </a:lnTo>
                  <a:lnTo>
                    <a:pt x="1233271" y="1525016"/>
                  </a:lnTo>
                  <a:lnTo>
                    <a:pt x="1230718" y="1527568"/>
                  </a:lnTo>
                  <a:lnTo>
                    <a:pt x="1229461" y="1528851"/>
                  </a:lnTo>
                  <a:lnTo>
                    <a:pt x="1228737" y="1530477"/>
                  </a:lnTo>
                  <a:lnTo>
                    <a:pt x="1228737" y="1534274"/>
                  </a:lnTo>
                  <a:lnTo>
                    <a:pt x="1229461" y="1535887"/>
                  </a:lnTo>
                  <a:lnTo>
                    <a:pt x="1232014" y="1538439"/>
                  </a:lnTo>
                  <a:lnTo>
                    <a:pt x="1233627" y="1539163"/>
                  </a:lnTo>
                  <a:lnTo>
                    <a:pt x="1237272" y="1539163"/>
                  </a:lnTo>
                  <a:lnTo>
                    <a:pt x="1239050" y="1538439"/>
                  </a:lnTo>
                  <a:lnTo>
                    <a:pt x="1241602" y="1535887"/>
                  </a:lnTo>
                  <a:lnTo>
                    <a:pt x="1242339" y="1534274"/>
                  </a:lnTo>
                  <a:lnTo>
                    <a:pt x="1242339" y="1530477"/>
                  </a:lnTo>
                  <a:close/>
                </a:path>
                <a:path w="2454909" h="2241550">
                  <a:moveTo>
                    <a:pt x="1409954" y="351472"/>
                  </a:moveTo>
                  <a:lnTo>
                    <a:pt x="1409255" y="349948"/>
                  </a:lnTo>
                  <a:lnTo>
                    <a:pt x="1408087" y="348729"/>
                  </a:lnTo>
                  <a:lnTo>
                    <a:pt x="1405661" y="346341"/>
                  </a:lnTo>
                  <a:lnTo>
                    <a:pt x="1401406" y="346341"/>
                  </a:lnTo>
                  <a:lnTo>
                    <a:pt x="1397800" y="349948"/>
                  </a:lnTo>
                  <a:lnTo>
                    <a:pt x="1397152" y="351472"/>
                  </a:lnTo>
                  <a:lnTo>
                    <a:pt x="1397152" y="355041"/>
                  </a:lnTo>
                  <a:lnTo>
                    <a:pt x="1397800" y="356565"/>
                  </a:lnTo>
                  <a:lnTo>
                    <a:pt x="1399019" y="357746"/>
                  </a:lnTo>
                  <a:lnTo>
                    <a:pt x="1400238" y="358952"/>
                  </a:lnTo>
                  <a:lnTo>
                    <a:pt x="1401724" y="359638"/>
                  </a:lnTo>
                  <a:lnTo>
                    <a:pt x="1403426" y="359638"/>
                  </a:lnTo>
                  <a:lnTo>
                    <a:pt x="1405166" y="359638"/>
                  </a:lnTo>
                  <a:lnTo>
                    <a:pt x="1406867" y="358952"/>
                  </a:lnTo>
                  <a:lnTo>
                    <a:pt x="1409255" y="356565"/>
                  </a:lnTo>
                  <a:lnTo>
                    <a:pt x="1409954" y="355041"/>
                  </a:lnTo>
                  <a:lnTo>
                    <a:pt x="1409954" y="351472"/>
                  </a:lnTo>
                  <a:close/>
                </a:path>
                <a:path w="2454909" h="2241550">
                  <a:moveTo>
                    <a:pt x="1466138" y="1513141"/>
                  </a:moveTo>
                  <a:lnTo>
                    <a:pt x="1465046" y="1510715"/>
                  </a:lnTo>
                  <a:lnTo>
                    <a:pt x="1463192" y="1508810"/>
                  </a:lnTo>
                  <a:lnTo>
                    <a:pt x="1459382" y="1505051"/>
                  </a:lnTo>
                  <a:lnTo>
                    <a:pt x="1452626" y="1505051"/>
                  </a:lnTo>
                  <a:lnTo>
                    <a:pt x="1448854" y="1508810"/>
                  </a:lnTo>
                  <a:lnTo>
                    <a:pt x="1446949" y="1510715"/>
                  </a:lnTo>
                  <a:lnTo>
                    <a:pt x="1445856" y="1513141"/>
                  </a:lnTo>
                  <a:lnTo>
                    <a:pt x="1445856" y="1518831"/>
                  </a:lnTo>
                  <a:lnTo>
                    <a:pt x="1446949" y="1521256"/>
                  </a:lnTo>
                  <a:lnTo>
                    <a:pt x="1450759" y="1525016"/>
                  </a:lnTo>
                  <a:lnTo>
                    <a:pt x="1453184" y="1526108"/>
                  </a:lnTo>
                  <a:lnTo>
                    <a:pt x="1458620" y="1526108"/>
                  </a:lnTo>
                  <a:lnTo>
                    <a:pt x="1461287" y="1525016"/>
                  </a:lnTo>
                  <a:lnTo>
                    <a:pt x="1465046" y="1521256"/>
                  </a:lnTo>
                  <a:lnTo>
                    <a:pt x="1466138" y="1518831"/>
                  </a:lnTo>
                  <a:lnTo>
                    <a:pt x="1466138" y="1513141"/>
                  </a:lnTo>
                  <a:close/>
                </a:path>
                <a:path w="2454909" h="2241550">
                  <a:moveTo>
                    <a:pt x="1514602" y="439178"/>
                  </a:moveTo>
                  <a:lnTo>
                    <a:pt x="1513878" y="437476"/>
                  </a:lnTo>
                  <a:lnTo>
                    <a:pt x="1509915" y="433514"/>
                  </a:lnTo>
                  <a:lnTo>
                    <a:pt x="1505178" y="433514"/>
                  </a:lnTo>
                  <a:lnTo>
                    <a:pt x="1501203" y="437476"/>
                  </a:lnTo>
                  <a:lnTo>
                    <a:pt x="1500441" y="439178"/>
                  </a:lnTo>
                  <a:lnTo>
                    <a:pt x="1500441" y="443141"/>
                  </a:lnTo>
                  <a:lnTo>
                    <a:pt x="1501203" y="444830"/>
                  </a:lnTo>
                  <a:lnTo>
                    <a:pt x="1503883" y="447459"/>
                  </a:lnTo>
                  <a:lnTo>
                    <a:pt x="1505585" y="448233"/>
                  </a:lnTo>
                  <a:lnTo>
                    <a:pt x="1507439" y="448233"/>
                  </a:lnTo>
                  <a:lnTo>
                    <a:pt x="1509344" y="448233"/>
                  </a:lnTo>
                  <a:lnTo>
                    <a:pt x="1511249" y="447459"/>
                  </a:lnTo>
                  <a:lnTo>
                    <a:pt x="1512544" y="446125"/>
                  </a:lnTo>
                  <a:lnTo>
                    <a:pt x="1513878" y="444830"/>
                  </a:lnTo>
                  <a:lnTo>
                    <a:pt x="1514602" y="443141"/>
                  </a:lnTo>
                  <a:lnTo>
                    <a:pt x="1514602" y="439178"/>
                  </a:lnTo>
                  <a:close/>
                </a:path>
                <a:path w="2454909" h="2241550">
                  <a:moveTo>
                    <a:pt x="1570926" y="1434172"/>
                  </a:moveTo>
                  <a:lnTo>
                    <a:pt x="1569910" y="1431823"/>
                  </a:lnTo>
                  <a:lnTo>
                    <a:pt x="1564411" y="1426324"/>
                  </a:lnTo>
                  <a:lnTo>
                    <a:pt x="1557883" y="1426324"/>
                  </a:lnTo>
                  <a:lnTo>
                    <a:pt x="1554200" y="1430007"/>
                  </a:lnTo>
                  <a:lnTo>
                    <a:pt x="1552384" y="1431823"/>
                  </a:lnTo>
                  <a:lnTo>
                    <a:pt x="1551330" y="1434172"/>
                  </a:lnTo>
                  <a:lnTo>
                    <a:pt x="1551330" y="1439659"/>
                  </a:lnTo>
                  <a:lnTo>
                    <a:pt x="1552384" y="1442008"/>
                  </a:lnTo>
                  <a:lnTo>
                    <a:pt x="1556067" y="1445641"/>
                  </a:lnTo>
                  <a:lnTo>
                    <a:pt x="1558417" y="1446695"/>
                  </a:lnTo>
                  <a:lnTo>
                    <a:pt x="1563636" y="1446695"/>
                  </a:lnTo>
                  <a:lnTo>
                    <a:pt x="1566227" y="1445641"/>
                  </a:lnTo>
                  <a:lnTo>
                    <a:pt x="1569910" y="1442008"/>
                  </a:lnTo>
                  <a:lnTo>
                    <a:pt x="1570926" y="1439659"/>
                  </a:lnTo>
                  <a:lnTo>
                    <a:pt x="1570926" y="1434172"/>
                  </a:lnTo>
                  <a:close/>
                </a:path>
                <a:path w="2454909" h="2241550">
                  <a:moveTo>
                    <a:pt x="1639633" y="216458"/>
                  </a:moveTo>
                  <a:lnTo>
                    <a:pt x="1638782" y="214515"/>
                  </a:lnTo>
                  <a:lnTo>
                    <a:pt x="1634248" y="209994"/>
                  </a:lnTo>
                  <a:lnTo>
                    <a:pt x="1628863" y="209994"/>
                  </a:lnTo>
                  <a:lnTo>
                    <a:pt x="1625866" y="213017"/>
                  </a:lnTo>
                  <a:lnTo>
                    <a:pt x="1624330" y="214515"/>
                  </a:lnTo>
                  <a:lnTo>
                    <a:pt x="1623479" y="216458"/>
                  </a:lnTo>
                  <a:lnTo>
                    <a:pt x="1623479" y="220980"/>
                  </a:lnTo>
                  <a:lnTo>
                    <a:pt x="1624330" y="222923"/>
                  </a:lnTo>
                  <a:lnTo>
                    <a:pt x="1625866" y="224421"/>
                  </a:lnTo>
                  <a:lnTo>
                    <a:pt x="1627365" y="225958"/>
                  </a:lnTo>
                  <a:lnTo>
                    <a:pt x="1629308" y="226796"/>
                  </a:lnTo>
                  <a:lnTo>
                    <a:pt x="1633601" y="226796"/>
                  </a:lnTo>
                  <a:lnTo>
                    <a:pt x="1635785" y="225958"/>
                  </a:lnTo>
                  <a:lnTo>
                    <a:pt x="1637284" y="224421"/>
                  </a:lnTo>
                  <a:lnTo>
                    <a:pt x="1638782" y="222923"/>
                  </a:lnTo>
                  <a:lnTo>
                    <a:pt x="1639633" y="220980"/>
                  </a:lnTo>
                  <a:lnTo>
                    <a:pt x="1639633" y="216458"/>
                  </a:lnTo>
                  <a:close/>
                </a:path>
                <a:path w="2454909" h="2241550">
                  <a:moveTo>
                    <a:pt x="1689989" y="1384503"/>
                  </a:moveTo>
                  <a:lnTo>
                    <a:pt x="1689341" y="1383004"/>
                  </a:lnTo>
                  <a:lnTo>
                    <a:pt x="1685823" y="1379486"/>
                  </a:lnTo>
                  <a:lnTo>
                    <a:pt x="1681657" y="1379486"/>
                  </a:lnTo>
                  <a:lnTo>
                    <a:pt x="1679346" y="1381836"/>
                  </a:lnTo>
                  <a:lnTo>
                    <a:pt x="1678178" y="1383004"/>
                  </a:lnTo>
                  <a:lnTo>
                    <a:pt x="1677479" y="1384503"/>
                  </a:lnTo>
                  <a:lnTo>
                    <a:pt x="1677479" y="1388008"/>
                  </a:lnTo>
                  <a:lnTo>
                    <a:pt x="1678178" y="1389507"/>
                  </a:lnTo>
                  <a:lnTo>
                    <a:pt x="1679346" y="1390637"/>
                  </a:lnTo>
                  <a:lnTo>
                    <a:pt x="1680527" y="1391818"/>
                  </a:lnTo>
                  <a:lnTo>
                    <a:pt x="1681975" y="1392504"/>
                  </a:lnTo>
                  <a:lnTo>
                    <a:pt x="1685340" y="1392504"/>
                  </a:lnTo>
                  <a:lnTo>
                    <a:pt x="1687004" y="1391818"/>
                  </a:lnTo>
                  <a:lnTo>
                    <a:pt x="1688172" y="1390637"/>
                  </a:lnTo>
                  <a:lnTo>
                    <a:pt x="1689341" y="1389507"/>
                  </a:lnTo>
                  <a:lnTo>
                    <a:pt x="1689989" y="1388008"/>
                  </a:lnTo>
                  <a:lnTo>
                    <a:pt x="1689989" y="1384503"/>
                  </a:lnTo>
                  <a:close/>
                </a:path>
                <a:path w="2454909" h="2241550">
                  <a:moveTo>
                    <a:pt x="1739633" y="305689"/>
                  </a:moveTo>
                  <a:lnTo>
                    <a:pt x="1738134" y="302412"/>
                  </a:lnTo>
                  <a:lnTo>
                    <a:pt x="1730438" y="294690"/>
                  </a:lnTo>
                  <a:lnTo>
                    <a:pt x="1721294" y="294690"/>
                  </a:lnTo>
                  <a:lnTo>
                    <a:pt x="1713598" y="302412"/>
                  </a:lnTo>
                  <a:lnTo>
                    <a:pt x="1712099" y="305689"/>
                  </a:lnTo>
                  <a:lnTo>
                    <a:pt x="1712099" y="313410"/>
                  </a:lnTo>
                  <a:lnTo>
                    <a:pt x="1713598" y="316687"/>
                  </a:lnTo>
                  <a:lnTo>
                    <a:pt x="1718741" y="321818"/>
                  </a:lnTo>
                  <a:lnTo>
                    <a:pt x="1722018" y="323265"/>
                  </a:lnTo>
                  <a:lnTo>
                    <a:pt x="1729384" y="323265"/>
                  </a:lnTo>
                  <a:lnTo>
                    <a:pt x="1733029" y="321818"/>
                  </a:lnTo>
                  <a:lnTo>
                    <a:pt x="1735582" y="319227"/>
                  </a:lnTo>
                  <a:lnTo>
                    <a:pt x="1738134" y="316687"/>
                  </a:lnTo>
                  <a:lnTo>
                    <a:pt x="1739633" y="313410"/>
                  </a:lnTo>
                  <a:lnTo>
                    <a:pt x="1739633" y="305689"/>
                  </a:lnTo>
                  <a:close/>
                </a:path>
                <a:path w="2454909" h="2241550">
                  <a:moveTo>
                    <a:pt x="1806752" y="1324279"/>
                  </a:moveTo>
                  <a:lnTo>
                    <a:pt x="1806105" y="1322781"/>
                  </a:lnTo>
                  <a:lnTo>
                    <a:pt x="1802587" y="1319276"/>
                  </a:lnTo>
                  <a:lnTo>
                    <a:pt x="1798421" y="1319276"/>
                  </a:lnTo>
                  <a:lnTo>
                    <a:pt x="1796072" y="1321612"/>
                  </a:lnTo>
                  <a:lnTo>
                    <a:pt x="1794891" y="1322781"/>
                  </a:lnTo>
                  <a:lnTo>
                    <a:pt x="1794205" y="1324279"/>
                  </a:lnTo>
                  <a:lnTo>
                    <a:pt x="1794205" y="1327835"/>
                  </a:lnTo>
                  <a:lnTo>
                    <a:pt x="1794891" y="1329334"/>
                  </a:lnTo>
                  <a:lnTo>
                    <a:pt x="1796072" y="1330464"/>
                  </a:lnTo>
                  <a:lnTo>
                    <a:pt x="1797240" y="1331633"/>
                  </a:lnTo>
                  <a:lnTo>
                    <a:pt x="1798739" y="1332318"/>
                  </a:lnTo>
                  <a:lnTo>
                    <a:pt x="1802104" y="1332318"/>
                  </a:lnTo>
                  <a:lnTo>
                    <a:pt x="1803768" y="1331633"/>
                  </a:lnTo>
                  <a:lnTo>
                    <a:pt x="1804936" y="1330464"/>
                  </a:lnTo>
                  <a:lnTo>
                    <a:pt x="1806105" y="1329334"/>
                  </a:lnTo>
                  <a:lnTo>
                    <a:pt x="1806752" y="1327835"/>
                  </a:lnTo>
                  <a:lnTo>
                    <a:pt x="1806752" y="1324279"/>
                  </a:lnTo>
                  <a:close/>
                </a:path>
                <a:path w="2454909" h="2241550">
                  <a:moveTo>
                    <a:pt x="1849069" y="381177"/>
                  </a:moveTo>
                  <a:lnTo>
                    <a:pt x="1847608" y="377913"/>
                  </a:lnTo>
                  <a:lnTo>
                    <a:pt x="1845144" y="375399"/>
                  </a:lnTo>
                  <a:lnTo>
                    <a:pt x="1840039" y="370357"/>
                  </a:lnTo>
                  <a:lnTo>
                    <a:pt x="1831009" y="370357"/>
                  </a:lnTo>
                  <a:lnTo>
                    <a:pt x="1823402" y="377913"/>
                  </a:lnTo>
                  <a:lnTo>
                    <a:pt x="1821942" y="381177"/>
                  </a:lnTo>
                  <a:lnTo>
                    <a:pt x="1821942" y="388785"/>
                  </a:lnTo>
                  <a:lnTo>
                    <a:pt x="1823402" y="392010"/>
                  </a:lnTo>
                  <a:lnTo>
                    <a:pt x="1828495" y="397065"/>
                  </a:lnTo>
                  <a:lnTo>
                    <a:pt x="1831733" y="398526"/>
                  </a:lnTo>
                  <a:lnTo>
                    <a:pt x="1838985" y="398526"/>
                  </a:lnTo>
                  <a:lnTo>
                    <a:pt x="1842592" y="397065"/>
                  </a:lnTo>
                  <a:lnTo>
                    <a:pt x="1845144" y="394525"/>
                  </a:lnTo>
                  <a:lnTo>
                    <a:pt x="1847608" y="392010"/>
                  </a:lnTo>
                  <a:lnTo>
                    <a:pt x="1849069" y="388785"/>
                  </a:lnTo>
                  <a:lnTo>
                    <a:pt x="1849069" y="381177"/>
                  </a:lnTo>
                  <a:close/>
                </a:path>
                <a:path w="2454909" h="2241550">
                  <a:moveTo>
                    <a:pt x="1902790" y="502348"/>
                  </a:moveTo>
                  <a:lnTo>
                    <a:pt x="1902142" y="500888"/>
                  </a:lnTo>
                  <a:lnTo>
                    <a:pt x="1898700" y="497459"/>
                  </a:lnTo>
                  <a:lnTo>
                    <a:pt x="1894649" y="497459"/>
                  </a:lnTo>
                  <a:lnTo>
                    <a:pt x="1892388" y="499757"/>
                  </a:lnTo>
                  <a:lnTo>
                    <a:pt x="1891258" y="500888"/>
                  </a:lnTo>
                  <a:lnTo>
                    <a:pt x="1890560" y="502348"/>
                  </a:lnTo>
                  <a:lnTo>
                    <a:pt x="1890560" y="505777"/>
                  </a:lnTo>
                  <a:lnTo>
                    <a:pt x="1891258" y="507238"/>
                  </a:lnTo>
                  <a:lnTo>
                    <a:pt x="1892388" y="508330"/>
                  </a:lnTo>
                  <a:lnTo>
                    <a:pt x="1893519" y="509498"/>
                  </a:lnTo>
                  <a:lnTo>
                    <a:pt x="1894979" y="510146"/>
                  </a:lnTo>
                  <a:lnTo>
                    <a:pt x="1898256" y="510146"/>
                  </a:lnTo>
                  <a:lnTo>
                    <a:pt x="1899881" y="509498"/>
                  </a:lnTo>
                  <a:lnTo>
                    <a:pt x="1901012" y="508330"/>
                  </a:lnTo>
                  <a:lnTo>
                    <a:pt x="1902142" y="507238"/>
                  </a:lnTo>
                  <a:lnTo>
                    <a:pt x="1902790" y="505777"/>
                  </a:lnTo>
                  <a:lnTo>
                    <a:pt x="1902790" y="502348"/>
                  </a:lnTo>
                  <a:close/>
                </a:path>
                <a:path w="2454909" h="2241550">
                  <a:moveTo>
                    <a:pt x="1925066" y="636841"/>
                  </a:moveTo>
                  <a:lnTo>
                    <a:pt x="1923567" y="633488"/>
                  </a:lnTo>
                  <a:lnTo>
                    <a:pt x="1915706" y="625602"/>
                  </a:lnTo>
                  <a:lnTo>
                    <a:pt x="1906358" y="625602"/>
                  </a:lnTo>
                  <a:lnTo>
                    <a:pt x="1898459" y="633488"/>
                  </a:lnTo>
                  <a:lnTo>
                    <a:pt x="1896960" y="636841"/>
                  </a:lnTo>
                  <a:lnTo>
                    <a:pt x="1896960" y="644728"/>
                  </a:lnTo>
                  <a:lnTo>
                    <a:pt x="1898459" y="648119"/>
                  </a:lnTo>
                  <a:lnTo>
                    <a:pt x="1901088" y="650659"/>
                  </a:lnTo>
                  <a:lnTo>
                    <a:pt x="1903730" y="653326"/>
                  </a:lnTo>
                  <a:lnTo>
                    <a:pt x="1907082" y="654824"/>
                  </a:lnTo>
                  <a:lnTo>
                    <a:pt x="1914613" y="654824"/>
                  </a:lnTo>
                  <a:lnTo>
                    <a:pt x="1918335" y="653326"/>
                  </a:lnTo>
                  <a:lnTo>
                    <a:pt x="1923567" y="648119"/>
                  </a:lnTo>
                  <a:lnTo>
                    <a:pt x="1925066" y="644728"/>
                  </a:lnTo>
                  <a:lnTo>
                    <a:pt x="1925066" y="636841"/>
                  </a:lnTo>
                  <a:close/>
                </a:path>
                <a:path w="2454909" h="2241550">
                  <a:moveTo>
                    <a:pt x="1943239" y="10541"/>
                  </a:moveTo>
                  <a:lnTo>
                    <a:pt x="1941817" y="7391"/>
                  </a:lnTo>
                  <a:lnTo>
                    <a:pt x="1939391" y="4927"/>
                  </a:lnTo>
                  <a:lnTo>
                    <a:pt x="1934413" y="0"/>
                  </a:lnTo>
                  <a:lnTo>
                    <a:pt x="1925624" y="0"/>
                  </a:lnTo>
                  <a:lnTo>
                    <a:pt x="1918258" y="7391"/>
                  </a:lnTo>
                  <a:lnTo>
                    <a:pt x="1916836" y="10541"/>
                  </a:lnTo>
                  <a:lnTo>
                    <a:pt x="1916836" y="17983"/>
                  </a:lnTo>
                  <a:lnTo>
                    <a:pt x="1918258" y="21132"/>
                  </a:lnTo>
                  <a:lnTo>
                    <a:pt x="1923199" y="26022"/>
                  </a:lnTo>
                  <a:lnTo>
                    <a:pt x="1926361" y="27444"/>
                  </a:lnTo>
                  <a:lnTo>
                    <a:pt x="1929841" y="27444"/>
                  </a:lnTo>
                  <a:lnTo>
                    <a:pt x="1933397" y="27444"/>
                  </a:lnTo>
                  <a:lnTo>
                    <a:pt x="1936877" y="26022"/>
                  </a:lnTo>
                  <a:lnTo>
                    <a:pt x="1941817" y="21132"/>
                  </a:lnTo>
                  <a:lnTo>
                    <a:pt x="1943239" y="17983"/>
                  </a:lnTo>
                  <a:lnTo>
                    <a:pt x="1943239" y="10541"/>
                  </a:lnTo>
                  <a:close/>
                </a:path>
                <a:path w="2454909" h="2241550">
                  <a:moveTo>
                    <a:pt x="1998992" y="160159"/>
                  </a:moveTo>
                  <a:lnTo>
                    <a:pt x="1998103" y="158216"/>
                  </a:lnTo>
                  <a:lnTo>
                    <a:pt x="1996605" y="156679"/>
                  </a:lnTo>
                  <a:lnTo>
                    <a:pt x="1993519" y="153606"/>
                  </a:lnTo>
                  <a:lnTo>
                    <a:pt x="1988058" y="153606"/>
                  </a:lnTo>
                  <a:lnTo>
                    <a:pt x="1985022" y="156679"/>
                  </a:lnTo>
                  <a:lnTo>
                    <a:pt x="1983447" y="158216"/>
                  </a:lnTo>
                  <a:lnTo>
                    <a:pt x="1982597" y="160159"/>
                  </a:lnTo>
                  <a:lnTo>
                    <a:pt x="1982597" y="164769"/>
                  </a:lnTo>
                  <a:lnTo>
                    <a:pt x="1983447" y="166751"/>
                  </a:lnTo>
                  <a:lnTo>
                    <a:pt x="1985022" y="168236"/>
                  </a:lnTo>
                  <a:lnTo>
                    <a:pt x="1986521" y="169773"/>
                  </a:lnTo>
                  <a:lnTo>
                    <a:pt x="1988502" y="170662"/>
                  </a:lnTo>
                  <a:lnTo>
                    <a:pt x="1990686" y="170662"/>
                  </a:lnTo>
                  <a:lnTo>
                    <a:pt x="1992871" y="170662"/>
                  </a:lnTo>
                  <a:lnTo>
                    <a:pt x="1995055" y="169773"/>
                  </a:lnTo>
                  <a:lnTo>
                    <a:pt x="1998103" y="166751"/>
                  </a:lnTo>
                  <a:lnTo>
                    <a:pt x="1998992" y="164769"/>
                  </a:lnTo>
                  <a:lnTo>
                    <a:pt x="1998992" y="160159"/>
                  </a:lnTo>
                  <a:close/>
                </a:path>
                <a:path w="2454909" h="2241550">
                  <a:moveTo>
                    <a:pt x="2073567" y="1103020"/>
                  </a:moveTo>
                  <a:lnTo>
                    <a:pt x="2072182" y="1099985"/>
                  </a:lnTo>
                  <a:lnTo>
                    <a:pt x="2069846" y="1097559"/>
                  </a:lnTo>
                  <a:lnTo>
                    <a:pt x="2065020" y="1092796"/>
                  </a:lnTo>
                  <a:lnTo>
                    <a:pt x="2056485" y="1092796"/>
                  </a:lnTo>
                  <a:lnTo>
                    <a:pt x="2051748" y="1097559"/>
                  </a:lnTo>
                  <a:lnTo>
                    <a:pt x="2049348" y="1099985"/>
                  </a:lnTo>
                  <a:lnTo>
                    <a:pt x="2047976" y="1103020"/>
                  </a:lnTo>
                  <a:lnTo>
                    <a:pt x="2047976" y="1110208"/>
                  </a:lnTo>
                  <a:lnTo>
                    <a:pt x="2049348" y="1113282"/>
                  </a:lnTo>
                  <a:lnTo>
                    <a:pt x="2051748" y="1115618"/>
                  </a:lnTo>
                  <a:lnTo>
                    <a:pt x="2054136" y="1118044"/>
                  </a:lnTo>
                  <a:lnTo>
                    <a:pt x="2057209" y="1119378"/>
                  </a:lnTo>
                  <a:lnTo>
                    <a:pt x="2064054" y="1119378"/>
                  </a:lnTo>
                  <a:lnTo>
                    <a:pt x="2067445" y="1118044"/>
                  </a:lnTo>
                  <a:lnTo>
                    <a:pt x="2072182" y="1113282"/>
                  </a:lnTo>
                  <a:lnTo>
                    <a:pt x="2073567" y="1110208"/>
                  </a:lnTo>
                  <a:lnTo>
                    <a:pt x="2073567" y="1103020"/>
                  </a:lnTo>
                  <a:close/>
                </a:path>
                <a:path w="2454909" h="2241550">
                  <a:moveTo>
                    <a:pt x="2117852" y="973162"/>
                  </a:moveTo>
                  <a:lnTo>
                    <a:pt x="2116848" y="970864"/>
                  </a:lnTo>
                  <a:lnTo>
                    <a:pt x="2115058" y="969048"/>
                  </a:lnTo>
                  <a:lnTo>
                    <a:pt x="2111464" y="965492"/>
                  </a:lnTo>
                  <a:lnTo>
                    <a:pt x="2105063" y="965492"/>
                  </a:lnTo>
                  <a:lnTo>
                    <a:pt x="2099716" y="970864"/>
                  </a:lnTo>
                  <a:lnTo>
                    <a:pt x="2098662" y="973162"/>
                  </a:lnTo>
                  <a:lnTo>
                    <a:pt x="2098662" y="978535"/>
                  </a:lnTo>
                  <a:lnTo>
                    <a:pt x="2099716" y="980808"/>
                  </a:lnTo>
                  <a:lnTo>
                    <a:pt x="2103323" y="984402"/>
                  </a:lnTo>
                  <a:lnTo>
                    <a:pt x="2105596" y="985405"/>
                  </a:lnTo>
                  <a:lnTo>
                    <a:pt x="2110727" y="985405"/>
                  </a:lnTo>
                  <a:lnTo>
                    <a:pt x="2113280" y="984402"/>
                  </a:lnTo>
                  <a:lnTo>
                    <a:pt x="2116848" y="980808"/>
                  </a:lnTo>
                  <a:lnTo>
                    <a:pt x="2117852" y="978535"/>
                  </a:lnTo>
                  <a:lnTo>
                    <a:pt x="2117852" y="973162"/>
                  </a:lnTo>
                  <a:close/>
                </a:path>
                <a:path w="2454909" h="2241550">
                  <a:moveTo>
                    <a:pt x="2140242" y="1234274"/>
                  </a:moveTo>
                  <a:lnTo>
                    <a:pt x="2139035" y="1231569"/>
                  </a:lnTo>
                  <a:lnTo>
                    <a:pt x="2136965" y="1229436"/>
                  </a:lnTo>
                  <a:lnTo>
                    <a:pt x="2132711" y="1225232"/>
                  </a:lnTo>
                  <a:lnTo>
                    <a:pt x="2125180" y="1225232"/>
                  </a:lnTo>
                  <a:lnTo>
                    <a:pt x="2120976" y="1229436"/>
                  </a:lnTo>
                  <a:lnTo>
                    <a:pt x="2118868" y="1231569"/>
                  </a:lnTo>
                  <a:lnTo>
                    <a:pt x="2117661" y="1234274"/>
                  </a:lnTo>
                  <a:lnTo>
                    <a:pt x="2117661" y="1240624"/>
                  </a:lnTo>
                  <a:lnTo>
                    <a:pt x="2118868" y="1243330"/>
                  </a:lnTo>
                  <a:lnTo>
                    <a:pt x="2120976" y="1245400"/>
                  </a:lnTo>
                  <a:lnTo>
                    <a:pt x="2123084" y="1247533"/>
                  </a:lnTo>
                  <a:lnTo>
                    <a:pt x="2125789" y="1248702"/>
                  </a:lnTo>
                  <a:lnTo>
                    <a:pt x="2131822" y="1248702"/>
                  </a:lnTo>
                  <a:lnTo>
                    <a:pt x="2134857" y="1247533"/>
                  </a:lnTo>
                  <a:lnTo>
                    <a:pt x="2139035" y="1243330"/>
                  </a:lnTo>
                  <a:lnTo>
                    <a:pt x="2140242" y="1240624"/>
                  </a:lnTo>
                  <a:lnTo>
                    <a:pt x="2140242" y="1234274"/>
                  </a:lnTo>
                  <a:close/>
                </a:path>
                <a:path w="2454909" h="2241550">
                  <a:moveTo>
                    <a:pt x="2175345" y="168884"/>
                  </a:moveTo>
                  <a:lnTo>
                    <a:pt x="2173935" y="165735"/>
                  </a:lnTo>
                  <a:lnTo>
                    <a:pt x="2166569" y="158381"/>
                  </a:lnTo>
                  <a:lnTo>
                    <a:pt x="2157819" y="158381"/>
                  </a:lnTo>
                  <a:lnTo>
                    <a:pt x="2152916" y="163309"/>
                  </a:lnTo>
                  <a:lnTo>
                    <a:pt x="2150453" y="165735"/>
                  </a:lnTo>
                  <a:lnTo>
                    <a:pt x="2149030" y="168884"/>
                  </a:lnTo>
                  <a:lnTo>
                    <a:pt x="2149030" y="176288"/>
                  </a:lnTo>
                  <a:lnTo>
                    <a:pt x="2150453" y="179438"/>
                  </a:lnTo>
                  <a:lnTo>
                    <a:pt x="2152916" y="181825"/>
                  </a:lnTo>
                  <a:lnTo>
                    <a:pt x="2155393" y="184327"/>
                  </a:lnTo>
                  <a:lnTo>
                    <a:pt x="2158542" y="185699"/>
                  </a:lnTo>
                  <a:lnTo>
                    <a:pt x="2162022" y="185699"/>
                  </a:lnTo>
                  <a:lnTo>
                    <a:pt x="2165553" y="185699"/>
                  </a:lnTo>
                  <a:lnTo>
                    <a:pt x="2169033" y="184327"/>
                  </a:lnTo>
                  <a:lnTo>
                    <a:pt x="2171496" y="181825"/>
                  </a:lnTo>
                  <a:lnTo>
                    <a:pt x="2173935" y="179438"/>
                  </a:lnTo>
                  <a:lnTo>
                    <a:pt x="2175345" y="176288"/>
                  </a:lnTo>
                  <a:lnTo>
                    <a:pt x="2175345" y="168884"/>
                  </a:lnTo>
                  <a:close/>
                </a:path>
                <a:path w="2454909" h="2241550">
                  <a:moveTo>
                    <a:pt x="2241461" y="282244"/>
                  </a:moveTo>
                  <a:lnTo>
                    <a:pt x="2240254" y="279501"/>
                  </a:lnTo>
                  <a:lnTo>
                    <a:pt x="2238146" y="277355"/>
                  </a:lnTo>
                  <a:lnTo>
                    <a:pt x="2233853" y="273113"/>
                  </a:lnTo>
                  <a:lnTo>
                    <a:pt x="2226195" y="273113"/>
                  </a:lnTo>
                  <a:lnTo>
                    <a:pt x="2219807" y="279501"/>
                  </a:lnTo>
                  <a:lnTo>
                    <a:pt x="2218588" y="282244"/>
                  </a:lnTo>
                  <a:lnTo>
                    <a:pt x="2218588" y="288671"/>
                  </a:lnTo>
                  <a:lnTo>
                    <a:pt x="2219807" y="291426"/>
                  </a:lnTo>
                  <a:lnTo>
                    <a:pt x="2224100" y="295668"/>
                  </a:lnTo>
                  <a:lnTo>
                    <a:pt x="2226843" y="296875"/>
                  </a:lnTo>
                  <a:lnTo>
                    <a:pt x="2229878" y="296875"/>
                  </a:lnTo>
                  <a:lnTo>
                    <a:pt x="2232964" y="296875"/>
                  </a:lnTo>
                  <a:lnTo>
                    <a:pt x="2236000" y="295668"/>
                  </a:lnTo>
                  <a:lnTo>
                    <a:pt x="2240254" y="291426"/>
                  </a:lnTo>
                  <a:lnTo>
                    <a:pt x="2241461" y="288671"/>
                  </a:lnTo>
                  <a:lnTo>
                    <a:pt x="2241461" y="282244"/>
                  </a:lnTo>
                  <a:close/>
                </a:path>
                <a:path w="2454909" h="2241550">
                  <a:moveTo>
                    <a:pt x="2313736" y="1070889"/>
                  </a:moveTo>
                  <a:lnTo>
                    <a:pt x="2312886" y="1068946"/>
                  </a:lnTo>
                  <a:lnTo>
                    <a:pt x="2311425" y="1067447"/>
                  </a:lnTo>
                  <a:lnTo>
                    <a:pt x="2308390" y="1064463"/>
                  </a:lnTo>
                  <a:lnTo>
                    <a:pt x="2303043" y="1064463"/>
                  </a:lnTo>
                  <a:lnTo>
                    <a:pt x="2300084" y="1067447"/>
                  </a:lnTo>
                  <a:lnTo>
                    <a:pt x="2298585" y="1068946"/>
                  </a:lnTo>
                  <a:lnTo>
                    <a:pt x="2297734" y="1070889"/>
                  </a:lnTo>
                  <a:lnTo>
                    <a:pt x="2297734" y="1075372"/>
                  </a:lnTo>
                  <a:lnTo>
                    <a:pt x="2298585" y="1077277"/>
                  </a:lnTo>
                  <a:lnTo>
                    <a:pt x="2300084" y="1078725"/>
                  </a:lnTo>
                  <a:lnTo>
                    <a:pt x="2301583" y="1080262"/>
                  </a:lnTo>
                  <a:lnTo>
                    <a:pt x="2303488" y="1081112"/>
                  </a:lnTo>
                  <a:lnTo>
                    <a:pt x="2307780" y="1081112"/>
                  </a:lnTo>
                  <a:lnTo>
                    <a:pt x="2309888" y="1080262"/>
                  </a:lnTo>
                  <a:lnTo>
                    <a:pt x="2312886" y="1077277"/>
                  </a:lnTo>
                  <a:lnTo>
                    <a:pt x="2313736" y="1075372"/>
                  </a:lnTo>
                  <a:lnTo>
                    <a:pt x="2313736" y="1070889"/>
                  </a:lnTo>
                  <a:close/>
                </a:path>
                <a:path w="2454909" h="2241550">
                  <a:moveTo>
                    <a:pt x="2320696" y="403936"/>
                  </a:moveTo>
                  <a:lnTo>
                    <a:pt x="2319807" y="401993"/>
                  </a:lnTo>
                  <a:lnTo>
                    <a:pt x="2318308" y="400456"/>
                  </a:lnTo>
                  <a:lnTo>
                    <a:pt x="2315184" y="397383"/>
                  </a:lnTo>
                  <a:lnTo>
                    <a:pt x="2309723" y="397383"/>
                  </a:lnTo>
                  <a:lnTo>
                    <a:pt x="2306650" y="400456"/>
                  </a:lnTo>
                  <a:lnTo>
                    <a:pt x="2305113" y="401993"/>
                  </a:lnTo>
                  <a:lnTo>
                    <a:pt x="2304211" y="403936"/>
                  </a:lnTo>
                  <a:lnTo>
                    <a:pt x="2304211" y="408584"/>
                  </a:lnTo>
                  <a:lnTo>
                    <a:pt x="2305113" y="410527"/>
                  </a:lnTo>
                  <a:lnTo>
                    <a:pt x="2308187" y="413600"/>
                  </a:lnTo>
                  <a:lnTo>
                    <a:pt x="2310168" y="414489"/>
                  </a:lnTo>
                  <a:lnTo>
                    <a:pt x="2314537" y="414489"/>
                  </a:lnTo>
                  <a:lnTo>
                    <a:pt x="2316734" y="413600"/>
                  </a:lnTo>
                  <a:lnTo>
                    <a:pt x="2318308" y="412064"/>
                  </a:lnTo>
                  <a:lnTo>
                    <a:pt x="2319807" y="410527"/>
                  </a:lnTo>
                  <a:lnTo>
                    <a:pt x="2320696" y="408584"/>
                  </a:lnTo>
                  <a:lnTo>
                    <a:pt x="2320696" y="403936"/>
                  </a:lnTo>
                  <a:close/>
                </a:path>
                <a:path w="2454909" h="2241550">
                  <a:moveTo>
                    <a:pt x="2346363" y="533463"/>
                  </a:moveTo>
                  <a:lnTo>
                    <a:pt x="2345550" y="531647"/>
                  </a:lnTo>
                  <a:lnTo>
                    <a:pt x="2341257" y="527354"/>
                  </a:lnTo>
                  <a:lnTo>
                    <a:pt x="2336165" y="527354"/>
                  </a:lnTo>
                  <a:lnTo>
                    <a:pt x="2331910" y="531647"/>
                  </a:lnTo>
                  <a:lnTo>
                    <a:pt x="2331059" y="533463"/>
                  </a:lnTo>
                  <a:lnTo>
                    <a:pt x="2331059" y="537781"/>
                  </a:lnTo>
                  <a:lnTo>
                    <a:pt x="2331910" y="539610"/>
                  </a:lnTo>
                  <a:lnTo>
                    <a:pt x="2333333" y="540981"/>
                  </a:lnTo>
                  <a:lnTo>
                    <a:pt x="2334742" y="542429"/>
                  </a:lnTo>
                  <a:lnTo>
                    <a:pt x="2336571" y="543242"/>
                  </a:lnTo>
                  <a:lnTo>
                    <a:pt x="2340660" y="543242"/>
                  </a:lnTo>
                  <a:lnTo>
                    <a:pt x="2342680" y="542429"/>
                  </a:lnTo>
                  <a:lnTo>
                    <a:pt x="2345550" y="539610"/>
                  </a:lnTo>
                  <a:lnTo>
                    <a:pt x="2346363" y="537781"/>
                  </a:lnTo>
                  <a:lnTo>
                    <a:pt x="2346363" y="535520"/>
                  </a:lnTo>
                  <a:lnTo>
                    <a:pt x="2346363" y="533463"/>
                  </a:lnTo>
                  <a:close/>
                </a:path>
                <a:path w="2454909" h="2241550">
                  <a:moveTo>
                    <a:pt x="2362441" y="942289"/>
                  </a:moveTo>
                  <a:lnTo>
                    <a:pt x="2361260" y="939698"/>
                  </a:lnTo>
                  <a:lnTo>
                    <a:pt x="2355189" y="933640"/>
                  </a:lnTo>
                  <a:lnTo>
                    <a:pt x="2347938" y="933640"/>
                  </a:lnTo>
                  <a:lnTo>
                    <a:pt x="2343899" y="937679"/>
                  </a:lnTo>
                  <a:lnTo>
                    <a:pt x="2341867" y="939698"/>
                  </a:lnTo>
                  <a:lnTo>
                    <a:pt x="2340699" y="942289"/>
                  </a:lnTo>
                  <a:lnTo>
                    <a:pt x="2340699" y="948397"/>
                  </a:lnTo>
                  <a:lnTo>
                    <a:pt x="2341867" y="950976"/>
                  </a:lnTo>
                  <a:lnTo>
                    <a:pt x="2345918" y="955065"/>
                  </a:lnTo>
                  <a:lnTo>
                    <a:pt x="2348547" y="956195"/>
                  </a:lnTo>
                  <a:lnTo>
                    <a:pt x="2354338" y="956195"/>
                  </a:lnTo>
                  <a:lnTo>
                    <a:pt x="2357209" y="955065"/>
                  </a:lnTo>
                  <a:lnTo>
                    <a:pt x="2361260" y="950976"/>
                  </a:lnTo>
                  <a:lnTo>
                    <a:pt x="2362441" y="948397"/>
                  </a:lnTo>
                  <a:lnTo>
                    <a:pt x="2362441" y="942289"/>
                  </a:lnTo>
                  <a:close/>
                </a:path>
                <a:path w="2454909" h="2241550">
                  <a:moveTo>
                    <a:pt x="2381466" y="666661"/>
                  </a:moveTo>
                  <a:lnTo>
                    <a:pt x="2380742" y="665137"/>
                  </a:lnTo>
                  <a:lnTo>
                    <a:pt x="2379561" y="663879"/>
                  </a:lnTo>
                  <a:lnTo>
                    <a:pt x="2377097" y="661454"/>
                  </a:lnTo>
                  <a:lnTo>
                    <a:pt x="2372715" y="661454"/>
                  </a:lnTo>
                  <a:lnTo>
                    <a:pt x="2370290" y="663879"/>
                  </a:lnTo>
                  <a:lnTo>
                    <a:pt x="2369083" y="665137"/>
                  </a:lnTo>
                  <a:lnTo>
                    <a:pt x="2368346" y="666661"/>
                  </a:lnTo>
                  <a:lnTo>
                    <a:pt x="2368346" y="670344"/>
                  </a:lnTo>
                  <a:lnTo>
                    <a:pt x="2369083" y="671918"/>
                  </a:lnTo>
                  <a:lnTo>
                    <a:pt x="2370290" y="673138"/>
                  </a:lnTo>
                  <a:lnTo>
                    <a:pt x="2371509" y="674382"/>
                  </a:lnTo>
                  <a:lnTo>
                    <a:pt x="2373084" y="675068"/>
                  </a:lnTo>
                  <a:lnTo>
                    <a:pt x="2376563" y="675068"/>
                  </a:lnTo>
                  <a:lnTo>
                    <a:pt x="2378303" y="674382"/>
                  </a:lnTo>
                  <a:lnTo>
                    <a:pt x="2379561" y="673138"/>
                  </a:lnTo>
                  <a:lnTo>
                    <a:pt x="2380742" y="671918"/>
                  </a:lnTo>
                  <a:lnTo>
                    <a:pt x="2381466" y="670344"/>
                  </a:lnTo>
                  <a:lnTo>
                    <a:pt x="2381466" y="666661"/>
                  </a:lnTo>
                  <a:close/>
                </a:path>
                <a:path w="2454909" h="2241550">
                  <a:moveTo>
                    <a:pt x="2415197" y="793762"/>
                  </a:moveTo>
                  <a:lnTo>
                    <a:pt x="2414422" y="792111"/>
                  </a:lnTo>
                  <a:lnTo>
                    <a:pt x="2413127" y="790778"/>
                  </a:lnTo>
                  <a:lnTo>
                    <a:pt x="2410498" y="788149"/>
                  </a:lnTo>
                  <a:lnTo>
                    <a:pt x="2405799" y="788149"/>
                  </a:lnTo>
                  <a:lnTo>
                    <a:pt x="2403170" y="790778"/>
                  </a:lnTo>
                  <a:lnTo>
                    <a:pt x="2401874" y="792111"/>
                  </a:lnTo>
                  <a:lnTo>
                    <a:pt x="2401100" y="793762"/>
                  </a:lnTo>
                  <a:lnTo>
                    <a:pt x="2401100" y="797725"/>
                  </a:lnTo>
                  <a:lnTo>
                    <a:pt x="2401874" y="799426"/>
                  </a:lnTo>
                  <a:lnTo>
                    <a:pt x="2404503" y="802055"/>
                  </a:lnTo>
                  <a:lnTo>
                    <a:pt x="2406205" y="802779"/>
                  </a:lnTo>
                  <a:lnTo>
                    <a:pt x="2409926" y="802779"/>
                  </a:lnTo>
                  <a:lnTo>
                    <a:pt x="2411831" y="802055"/>
                  </a:lnTo>
                  <a:lnTo>
                    <a:pt x="2414422" y="799426"/>
                  </a:lnTo>
                  <a:lnTo>
                    <a:pt x="2415197" y="797725"/>
                  </a:lnTo>
                  <a:lnTo>
                    <a:pt x="2415197" y="793762"/>
                  </a:lnTo>
                  <a:close/>
                </a:path>
                <a:path w="2454909" h="2241550">
                  <a:moveTo>
                    <a:pt x="2454465" y="849820"/>
                  </a:moveTo>
                  <a:lnTo>
                    <a:pt x="2453614" y="847966"/>
                  </a:lnTo>
                  <a:lnTo>
                    <a:pt x="2452192" y="846505"/>
                  </a:lnTo>
                  <a:lnTo>
                    <a:pt x="2449284" y="843597"/>
                  </a:lnTo>
                  <a:lnTo>
                    <a:pt x="2444064" y="843597"/>
                  </a:lnTo>
                  <a:lnTo>
                    <a:pt x="2439720" y="847966"/>
                  </a:lnTo>
                  <a:lnTo>
                    <a:pt x="2438870" y="849820"/>
                  </a:lnTo>
                  <a:lnTo>
                    <a:pt x="2438870" y="854227"/>
                  </a:lnTo>
                  <a:lnTo>
                    <a:pt x="2439720" y="856081"/>
                  </a:lnTo>
                  <a:lnTo>
                    <a:pt x="2441181" y="857504"/>
                  </a:lnTo>
                  <a:lnTo>
                    <a:pt x="2442603" y="859002"/>
                  </a:lnTo>
                  <a:lnTo>
                    <a:pt x="2444508" y="859802"/>
                  </a:lnTo>
                  <a:lnTo>
                    <a:pt x="2448636" y="859802"/>
                  </a:lnTo>
                  <a:lnTo>
                    <a:pt x="2450744" y="859002"/>
                  </a:lnTo>
                  <a:lnTo>
                    <a:pt x="2453614" y="856081"/>
                  </a:lnTo>
                  <a:lnTo>
                    <a:pt x="2454465" y="854227"/>
                  </a:lnTo>
                  <a:lnTo>
                    <a:pt x="2454465" y="849820"/>
                  </a:lnTo>
                  <a:close/>
                </a:path>
              </a:pathLst>
            </a:custGeom>
            <a:solidFill>
              <a:srgbClr val="7BA2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46047" y="4594948"/>
              <a:ext cx="5182235" cy="2562860"/>
            </a:xfrm>
            <a:custGeom>
              <a:avLst/>
              <a:gdLst/>
              <a:ahLst/>
              <a:cxnLst/>
              <a:rect l="l" t="t" r="r" b="b"/>
              <a:pathLst>
                <a:path w="5182234" h="2562859">
                  <a:moveTo>
                    <a:pt x="802652" y="1900135"/>
                  </a:moveTo>
                  <a:lnTo>
                    <a:pt x="801814" y="1857603"/>
                  </a:lnTo>
                  <a:lnTo>
                    <a:pt x="797394" y="1810156"/>
                  </a:lnTo>
                  <a:lnTo>
                    <a:pt x="789139" y="1760537"/>
                  </a:lnTo>
                  <a:lnTo>
                    <a:pt x="776770" y="1709127"/>
                  </a:lnTo>
                  <a:lnTo>
                    <a:pt x="759980" y="1656308"/>
                  </a:lnTo>
                  <a:lnTo>
                    <a:pt x="738466" y="1602447"/>
                  </a:lnTo>
                  <a:lnTo>
                    <a:pt x="711949" y="1547939"/>
                  </a:lnTo>
                  <a:lnTo>
                    <a:pt x="680110" y="1493164"/>
                  </a:lnTo>
                  <a:lnTo>
                    <a:pt x="642683" y="1438490"/>
                  </a:lnTo>
                  <a:lnTo>
                    <a:pt x="603948" y="1392339"/>
                  </a:lnTo>
                  <a:lnTo>
                    <a:pt x="585470" y="1370317"/>
                  </a:lnTo>
                  <a:lnTo>
                    <a:pt x="530631" y="1320787"/>
                  </a:lnTo>
                  <a:lnTo>
                    <a:pt x="517664" y="1312341"/>
                  </a:lnTo>
                  <a:lnTo>
                    <a:pt x="517664" y="1999399"/>
                  </a:lnTo>
                  <a:lnTo>
                    <a:pt x="513676" y="2044738"/>
                  </a:lnTo>
                  <a:lnTo>
                    <a:pt x="503339" y="2087346"/>
                  </a:lnTo>
                  <a:lnTo>
                    <a:pt x="485724" y="2126018"/>
                  </a:lnTo>
                  <a:lnTo>
                    <a:pt x="459892" y="2159546"/>
                  </a:lnTo>
                  <a:lnTo>
                    <a:pt x="424903" y="2186711"/>
                  </a:lnTo>
                  <a:lnTo>
                    <a:pt x="414845" y="2188540"/>
                  </a:lnTo>
                  <a:lnTo>
                    <a:pt x="406082" y="2183981"/>
                  </a:lnTo>
                  <a:lnTo>
                    <a:pt x="401396" y="2175497"/>
                  </a:lnTo>
                  <a:lnTo>
                    <a:pt x="403567" y="2165502"/>
                  </a:lnTo>
                  <a:lnTo>
                    <a:pt x="427139" y="2123846"/>
                  </a:lnTo>
                  <a:lnTo>
                    <a:pt x="444373" y="2081047"/>
                  </a:lnTo>
                  <a:lnTo>
                    <a:pt x="455650" y="2037359"/>
                  </a:lnTo>
                  <a:lnTo>
                    <a:pt x="461391" y="1992998"/>
                  </a:lnTo>
                  <a:lnTo>
                    <a:pt x="461937" y="1952536"/>
                  </a:lnTo>
                  <a:lnTo>
                    <a:pt x="461962" y="1947773"/>
                  </a:lnTo>
                  <a:lnTo>
                    <a:pt x="457885" y="1903222"/>
                  </a:lnTo>
                  <a:lnTo>
                    <a:pt x="449440" y="1858276"/>
                  </a:lnTo>
                  <a:lnTo>
                    <a:pt x="437070" y="1813623"/>
                  </a:lnTo>
                  <a:lnTo>
                    <a:pt x="421208" y="1769491"/>
                  </a:lnTo>
                  <a:lnTo>
                    <a:pt x="402234" y="1726120"/>
                  </a:lnTo>
                  <a:lnTo>
                    <a:pt x="381685" y="1684909"/>
                  </a:lnTo>
                  <a:lnTo>
                    <a:pt x="357809" y="1641932"/>
                  </a:lnTo>
                  <a:lnTo>
                    <a:pt x="330568" y="1598815"/>
                  </a:lnTo>
                  <a:lnTo>
                    <a:pt x="299986" y="1557185"/>
                  </a:lnTo>
                  <a:lnTo>
                    <a:pt x="266039" y="1518691"/>
                  </a:lnTo>
                  <a:lnTo>
                    <a:pt x="228727" y="1484960"/>
                  </a:lnTo>
                  <a:lnTo>
                    <a:pt x="188048" y="1457629"/>
                  </a:lnTo>
                  <a:lnTo>
                    <a:pt x="143992" y="1438351"/>
                  </a:lnTo>
                  <a:lnTo>
                    <a:pt x="96558" y="1428750"/>
                  </a:lnTo>
                  <a:lnTo>
                    <a:pt x="83451" y="1422247"/>
                  </a:lnTo>
                  <a:lnTo>
                    <a:pt x="78943" y="1409814"/>
                  </a:lnTo>
                  <a:lnTo>
                    <a:pt x="83248" y="1397749"/>
                  </a:lnTo>
                  <a:lnTo>
                    <a:pt x="96558" y="1392339"/>
                  </a:lnTo>
                  <a:lnTo>
                    <a:pt x="144132" y="1397076"/>
                  </a:lnTo>
                  <a:lnTo>
                    <a:pt x="188912" y="1410665"/>
                  </a:lnTo>
                  <a:lnTo>
                    <a:pt x="230873" y="1431912"/>
                  </a:lnTo>
                  <a:lnTo>
                    <a:pt x="269976" y="1459687"/>
                  </a:lnTo>
                  <a:lnTo>
                    <a:pt x="306197" y="1492783"/>
                  </a:lnTo>
                  <a:lnTo>
                    <a:pt x="339496" y="1530045"/>
                  </a:lnTo>
                  <a:lnTo>
                    <a:pt x="369849" y="1570291"/>
                  </a:lnTo>
                  <a:lnTo>
                    <a:pt x="397230" y="1612366"/>
                  </a:lnTo>
                  <a:lnTo>
                    <a:pt x="421601" y="1655089"/>
                  </a:lnTo>
                  <a:lnTo>
                    <a:pt x="442925" y="1697291"/>
                  </a:lnTo>
                  <a:lnTo>
                    <a:pt x="461175" y="1737791"/>
                  </a:lnTo>
                  <a:lnTo>
                    <a:pt x="475475" y="1774101"/>
                  </a:lnTo>
                  <a:lnTo>
                    <a:pt x="489064" y="1814944"/>
                  </a:lnTo>
                  <a:lnTo>
                    <a:pt x="501027" y="1859102"/>
                  </a:lnTo>
                  <a:lnTo>
                    <a:pt x="510413" y="1905368"/>
                  </a:lnTo>
                  <a:lnTo>
                    <a:pt x="516267" y="1952536"/>
                  </a:lnTo>
                  <a:lnTo>
                    <a:pt x="517664" y="1999399"/>
                  </a:lnTo>
                  <a:lnTo>
                    <a:pt x="517664" y="1312341"/>
                  </a:lnTo>
                  <a:lnTo>
                    <a:pt x="479094" y="1287183"/>
                  </a:lnTo>
                  <a:lnTo>
                    <a:pt x="431774" y="1266736"/>
                  </a:lnTo>
                  <a:lnTo>
                    <a:pt x="389648" y="1256715"/>
                  </a:lnTo>
                  <a:lnTo>
                    <a:pt x="353618" y="1254366"/>
                  </a:lnTo>
                  <a:lnTo>
                    <a:pt x="324624" y="1256969"/>
                  </a:lnTo>
                  <a:lnTo>
                    <a:pt x="303618" y="1261757"/>
                  </a:lnTo>
                  <a:lnTo>
                    <a:pt x="291541" y="1265999"/>
                  </a:lnTo>
                  <a:lnTo>
                    <a:pt x="289750" y="1266647"/>
                  </a:lnTo>
                  <a:lnTo>
                    <a:pt x="288823" y="1267256"/>
                  </a:lnTo>
                  <a:lnTo>
                    <a:pt x="283324" y="1270050"/>
                  </a:lnTo>
                  <a:lnTo>
                    <a:pt x="278053" y="1272552"/>
                  </a:lnTo>
                  <a:lnTo>
                    <a:pt x="272872" y="1275219"/>
                  </a:lnTo>
                  <a:lnTo>
                    <a:pt x="120396" y="1350949"/>
                  </a:lnTo>
                  <a:lnTo>
                    <a:pt x="75425" y="1378800"/>
                  </a:lnTo>
                  <a:lnTo>
                    <a:pt x="43497" y="1426171"/>
                  </a:lnTo>
                  <a:lnTo>
                    <a:pt x="29667" y="1464246"/>
                  </a:lnTo>
                  <a:lnTo>
                    <a:pt x="17919" y="1509750"/>
                  </a:lnTo>
                  <a:lnTo>
                    <a:pt x="8737" y="1561071"/>
                  </a:lnTo>
                  <a:lnTo>
                    <a:pt x="2603" y="1616570"/>
                  </a:lnTo>
                  <a:lnTo>
                    <a:pt x="0" y="1674647"/>
                  </a:lnTo>
                  <a:lnTo>
                    <a:pt x="1422" y="1733651"/>
                  </a:lnTo>
                  <a:lnTo>
                    <a:pt x="7353" y="1791995"/>
                  </a:lnTo>
                  <a:lnTo>
                    <a:pt x="18288" y="1848027"/>
                  </a:lnTo>
                  <a:lnTo>
                    <a:pt x="34696" y="1900135"/>
                  </a:lnTo>
                  <a:lnTo>
                    <a:pt x="55499" y="1947773"/>
                  </a:lnTo>
                  <a:lnTo>
                    <a:pt x="79921" y="1993138"/>
                  </a:lnTo>
                  <a:lnTo>
                    <a:pt x="107810" y="2035670"/>
                  </a:lnTo>
                  <a:lnTo>
                    <a:pt x="139026" y="2074849"/>
                  </a:lnTo>
                  <a:lnTo>
                    <a:pt x="173393" y="2110105"/>
                  </a:lnTo>
                  <a:lnTo>
                    <a:pt x="210743" y="2140902"/>
                  </a:lnTo>
                  <a:lnTo>
                    <a:pt x="250952" y="2166683"/>
                  </a:lnTo>
                  <a:lnTo>
                    <a:pt x="293839" y="2186902"/>
                  </a:lnTo>
                  <a:lnTo>
                    <a:pt x="339255" y="2201024"/>
                  </a:lnTo>
                  <a:lnTo>
                    <a:pt x="387045" y="2208479"/>
                  </a:lnTo>
                  <a:lnTo>
                    <a:pt x="437045" y="2208746"/>
                  </a:lnTo>
                  <a:lnTo>
                    <a:pt x="482117" y="2196134"/>
                  </a:lnTo>
                  <a:lnTo>
                    <a:pt x="529297" y="2182088"/>
                  </a:lnTo>
                  <a:lnTo>
                    <a:pt x="578370" y="2166683"/>
                  </a:lnTo>
                  <a:lnTo>
                    <a:pt x="629132" y="2150046"/>
                  </a:lnTo>
                  <a:lnTo>
                    <a:pt x="681380" y="2132253"/>
                  </a:lnTo>
                  <a:lnTo>
                    <a:pt x="734910" y="2113445"/>
                  </a:lnTo>
                  <a:lnTo>
                    <a:pt x="764527" y="2075434"/>
                  </a:lnTo>
                  <a:lnTo>
                    <a:pt x="787133" y="2018093"/>
                  </a:lnTo>
                  <a:lnTo>
                    <a:pt x="800354" y="1944471"/>
                  </a:lnTo>
                  <a:lnTo>
                    <a:pt x="802538" y="1905368"/>
                  </a:lnTo>
                  <a:lnTo>
                    <a:pt x="802652" y="1900135"/>
                  </a:lnTo>
                  <a:close/>
                </a:path>
                <a:path w="5182234" h="2562859">
                  <a:moveTo>
                    <a:pt x="2237206" y="2253640"/>
                  </a:moveTo>
                  <a:lnTo>
                    <a:pt x="2236368" y="2211184"/>
                  </a:lnTo>
                  <a:lnTo>
                    <a:pt x="2231948" y="2163749"/>
                  </a:lnTo>
                  <a:lnTo>
                    <a:pt x="2223706" y="2114131"/>
                  </a:lnTo>
                  <a:lnTo>
                    <a:pt x="2211336" y="2062721"/>
                  </a:lnTo>
                  <a:lnTo>
                    <a:pt x="2194547" y="2009914"/>
                  </a:lnTo>
                  <a:lnTo>
                    <a:pt x="2173033" y="1956066"/>
                  </a:lnTo>
                  <a:lnTo>
                    <a:pt x="2146516" y="1901558"/>
                  </a:lnTo>
                  <a:lnTo>
                    <a:pt x="2114677" y="1846783"/>
                  </a:lnTo>
                  <a:lnTo>
                    <a:pt x="2077237" y="1792109"/>
                  </a:lnTo>
                  <a:lnTo>
                    <a:pt x="2038438" y="1745881"/>
                  </a:lnTo>
                  <a:lnTo>
                    <a:pt x="2019998" y="1723898"/>
                  </a:lnTo>
                  <a:lnTo>
                    <a:pt x="1965134" y="1674355"/>
                  </a:lnTo>
                  <a:lnTo>
                    <a:pt x="1952231" y="1665947"/>
                  </a:lnTo>
                  <a:lnTo>
                    <a:pt x="1952231" y="2352967"/>
                  </a:lnTo>
                  <a:lnTo>
                    <a:pt x="1948230" y="2398318"/>
                  </a:lnTo>
                  <a:lnTo>
                    <a:pt x="1937893" y="2440940"/>
                  </a:lnTo>
                  <a:lnTo>
                    <a:pt x="1920290" y="2479637"/>
                  </a:lnTo>
                  <a:lnTo>
                    <a:pt x="1894459" y="2513165"/>
                  </a:lnTo>
                  <a:lnTo>
                    <a:pt x="1859457" y="2540343"/>
                  </a:lnTo>
                  <a:lnTo>
                    <a:pt x="1849399" y="2542159"/>
                  </a:lnTo>
                  <a:lnTo>
                    <a:pt x="1840636" y="2537599"/>
                  </a:lnTo>
                  <a:lnTo>
                    <a:pt x="1835950" y="2529078"/>
                  </a:lnTo>
                  <a:lnTo>
                    <a:pt x="1838121" y="2519032"/>
                  </a:lnTo>
                  <a:lnTo>
                    <a:pt x="1861680" y="2477401"/>
                  </a:lnTo>
                  <a:lnTo>
                    <a:pt x="1878901" y="2434628"/>
                  </a:lnTo>
                  <a:lnTo>
                    <a:pt x="1890179" y="2390940"/>
                  </a:lnTo>
                  <a:lnTo>
                    <a:pt x="1895906" y="2346680"/>
                  </a:lnTo>
                  <a:lnTo>
                    <a:pt x="1896478" y="2306091"/>
                  </a:lnTo>
                  <a:lnTo>
                    <a:pt x="1896491" y="2301303"/>
                  </a:lnTo>
                  <a:lnTo>
                    <a:pt x="1892414" y="2256815"/>
                  </a:lnTo>
                  <a:lnTo>
                    <a:pt x="1883981" y="2211857"/>
                  </a:lnTo>
                  <a:lnTo>
                    <a:pt x="1871624" y="2167191"/>
                  </a:lnTo>
                  <a:lnTo>
                    <a:pt x="1855762" y="2123033"/>
                  </a:lnTo>
                  <a:lnTo>
                    <a:pt x="1836788" y="2079612"/>
                  </a:lnTo>
                  <a:lnTo>
                    <a:pt x="1816214" y="2038451"/>
                  </a:lnTo>
                  <a:lnTo>
                    <a:pt x="1792325" y="1995487"/>
                  </a:lnTo>
                  <a:lnTo>
                    <a:pt x="1765084" y="1952371"/>
                  </a:lnTo>
                  <a:lnTo>
                    <a:pt x="1734502" y="1910740"/>
                  </a:lnTo>
                  <a:lnTo>
                    <a:pt x="1700555" y="1872234"/>
                  </a:lnTo>
                  <a:lnTo>
                    <a:pt x="1663255" y="1838502"/>
                  </a:lnTo>
                  <a:lnTo>
                    <a:pt x="1622590" y="1811172"/>
                  </a:lnTo>
                  <a:lnTo>
                    <a:pt x="1578546" y="1791881"/>
                  </a:lnTo>
                  <a:lnTo>
                    <a:pt x="1531112" y="1782292"/>
                  </a:lnTo>
                  <a:lnTo>
                    <a:pt x="1517992" y="1775764"/>
                  </a:lnTo>
                  <a:lnTo>
                    <a:pt x="1513471" y="1763344"/>
                  </a:lnTo>
                  <a:lnTo>
                    <a:pt x="1517777" y="1751291"/>
                  </a:lnTo>
                  <a:lnTo>
                    <a:pt x="1531112" y="1745881"/>
                  </a:lnTo>
                  <a:lnTo>
                    <a:pt x="1578686" y="1750631"/>
                  </a:lnTo>
                  <a:lnTo>
                    <a:pt x="1623466" y="1764233"/>
                  </a:lnTo>
                  <a:lnTo>
                    <a:pt x="1665427" y="1785505"/>
                  </a:lnTo>
                  <a:lnTo>
                    <a:pt x="1704543" y="1813280"/>
                  </a:lnTo>
                  <a:lnTo>
                    <a:pt x="1740763" y="1846376"/>
                  </a:lnTo>
                  <a:lnTo>
                    <a:pt x="1774063" y="1883638"/>
                  </a:lnTo>
                  <a:lnTo>
                    <a:pt x="1804416" y="1923884"/>
                  </a:lnTo>
                  <a:lnTo>
                    <a:pt x="1831797" y="1965960"/>
                  </a:lnTo>
                  <a:lnTo>
                    <a:pt x="1856155" y="2008670"/>
                  </a:lnTo>
                  <a:lnTo>
                    <a:pt x="1877491" y="2050846"/>
                  </a:lnTo>
                  <a:lnTo>
                    <a:pt x="1895741" y="2091334"/>
                  </a:lnTo>
                  <a:lnTo>
                    <a:pt x="1910029" y="2127643"/>
                  </a:lnTo>
                  <a:lnTo>
                    <a:pt x="1923630" y="2168474"/>
                  </a:lnTo>
                  <a:lnTo>
                    <a:pt x="1935594" y="2212632"/>
                  </a:lnTo>
                  <a:lnTo>
                    <a:pt x="1944966" y="2258911"/>
                  </a:lnTo>
                  <a:lnTo>
                    <a:pt x="1950834" y="2306091"/>
                  </a:lnTo>
                  <a:lnTo>
                    <a:pt x="1952231" y="2352967"/>
                  </a:lnTo>
                  <a:lnTo>
                    <a:pt x="1952231" y="1665947"/>
                  </a:lnTo>
                  <a:lnTo>
                    <a:pt x="1913572" y="1640713"/>
                  </a:lnTo>
                  <a:lnTo>
                    <a:pt x="1866290" y="1620278"/>
                  </a:lnTo>
                  <a:lnTo>
                    <a:pt x="1824113" y="1610233"/>
                  </a:lnTo>
                  <a:lnTo>
                    <a:pt x="1788071" y="1607883"/>
                  </a:lnTo>
                  <a:lnTo>
                    <a:pt x="1759089" y="1610487"/>
                  </a:lnTo>
                  <a:lnTo>
                    <a:pt x="1738071" y="1615287"/>
                  </a:lnTo>
                  <a:lnTo>
                    <a:pt x="1725980" y="1619542"/>
                  </a:lnTo>
                  <a:lnTo>
                    <a:pt x="1724240" y="1620253"/>
                  </a:lnTo>
                  <a:lnTo>
                    <a:pt x="1723390" y="1620799"/>
                  </a:lnTo>
                  <a:lnTo>
                    <a:pt x="1717878" y="1623593"/>
                  </a:lnTo>
                  <a:lnTo>
                    <a:pt x="1712620" y="1626057"/>
                  </a:lnTo>
                  <a:lnTo>
                    <a:pt x="1707438" y="1628762"/>
                  </a:lnTo>
                  <a:lnTo>
                    <a:pt x="1558480" y="1702841"/>
                  </a:lnTo>
                  <a:lnTo>
                    <a:pt x="1523212" y="1723186"/>
                  </a:lnTo>
                  <a:lnTo>
                    <a:pt x="1493494" y="1750631"/>
                  </a:lnTo>
                  <a:lnTo>
                    <a:pt x="1464221" y="1817801"/>
                  </a:lnTo>
                  <a:lnTo>
                    <a:pt x="1452460" y="1863318"/>
                  </a:lnTo>
                  <a:lnTo>
                    <a:pt x="1443266" y="1914626"/>
                  </a:lnTo>
                  <a:lnTo>
                    <a:pt x="1437132" y="1970125"/>
                  </a:lnTo>
                  <a:lnTo>
                    <a:pt x="1434528" y="2028190"/>
                  </a:lnTo>
                  <a:lnTo>
                    <a:pt x="1435950" y="2087194"/>
                  </a:lnTo>
                  <a:lnTo>
                    <a:pt x="1441881" y="2145512"/>
                  </a:lnTo>
                  <a:lnTo>
                    <a:pt x="1452829" y="2201545"/>
                  </a:lnTo>
                  <a:lnTo>
                    <a:pt x="1469250" y="2253640"/>
                  </a:lnTo>
                  <a:lnTo>
                    <a:pt x="1490052" y="2301303"/>
                  </a:lnTo>
                  <a:lnTo>
                    <a:pt x="1514436" y="2346591"/>
                  </a:lnTo>
                  <a:lnTo>
                    <a:pt x="1542376" y="2389238"/>
                  </a:lnTo>
                  <a:lnTo>
                    <a:pt x="1573580" y="2428417"/>
                  </a:lnTo>
                  <a:lnTo>
                    <a:pt x="1607947" y="2463673"/>
                  </a:lnTo>
                  <a:lnTo>
                    <a:pt x="1645310" y="2494470"/>
                  </a:lnTo>
                  <a:lnTo>
                    <a:pt x="1685518" y="2520264"/>
                  </a:lnTo>
                  <a:lnTo>
                    <a:pt x="1728406" y="2540495"/>
                  </a:lnTo>
                  <a:lnTo>
                    <a:pt x="1773821" y="2554617"/>
                  </a:lnTo>
                  <a:lnTo>
                    <a:pt x="1821611" y="2562085"/>
                  </a:lnTo>
                  <a:lnTo>
                    <a:pt x="1871611" y="2562364"/>
                  </a:lnTo>
                  <a:lnTo>
                    <a:pt x="1916684" y="2549753"/>
                  </a:lnTo>
                  <a:lnTo>
                    <a:pt x="1942160" y="2542159"/>
                  </a:lnTo>
                  <a:lnTo>
                    <a:pt x="1963851" y="2535694"/>
                  </a:lnTo>
                  <a:lnTo>
                    <a:pt x="2012937" y="2520277"/>
                  </a:lnTo>
                  <a:lnTo>
                    <a:pt x="2063699" y="2503640"/>
                  </a:lnTo>
                  <a:lnTo>
                    <a:pt x="2115947" y="2485872"/>
                  </a:lnTo>
                  <a:lnTo>
                    <a:pt x="2169464" y="2467102"/>
                  </a:lnTo>
                  <a:lnTo>
                    <a:pt x="2199094" y="2429040"/>
                  </a:lnTo>
                  <a:lnTo>
                    <a:pt x="2221700" y="2371687"/>
                  </a:lnTo>
                  <a:lnTo>
                    <a:pt x="2234908" y="2298052"/>
                  </a:lnTo>
                  <a:lnTo>
                    <a:pt x="2237105" y="2258911"/>
                  </a:lnTo>
                  <a:lnTo>
                    <a:pt x="2237206" y="2253640"/>
                  </a:lnTo>
                  <a:close/>
                </a:path>
                <a:path w="5182234" h="2562859">
                  <a:moveTo>
                    <a:pt x="3735857" y="557631"/>
                  </a:moveTo>
                  <a:lnTo>
                    <a:pt x="3725646" y="505333"/>
                  </a:lnTo>
                  <a:lnTo>
                    <a:pt x="3712527" y="452323"/>
                  </a:lnTo>
                  <a:lnTo>
                    <a:pt x="3696716" y="399707"/>
                  </a:lnTo>
                  <a:lnTo>
                    <a:pt x="3678440" y="348564"/>
                  </a:lnTo>
                  <a:lnTo>
                    <a:pt x="3660102" y="304038"/>
                  </a:lnTo>
                  <a:lnTo>
                    <a:pt x="3639718" y="259981"/>
                  </a:lnTo>
                  <a:lnTo>
                    <a:pt x="3617226" y="217119"/>
                  </a:lnTo>
                  <a:lnTo>
                    <a:pt x="3592525" y="176136"/>
                  </a:lnTo>
                  <a:lnTo>
                    <a:pt x="3565550" y="137731"/>
                  </a:lnTo>
                  <a:lnTo>
                    <a:pt x="3536200" y="102616"/>
                  </a:lnTo>
                  <a:lnTo>
                    <a:pt x="3504387" y="71475"/>
                  </a:lnTo>
                  <a:lnTo>
                    <a:pt x="3470059" y="45021"/>
                  </a:lnTo>
                  <a:lnTo>
                    <a:pt x="3433089" y="23952"/>
                  </a:lnTo>
                  <a:lnTo>
                    <a:pt x="3393427" y="8953"/>
                  </a:lnTo>
                  <a:lnTo>
                    <a:pt x="3350971" y="736"/>
                  </a:lnTo>
                  <a:lnTo>
                    <a:pt x="3305645" y="0"/>
                  </a:lnTo>
                  <a:lnTo>
                    <a:pt x="3269297" y="10071"/>
                  </a:lnTo>
                  <a:lnTo>
                    <a:pt x="3231515" y="21094"/>
                  </a:lnTo>
                  <a:lnTo>
                    <a:pt x="3266313" y="53047"/>
                  </a:lnTo>
                  <a:lnTo>
                    <a:pt x="3301390" y="87058"/>
                  </a:lnTo>
                  <a:lnTo>
                    <a:pt x="3336455" y="122948"/>
                  </a:lnTo>
                  <a:lnTo>
                    <a:pt x="3371227" y="160591"/>
                  </a:lnTo>
                  <a:lnTo>
                    <a:pt x="3405441" y="199834"/>
                  </a:lnTo>
                  <a:lnTo>
                    <a:pt x="3438829" y="240512"/>
                  </a:lnTo>
                  <a:lnTo>
                    <a:pt x="3471100" y="282473"/>
                  </a:lnTo>
                  <a:lnTo>
                    <a:pt x="3501987" y="325577"/>
                  </a:lnTo>
                  <a:lnTo>
                    <a:pt x="3531209" y="369671"/>
                  </a:lnTo>
                  <a:lnTo>
                    <a:pt x="3558502" y="414604"/>
                  </a:lnTo>
                  <a:lnTo>
                    <a:pt x="3583584" y="460222"/>
                  </a:lnTo>
                  <a:lnTo>
                    <a:pt x="3606177" y="506374"/>
                  </a:lnTo>
                  <a:lnTo>
                    <a:pt x="3626015" y="552894"/>
                  </a:lnTo>
                  <a:lnTo>
                    <a:pt x="3642817" y="599655"/>
                  </a:lnTo>
                  <a:lnTo>
                    <a:pt x="3735857" y="557631"/>
                  </a:lnTo>
                  <a:close/>
                </a:path>
                <a:path w="5182234" h="2562859">
                  <a:moveTo>
                    <a:pt x="5182209" y="1033627"/>
                  </a:moveTo>
                  <a:lnTo>
                    <a:pt x="5179796" y="983805"/>
                  </a:lnTo>
                  <a:lnTo>
                    <a:pt x="5173408" y="929894"/>
                  </a:lnTo>
                  <a:lnTo>
                    <a:pt x="5163274" y="873340"/>
                  </a:lnTo>
                  <a:lnTo>
                    <a:pt x="5149647" y="815568"/>
                  </a:lnTo>
                  <a:lnTo>
                    <a:pt x="5132781" y="758024"/>
                  </a:lnTo>
                  <a:lnTo>
                    <a:pt x="5112931" y="702144"/>
                  </a:lnTo>
                  <a:lnTo>
                    <a:pt x="5094567" y="657606"/>
                  </a:lnTo>
                  <a:lnTo>
                    <a:pt x="5074196" y="613537"/>
                  </a:lnTo>
                  <a:lnTo>
                    <a:pt x="5051691" y="570661"/>
                  </a:lnTo>
                  <a:lnTo>
                    <a:pt x="5027003" y="529678"/>
                  </a:lnTo>
                  <a:lnTo>
                    <a:pt x="5000028" y="491261"/>
                  </a:lnTo>
                  <a:lnTo>
                    <a:pt x="4970691" y="456145"/>
                  </a:lnTo>
                  <a:lnTo>
                    <a:pt x="4938890" y="424992"/>
                  </a:lnTo>
                  <a:lnTo>
                    <a:pt x="4904549" y="398538"/>
                  </a:lnTo>
                  <a:lnTo>
                    <a:pt x="4867580" y="377456"/>
                  </a:lnTo>
                  <a:lnTo>
                    <a:pt x="4827905" y="362458"/>
                  </a:lnTo>
                  <a:lnTo>
                    <a:pt x="4785436" y="354241"/>
                  </a:lnTo>
                  <a:lnTo>
                    <a:pt x="4740084" y="353504"/>
                  </a:lnTo>
                  <a:lnTo>
                    <a:pt x="4703889" y="363613"/>
                  </a:lnTo>
                  <a:lnTo>
                    <a:pt x="4666196" y="374713"/>
                  </a:lnTo>
                  <a:lnTo>
                    <a:pt x="4699279" y="405079"/>
                  </a:lnTo>
                  <a:lnTo>
                    <a:pt x="4732617" y="437299"/>
                  </a:lnTo>
                  <a:lnTo>
                    <a:pt x="4765967" y="471258"/>
                  </a:lnTo>
                  <a:lnTo>
                    <a:pt x="4799101" y="506793"/>
                  </a:lnTo>
                  <a:lnTo>
                    <a:pt x="4831778" y="543814"/>
                  </a:lnTo>
                  <a:lnTo>
                    <a:pt x="4863757" y="582155"/>
                  </a:lnTo>
                  <a:lnTo>
                    <a:pt x="4894808" y="621703"/>
                  </a:lnTo>
                  <a:lnTo>
                    <a:pt x="4924691" y="662343"/>
                  </a:lnTo>
                  <a:lnTo>
                    <a:pt x="4953178" y="703910"/>
                  </a:lnTo>
                  <a:lnTo>
                    <a:pt x="4980025" y="746302"/>
                  </a:lnTo>
                  <a:lnTo>
                    <a:pt x="5004994" y="789381"/>
                  </a:lnTo>
                  <a:lnTo>
                    <a:pt x="5027854" y="833018"/>
                  </a:lnTo>
                  <a:lnTo>
                    <a:pt x="5048351" y="877087"/>
                  </a:lnTo>
                  <a:lnTo>
                    <a:pt x="5066271" y="921448"/>
                  </a:lnTo>
                  <a:lnTo>
                    <a:pt x="5081384" y="965974"/>
                  </a:lnTo>
                  <a:lnTo>
                    <a:pt x="5093424" y="1010526"/>
                  </a:lnTo>
                  <a:lnTo>
                    <a:pt x="5102174" y="1055001"/>
                  </a:lnTo>
                  <a:lnTo>
                    <a:pt x="5107394" y="1099248"/>
                  </a:lnTo>
                  <a:lnTo>
                    <a:pt x="5108841" y="1143139"/>
                  </a:lnTo>
                  <a:lnTo>
                    <a:pt x="5106289" y="1186548"/>
                  </a:lnTo>
                  <a:lnTo>
                    <a:pt x="5118722" y="1180007"/>
                  </a:lnTo>
                  <a:lnTo>
                    <a:pt x="5163032" y="1144257"/>
                  </a:lnTo>
                  <a:lnTo>
                    <a:pt x="5180381" y="1077937"/>
                  </a:lnTo>
                  <a:lnTo>
                    <a:pt x="5182209" y="1033627"/>
                  </a:lnTo>
                  <a:close/>
                </a:path>
              </a:pathLst>
            </a:custGeom>
            <a:solidFill>
              <a:srgbClr val="C4C7C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3310075" y="8159429"/>
            <a:ext cx="200088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710">
                <a:latin typeface="Courier New"/>
                <a:cs typeface="Courier New"/>
              </a:rPr>
              <a:t>Н</a:t>
            </a:r>
            <a:r>
              <a:rPr dirty="0" sz="5200" spc="170">
                <a:latin typeface="Courier New"/>
                <a:cs typeface="Courier New"/>
              </a:rPr>
              <a:t>и</a:t>
            </a:r>
            <a:r>
              <a:rPr dirty="0" sz="5200" spc="-700">
                <a:latin typeface="Courier New"/>
                <a:cs typeface="Courier New"/>
              </a:rPr>
              <a:t>т</a:t>
            </a:r>
            <a:r>
              <a:rPr dirty="0" sz="5200" spc="-430">
                <a:latin typeface="Courier New"/>
                <a:cs typeface="Courier New"/>
              </a:rPr>
              <a:t>к</a:t>
            </a:r>
            <a:r>
              <a:rPr dirty="0" sz="5200" spc="175">
                <a:latin typeface="Courier New"/>
                <a:cs typeface="Courier New"/>
              </a:rPr>
              <a:t>и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124725" y="8159429"/>
            <a:ext cx="323723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35">
                <a:latin typeface="Courier New"/>
                <a:cs typeface="Courier New"/>
              </a:rPr>
              <a:t>Пуговицы</a:t>
            </a:r>
            <a:endParaRPr sz="52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2664094" cy="97220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95134" y="3772651"/>
            <a:ext cx="13489305" cy="8788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14">
                <a:solidFill>
                  <a:srgbClr val="F14F44"/>
                </a:solidFill>
                <a:latin typeface="Tahoma"/>
                <a:cs typeface="Tahoma"/>
              </a:rPr>
              <a:t>П</a:t>
            </a:r>
            <a:r>
              <a:rPr dirty="0" spc="-45">
                <a:solidFill>
                  <a:srgbClr val="F14F44"/>
                </a:solidFill>
                <a:latin typeface="Tahoma"/>
                <a:cs typeface="Tahoma"/>
              </a:rPr>
              <a:t>у</a:t>
            </a:r>
            <a:r>
              <a:rPr dirty="0" spc="-120">
                <a:solidFill>
                  <a:srgbClr val="F14F44"/>
                </a:solidFill>
                <a:latin typeface="Tahoma"/>
                <a:cs typeface="Tahoma"/>
              </a:rPr>
              <a:t>г</a:t>
            </a:r>
            <a:r>
              <a:rPr dirty="0" spc="5">
                <a:solidFill>
                  <a:srgbClr val="F14F44"/>
                </a:solidFill>
                <a:latin typeface="Tahoma"/>
                <a:cs typeface="Tahoma"/>
              </a:rPr>
              <a:t>о</a:t>
            </a:r>
            <a:r>
              <a:rPr dirty="0" spc="65">
                <a:solidFill>
                  <a:srgbClr val="F14F44"/>
                </a:solidFill>
                <a:latin typeface="Tahoma"/>
                <a:cs typeface="Tahoma"/>
              </a:rPr>
              <a:t>н</a:t>
            </a:r>
            <a:r>
              <a:rPr dirty="0" spc="375">
                <a:solidFill>
                  <a:srgbClr val="F14F44"/>
                </a:solidFill>
                <a:latin typeface="Tahoma"/>
                <a:cs typeface="Tahoma"/>
              </a:rPr>
              <a:t>и</a:t>
            </a:r>
            <a:r>
              <a:rPr dirty="0" spc="175">
                <a:solidFill>
                  <a:srgbClr val="F14F44"/>
                </a:solidFill>
                <a:latin typeface="Tahoma"/>
                <a:cs typeface="Tahoma"/>
              </a:rPr>
              <a:t>т</a:t>
            </a:r>
            <a:r>
              <a:rPr dirty="0" spc="85">
                <a:solidFill>
                  <a:srgbClr val="F14F44"/>
                </a:solidFill>
                <a:latin typeface="Tahoma"/>
                <a:cs typeface="Tahoma"/>
              </a:rPr>
              <a:t>к</a:t>
            </a:r>
            <a:r>
              <a:rPr dirty="0" spc="380">
                <a:solidFill>
                  <a:srgbClr val="F14F44"/>
                </a:solidFill>
                <a:latin typeface="Tahoma"/>
                <a:cs typeface="Tahoma"/>
              </a:rPr>
              <a:t>и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-615">
                <a:solidFill>
                  <a:srgbClr val="F14F44"/>
                </a:solidFill>
                <a:latin typeface="Tahoma"/>
                <a:cs typeface="Tahoma"/>
              </a:rPr>
              <a:t>-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65">
                <a:solidFill>
                  <a:srgbClr val="F14F44"/>
                </a:solidFill>
                <a:latin typeface="Tahoma"/>
                <a:cs typeface="Tahoma"/>
              </a:rPr>
              <a:t>н</a:t>
            </a:r>
            <a:r>
              <a:rPr dirty="0" spc="5">
                <a:solidFill>
                  <a:srgbClr val="F14F44"/>
                </a:solidFill>
                <a:latin typeface="Tahoma"/>
                <a:cs typeface="Tahoma"/>
              </a:rPr>
              <a:t>о</a:t>
            </a:r>
            <a:r>
              <a:rPr dirty="0" spc="170">
                <a:solidFill>
                  <a:srgbClr val="F14F44"/>
                </a:solidFill>
                <a:latin typeface="Tahoma"/>
                <a:cs typeface="Tahoma"/>
              </a:rPr>
              <a:t>в</a:t>
            </a:r>
            <a:r>
              <a:rPr dirty="0" spc="20">
                <a:solidFill>
                  <a:srgbClr val="F14F44"/>
                </a:solidFill>
                <a:latin typeface="Tahoma"/>
                <a:cs typeface="Tahoma"/>
              </a:rPr>
              <a:t>ы</a:t>
            </a:r>
            <a:r>
              <a:rPr dirty="0" spc="380">
                <a:solidFill>
                  <a:srgbClr val="F14F44"/>
                </a:solidFill>
                <a:latin typeface="Tahoma"/>
                <a:cs typeface="Tahoma"/>
              </a:rPr>
              <a:t>й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170">
                <a:solidFill>
                  <a:srgbClr val="F14F44"/>
                </a:solidFill>
                <a:latin typeface="Tahoma"/>
                <a:cs typeface="Tahoma"/>
              </a:rPr>
              <a:t>в</a:t>
            </a:r>
            <a:r>
              <a:rPr dirty="0" spc="375">
                <a:solidFill>
                  <a:srgbClr val="F14F44"/>
                </a:solidFill>
                <a:latin typeface="Tahoma"/>
                <a:cs typeface="Tahoma"/>
              </a:rPr>
              <a:t>и</a:t>
            </a:r>
            <a:r>
              <a:rPr dirty="0" spc="95">
                <a:solidFill>
                  <a:srgbClr val="F14F44"/>
                </a:solidFill>
                <a:latin typeface="Tahoma"/>
                <a:cs typeface="Tahoma"/>
              </a:rPr>
              <a:t>д</a:t>
            </a:r>
            <a:r>
              <a:rPr dirty="0" spc="-190">
                <a:solidFill>
                  <a:srgbClr val="F14F44"/>
                </a:solidFill>
                <a:latin typeface="Tahoma"/>
                <a:cs typeface="Tahoma"/>
              </a:rPr>
              <a:t> </a:t>
            </a:r>
            <a:r>
              <a:rPr dirty="0" spc="-45">
                <a:solidFill>
                  <a:srgbClr val="F14F44"/>
                </a:solidFill>
                <a:latin typeface="Tahoma"/>
                <a:cs typeface="Tahoma"/>
              </a:rPr>
              <a:t>у</a:t>
            </a:r>
            <a:r>
              <a:rPr dirty="0" spc="85">
                <a:solidFill>
                  <a:srgbClr val="F14F44"/>
                </a:solidFill>
                <a:latin typeface="Tahoma"/>
                <a:cs typeface="Tahoma"/>
              </a:rPr>
              <a:t>к</a:t>
            </a:r>
            <a:r>
              <a:rPr dirty="0" spc="10">
                <a:solidFill>
                  <a:srgbClr val="F14F44"/>
                </a:solidFill>
                <a:latin typeface="Tahoma"/>
                <a:cs typeface="Tahoma"/>
              </a:rPr>
              <a:t>р</a:t>
            </a:r>
            <a:r>
              <a:rPr dirty="0" spc="25">
                <a:solidFill>
                  <a:srgbClr val="F14F44"/>
                </a:solidFill>
                <a:latin typeface="Tahoma"/>
                <a:cs typeface="Tahoma"/>
              </a:rPr>
              <a:t>а</a:t>
            </a:r>
            <a:r>
              <a:rPr dirty="0" spc="250">
                <a:solidFill>
                  <a:srgbClr val="F14F44"/>
                </a:solidFill>
                <a:latin typeface="Tahoma"/>
                <a:cs typeface="Tahoma"/>
              </a:rPr>
              <a:t>ш</a:t>
            </a:r>
            <a:r>
              <a:rPr dirty="0" spc="-25">
                <a:solidFill>
                  <a:srgbClr val="F14F44"/>
                </a:solidFill>
                <a:latin typeface="Tahoma"/>
                <a:cs typeface="Tahoma"/>
              </a:rPr>
              <a:t>е</a:t>
            </a:r>
            <a:r>
              <a:rPr dirty="0" spc="65">
                <a:solidFill>
                  <a:srgbClr val="F14F44"/>
                </a:solidFill>
                <a:latin typeface="Tahoma"/>
                <a:cs typeface="Tahoma"/>
              </a:rPr>
              <a:t>н</a:t>
            </a:r>
            <a:r>
              <a:rPr dirty="0" spc="375">
                <a:solidFill>
                  <a:srgbClr val="F14F44"/>
                </a:solidFill>
                <a:latin typeface="Tahoma"/>
                <a:cs typeface="Tahoma"/>
              </a:rPr>
              <a:t>ий</a:t>
            </a:r>
            <a:r>
              <a:rPr dirty="0" spc="-155">
                <a:solidFill>
                  <a:srgbClr val="F14F44"/>
                </a:solidFill>
                <a:latin typeface="Tahoma"/>
                <a:cs typeface="Tahoma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BD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15075"/>
            <a:ext cx="18287997" cy="455294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105100" y="6117622"/>
            <a:ext cx="12078335" cy="23437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400" spc="-20" b="1">
                <a:solidFill>
                  <a:srgbClr val="042A20"/>
                </a:solidFill>
                <a:latin typeface="Tahoma"/>
                <a:cs typeface="Tahoma"/>
              </a:rPr>
              <a:t>Ссылка</a:t>
            </a:r>
            <a:r>
              <a:rPr dirty="0" sz="3400" spc="-130" b="1">
                <a:solidFill>
                  <a:srgbClr val="042A20"/>
                </a:solidFill>
                <a:latin typeface="Tahoma"/>
                <a:cs typeface="Tahoma"/>
              </a:rPr>
              <a:t> </a:t>
            </a:r>
            <a:r>
              <a:rPr dirty="0" sz="3400" spc="25" b="1">
                <a:solidFill>
                  <a:srgbClr val="042A20"/>
                </a:solidFill>
                <a:latin typeface="Tahoma"/>
                <a:cs typeface="Tahoma"/>
              </a:rPr>
              <a:t>на</a:t>
            </a:r>
            <a:r>
              <a:rPr dirty="0" sz="3400" spc="-130" b="1">
                <a:solidFill>
                  <a:srgbClr val="042A20"/>
                </a:solidFill>
                <a:latin typeface="Tahoma"/>
                <a:cs typeface="Tahoma"/>
              </a:rPr>
              <a:t> </a:t>
            </a:r>
            <a:r>
              <a:rPr dirty="0" sz="3400" b="1">
                <a:solidFill>
                  <a:srgbClr val="042A20"/>
                </a:solidFill>
                <a:latin typeface="Tahoma"/>
                <a:cs typeface="Tahoma"/>
              </a:rPr>
              <a:t>эту</a:t>
            </a:r>
            <a:r>
              <a:rPr dirty="0" sz="3400" spc="-125" b="1">
                <a:solidFill>
                  <a:srgbClr val="042A20"/>
                </a:solidFill>
                <a:latin typeface="Tahoma"/>
                <a:cs typeface="Tahoma"/>
              </a:rPr>
              <a:t> </a:t>
            </a:r>
            <a:r>
              <a:rPr dirty="0" sz="3400" spc="10" b="1">
                <a:solidFill>
                  <a:srgbClr val="042A20"/>
                </a:solidFill>
                <a:latin typeface="Tahoma"/>
                <a:cs typeface="Tahoma"/>
              </a:rPr>
              <a:t>таблицу:</a:t>
            </a:r>
            <a:endParaRPr sz="3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900">
              <a:latin typeface="Tahoma"/>
              <a:cs typeface="Tahoma"/>
            </a:endParaRPr>
          </a:p>
          <a:p>
            <a:pPr algn="ctr" marL="12700" marR="5080">
              <a:lnSpc>
                <a:spcPct val="115799"/>
              </a:lnSpc>
              <a:tabLst>
                <a:tab pos="3362325" algn="l"/>
              </a:tabLst>
            </a:pPr>
            <a:r>
              <a:rPr dirty="0" sz="3400" spc="-95" b="1">
                <a:solidFill>
                  <a:srgbClr val="042A20"/>
                </a:solidFill>
                <a:latin typeface="Tahoma"/>
                <a:cs typeface="Tahoma"/>
              </a:rPr>
              <a:t>https://docs.google.com/spreadsheets/d/1oWbtqpMWK- </a:t>
            </a:r>
            <a:r>
              <a:rPr dirty="0" sz="3400" spc="-985" b="1">
                <a:solidFill>
                  <a:srgbClr val="042A20"/>
                </a:solidFill>
                <a:latin typeface="Tahoma"/>
                <a:cs typeface="Tahoma"/>
              </a:rPr>
              <a:t> </a:t>
            </a:r>
            <a:r>
              <a:rPr dirty="0" sz="3400" spc="-110" b="1">
                <a:solidFill>
                  <a:srgbClr val="042A20"/>
                </a:solidFill>
                <a:latin typeface="Tahoma"/>
                <a:cs typeface="Tahoma"/>
              </a:rPr>
              <a:t>Vkfoctq_8lpjFj</a:t>
            </a:r>
            <a:r>
              <a:rPr dirty="0" u="heavy" sz="3400" spc="-110" b="1">
                <a:solidFill>
                  <a:srgbClr val="042A20"/>
                </a:solidFill>
                <a:uFill>
                  <a:solidFill>
                    <a:srgbClr val="03291F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3400" spc="-114" b="1">
                <a:solidFill>
                  <a:srgbClr val="042A20"/>
                </a:solidFill>
                <a:latin typeface="Tahoma"/>
                <a:cs typeface="Tahoma"/>
              </a:rPr>
              <a:t>uso0bmLgyCjCXe_Vg/edit?usp=sharing</a:t>
            </a:r>
            <a:endParaRPr sz="3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375" cy="102979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55310" y="81946"/>
            <a:ext cx="11470005" cy="1366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800" spc="40">
                <a:solidFill>
                  <a:srgbClr val="042A20"/>
                </a:solidFill>
              </a:rPr>
              <a:t>Д</a:t>
            </a:r>
            <a:r>
              <a:rPr dirty="0" sz="8800" spc="-235">
                <a:solidFill>
                  <a:srgbClr val="042A20"/>
                </a:solidFill>
              </a:rPr>
              <a:t>n</a:t>
            </a:r>
            <a:r>
              <a:rPr dirty="0" sz="8800" spc="-345">
                <a:solidFill>
                  <a:srgbClr val="042A20"/>
                </a:solidFill>
              </a:rPr>
              <a:t>а</a:t>
            </a:r>
            <a:r>
              <a:rPr dirty="0" sz="8800" spc="-254">
                <a:solidFill>
                  <a:srgbClr val="042A20"/>
                </a:solidFill>
              </a:rPr>
              <a:t>г</a:t>
            </a:r>
            <a:r>
              <a:rPr dirty="0" sz="8800" spc="-175">
                <a:solidFill>
                  <a:srgbClr val="042A20"/>
                </a:solidFill>
              </a:rPr>
              <a:t>н</a:t>
            </a:r>
            <a:r>
              <a:rPr dirty="0" sz="8800" spc="-535">
                <a:solidFill>
                  <a:srgbClr val="042A20"/>
                </a:solidFill>
              </a:rPr>
              <a:t>о</a:t>
            </a:r>
            <a:r>
              <a:rPr dirty="0" sz="8800" spc="-590">
                <a:solidFill>
                  <a:srgbClr val="042A20"/>
                </a:solidFill>
              </a:rPr>
              <a:t>с</a:t>
            </a:r>
            <a:r>
              <a:rPr dirty="0" sz="8800" spc="-455">
                <a:solidFill>
                  <a:srgbClr val="042A20"/>
                </a:solidFill>
              </a:rPr>
              <a:t>т</a:t>
            </a:r>
            <a:r>
              <a:rPr dirty="0" sz="8800" spc="-235">
                <a:solidFill>
                  <a:srgbClr val="042A20"/>
                </a:solidFill>
              </a:rPr>
              <a:t>n</a:t>
            </a:r>
            <a:r>
              <a:rPr dirty="0" sz="8800" spc="50">
                <a:solidFill>
                  <a:srgbClr val="042A20"/>
                </a:solidFill>
              </a:rPr>
              <a:t>к</a:t>
            </a:r>
            <a:r>
              <a:rPr dirty="0" sz="8800" spc="-340">
                <a:solidFill>
                  <a:srgbClr val="042A20"/>
                </a:solidFill>
              </a:rPr>
              <a:t>а</a:t>
            </a:r>
            <a:r>
              <a:rPr dirty="0" sz="8800" spc="-335">
                <a:solidFill>
                  <a:srgbClr val="042A20"/>
                </a:solidFill>
              </a:rPr>
              <a:t> </a:t>
            </a:r>
            <a:r>
              <a:rPr dirty="0" sz="8800" spc="240">
                <a:solidFill>
                  <a:srgbClr val="042A20"/>
                </a:solidFill>
              </a:rPr>
              <a:t>+</a:t>
            </a:r>
            <a:r>
              <a:rPr dirty="0" sz="8800" spc="-335">
                <a:solidFill>
                  <a:srgbClr val="042A20"/>
                </a:solidFill>
              </a:rPr>
              <a:t> </a:t>
            </a:r>
            <a:r>
              <a:rPr dirty="0" sz="8800" spc="-345">
                <a:solidFill>
                  <a:srgbClr val="042A20"/>
                </a:solidFill>
              </a:rPr>
              <a:t>а</a:t>
            </a:r>
            <a:r>
              <a:rPr dirty="0" sz="8800" spc="-175">
                <a:solidFill>
                  <a:srgbClr val="042A20"/>
                </a:solidFill>
              </a:rPr>
              <a:t>н</a:t>
            </a:r>
            <a:r>
              <a:rPr dirty="0" sz="8800" spc="-345">
                <a:solidFill>
                  <a:srgbClr val="042A20"/>
                </a:solidFill>
              </a:rPr>
              <a:t>а</a:t>
            </a:r>
            <a:r>
              <a:rPr dirty="0" sz="8800" spc="-695">
                <a:solidFill>
                  <a:srgbClr val="042A20"/>
                </a:solidFill>
              </a:rPr>
              <a:t>л</a:t>
            </a:r>
            <a:r>
              <a:rPr dirty="0" sz="8800" spc="-235">
                <a:solidFill>
                  <a:srgbClr val="042A20"/>
                </a:solidFill>
              </a:rPr>
              <a:t>n</a:t>
            </a:r>
            <a:r>
              <a:rPr dirty="0" sz="8800" spc="-490">
                <a:solidFill>
                  <a:srgbClr val="042A20"/>
                </a:solidFill>
              </a:rPr>
              <a:t>c</a:t>
            </a:r>
            <a:endParaRPr sz="8800"/>
          </a:p>
        </p:txBody>
      </p:sp>
      <p:sp>
        <p:nvSpPr>
          <p:cNvPr id="4" name="object 4"/>
          <p:cNvSpPr txBox="1"/>
          <p:nvPr/>
        </p:nvSpPr>
        <p:spPr>
          <a:xfrm>
            <a:off x="907686" y="1744983"/>
            <a:ext cx="12617450" cy="7337425"/>
          </a:xfrm>
          <a:prstGeom prst="rect">
            <a:avLst/>
          </a:prstGeom>
        </p:spPr>
        <p:txBody>
          <a:bodyPr wrap="square" lIns="0" tIns="1022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3600" b="1">
                <a:latin typeface="Arial"/>
                <a:cs typeface="Arial"/>
              </a:rPr>
              <a:t>Оригинальность</a:t>
            </a:r>
            <a:endParaRPr sz="3600">
              <a:latin typeface="Arial"/>
              <a:cs typeface="Arial"/>
            </a:endParaRPr>
          </a:p>
          <a:p>
            <a:pPr marL="291465" indent="-279400">
              <a:lnSpc>
                <a:spcPct val="100000"/>
              </a:lnSpc>
              <a:spcBef>
                <a:spcPts val="705"/>
              </a:spcBef>
              <a:buChar char="-"/>
              <a:tabLst>
                <a:tab pos="292100" algn="l"/>
              </a:tabLst>
            </a:pPr>
            <a:r>
              <a:rPr dirty="0" sz="3600" spc="-10">
                <a:latin typeface="Microsoft Sans Serif"/>
                <a:cs typeface="Microsoft Sans Serif"/>
              </a:rPr>
              <a:t>часто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-5">
                <a:latin typeface="Microsoft Sans Serif"/>
                <a:cs typeface="Microsoft Sans Serif"/>
              </a:rPr>
              <a:t>встречающийся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ответ</a:t>
            </a:r>
            <a:r>
              <a:rPr dirty="0" sz="3600" spc="45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(3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10">
                <a:latin typeface="Microsoft Sans Serif"/>
                <a:cs typeface="Microsoft Sans Serif"/>
              </a:rPr>
              <a:t>или</a:t>
            </a:r>
            <a:r>
              <a:rPr dirty="0" sz="3600" spc="45">
                <a:latin typeface="Microsoft Sans Serif"/>
                <a:cs typeface="Microsoft Sans Serif"/>
              </a:rPr>
              <a:t> </a:t>
            </a:r>
            <a:r>
              <a:rPr dirty="0" sz="3600" spc="5">
                <a:latin typeface="Microsoft Sans Serif"/>
                <a:cs typeface="Microsoft Sans Serif"/>
              </a:rPr>
              <a:t>более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-40">
                <a:latin typeface="Microsoft Sans Serif"/>
                <a:cs typeface="Microsoft Sans Serif"/>
              </a:rPr>
              <a:t>раз)</a:t>
            </a:r>
            <a:r>
              <a:rPr dirty="0" sz="3600" spc="45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-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0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10">
                <a:latin typeface="Microsoft Sans Serif"/>
                <a:cs typeface="Microsoft Sans Serif"/>
              </a:rPr>
              <a:t>баллов,</a:t>
            </a:r>
            <a:endParaRPr sz="3600">
              <a:latin typeface="Microsoft Sans Serif"/>
              <a:cs typeface="Microsoft Sans Serif"/>
            </a:endParaRPr>
          </a:p>
          <a:p>
            <a:pPr marL="291465" indent="-279400">
              <a:lnSpc>
                <a:spcPct val="100000"/>
              </a:lnSpc>
              <a:spcBef>
                <a:spcPts val="705"/>
              </a:spcBef>
              <a:buChar char="-"/>
              <a:tabLst>
                <a:tab pos="292100" algn="l"/>
              </a:tabLst>
            </a:pPr>
            <a:r>
              <a:rPr dirty="0" sz="3600">
                <a:latin typeface="Microsoft Sans Serif"/>
                <a:cs typeface="Microsoft Sans Serif"/>
              </a:rPr>
              <a:t>ответ,</a:t>
            </a:r>
            <a:r>
              <a:rPr dirty="0" sz="3600" spc="35">
                <a:latin typeface="Microsoft Sans Serif"/>
                <a:cs typeface="Microsoft Sans Serif"/>
              </a:rPr>
              <a:t> </a:t>
            </a:r>
            <a:r>
              <a:rPr dirty="0" sz="3600" spc="-5">
                <a:latin typeface="Microsoft Sans Serif"/>
                <a:cs typeface="Microsoft Sans Serif"/>
              </a:rPr>
              <a:t>встречающийся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-10">
                <a:latin typeface="Microsoft Sans Serif"/>
                <a:cs typeface="Microsoft Sans Serif"/>
              </a:rPr>
              <a:t>не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5">
                <a:latin typeface="Microsoft Sans Serif"/>
                <a:cs typeface="Microsoft Sans Serif"/>
              </a:rPr>
              <a:t>более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2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-50">
                <a:latin typeface="Microsoft Sans Serif"/>
                <a:cs typeface="Microsoft Sans Serif"/>
              </a:rPr>
              <a:t>раз</a:t>
            </a:r>
            <a:r>
              <a:rPr dirty="0" sz="3600" spc="35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-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1</a:t>
            </a:r>
            <a:r>
              <a:rPr dirty="0" sz="3600" spc="40">
                <a:latin typeface="Microsoft Sans Serif"/>
                <a:cs typeface="Microsoft Sans Serif"/>
              </a:rPr>
              <a:t> </a:t>
            </a:r>
            <a:r>
              <a:rPr dirty="0" sz="3600" spc="15">
                <a:latin typeface="Microsoft Sans Serif"/>
                <a:cs typeface="Microsoft Sans Serif"/>
              </a:rPr>
              <a:t>балл,</a:t>
            </a:r>
            <a:endParaRPr sz="3600">
              <a:latin typeface="Microsoft Sans Serif"/>
              <a:cs typeface="Microsoft Sans Serif"/>
            </a:endParaRPr>
          </a:p>
          <a:p>
            <a:pPr marL="291465" indent="-279400">
              <a:lnSpc>
                <a:spcPct val="100000"/>
              </a:lnSpc>
              <a:spcBef>
                <a:spcPts val="705"/>
              </a:spcBef>
              <a:buChar char="-"/>
              <a:tabLst>
                <a:tab pos="292100" algn="l"/>
              </a:tabLst>
            </a:pPr>
            <a:r>
              <a:rPr dirty="0" sz="3600" spc="-25">
                <a:latin typeface="Microsoft Sans Serif"/>
                <a:cs typeface="Microsoft Sans Serif"/>
              </a:rPr>
              <a:t>уникальный</a:t>
            </a:r>
            <a:r>
              <a:rPr dirty="0" sz="3600" spc="30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ответ</a:t>
            </a:r>
            <a:r>
              <a:rPr dirty="0" sz="3600" spc="35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-</a:t>
            </a:r>
            <a:r>
              <a:rPr dirty="0" sz="3600" spc="35">
                <a:latin typeface="Microsoft Sans Serif"/>
                <a:cs typeface="Microsoft Sans Serif"/>
              </a:rPr>
              <a:t> </a:t>
            </a:r>
            <a:r>
              <a:rPr dirty="0" sz="3600">
                <a:latin typeface="Microsoft Sans Serif"/>
                <a:cs typeface="Microsoft Sans Serif"/>
              </a:rPr>
              <a:t>2</a:t>
            </a:r>
            <a:r>
              <a:rPr dirty="0" sz="3600" spc="35">
                <a:latin typeface="Microsoft Sans Serif"/>
                <a:cs typeface="Microsoft Sans Serif"/>
              </a:rPr>
              <a:t> </a:t>
            </a:r>
            <a:r>
              <a:rPr dirty="0" sz="3600" spc="10">
                <a:latin typeface="Microsoft Sans Serif"/>
                <a:cs typeface="Microsoft Sans Serif"/>
              </a:rPr>
              <a:t>балла.</a:t>
            </a:r>
            <a:endParaRPr sz="36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5700">
              <a:latin typeface="Microsoft Sans Serif"/>
              <a:cs typeface="Microsoft Sans Serif"/>
            </a:endParaRPr>
          </a:p>
          <a:p>
            <a:pPr algn="ctr" marL="3122930">
              <a:lnSpc>
                <a:spcPct val="100000"/>
              </a:lnSpc>
            </a:pPr>
            <a:r>
              <a:rPr dirty="0" sz="4800" spc="225" b="1">
                <a:latin typeface="Trebuchet MS"/>
                <a:cs typeface="Trebuchet MS"/>
              </a:rPr>
              <a:t>Уровни:</a:t>
            </a:r>
            <a:endParaRPr sz="4800">
              <a:latin typeface="Trebuchet MS"/>
              <a:cs typeface="Trebuchet MS"/>
            </a:endParaRPr>
          </a:p>
          <a:p>
            <a:pPr algn="ctr" marL="4523105" marR="1391920">
              <a:lnSpc>
                <a:spcPct val="116300"/>
              </a:lnSpc>
              <a:spcBef>
                <a:spcPts val="140"/>
              </a:spcBef>
            </a:pPr>
            <a:r>
              <a:rPr dirty="0" sz="3600" spc="35">
                <a:latin typeface="Microsoft Sans Serif"/>
                <a:cs typeface="Microsoft Sans Serif"/>
              </a:rPr>
              <a:t>16-20</a:t>
            </a:r>
            <a:r>
              <a:rPr dirty="0" sz="3600" spc="-45">
                <a:latin typeface="Microsoft Sans Serif"/>
                <a:cs typeface="Microsoft Sans Serif"/>
              </a:rPr>
              <a:t> </a:t>
            </a:r>
            <a:r>
              <a:rPr dirty="0" sz="3600" spc="65">
                <a:latin typeface="Microsoft Sans Serif"/>
                <a:cs typeface="Microsoft Sans Serif"/>
              </a:rPr>
              <a:t>баллов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195">
                <a:latin typeface="Microsoft Sans Serif"/>
                <a:cs typeface="Microsoft Sans Serif"/>
              </a:rPr>
              <a:t>очень</a:t>
            </a:r>
            <a:r>
              <a:rPr dirty="0" sz="3600" spc="-45">
                <a:latin typeface="Microsoft Sans Serif"/>
                <a:cs typeface="Microsoft Sans Serif"/>
              </a:rPr>
              <a:t> </a:t>
            </a:r>
            <a:r>
              <a:rPr dirty="0" sz="3600" spc="145">
                <a:latin typeface="Microsoft Sans Serif"/>
                <a:cs typeface="Microsoft Sans Serif"/>
              </a:rPr>
              <a:t>высокий </a:t>
            </a:r>
            <a:r>
              <a:rPr dirty="0" sz="3600" spc="-940">
                <a:latin typeface="Microsoft Sans Serif"/>
                <a:cs typeface="Microsoft Sans Serif"/>
              </a:rPr>
              <a:t> </a:t>
            </a:r>
            <a:r>
              <a:rPr dirty="0" sz="3600" spc="35">
                <a:latin typeface="Microsoft Sans Serif"/>
                <a:cs typeface="Microsoft Sans Serif"/>
              </a:rPr>
              <a:t>10-15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30">
                <a:latin typeface="Microsoft Sans Serif"/>
                <a:cs typeface="Microsoft Sans Serif"/>
              </a:rPr>
              <a:t> </a:t>
            </a:r>
            <a:r>
              <a:rPr dirty="0" sz="3600" spc="65">
                <a:latin typeface="Microsoft Sans Serif"/>
                <a:cs typeface="Microsoft Sans Serif"/>
              </a:rPr>
              <a:t>баллов</a:t>
            </a:r>
            <a:r>
              <a:rPr dirty="0" sz="3600" spc="-3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30">
                <a:latin typeface="Microsoft Sans Serif"/>
                <a:cs typeface="Microsoft Sans Serif"/>
              </a:rPr>
              <a:t> </a:t>
            </a:r>
            <a:r>
              <a:rPr dirty="0" sz="3600" spc="145">
                <a:latin typeface="Microsoft Sans Serif"/>
                <a:cs typeface="Microsoft Sans Serif"/>
              </a:rPr>
              <a:t>высокий</a:t>
            </a:r>
            <a:endParaRPr sz="3600">
              <a:latin typeface="Microsoft Sans Serif"/>
              <a:cs typeface="Microsoft Sans Serif"/>
            </a:endParaRPr>
          </a:p>
          <a:p>
            <a:pPr algn="ctr" marL="3122930">
              <a:lnSpc>
                <a:spcPct val="100000"/>
              </a:lnSpc>
              <a:spcBef>
                <a:spcPts val="705"/>
              </a:spcBef>
            </a:pPr>
            <a:r>
              <a:rPr dirty="0" sz="3600" spc="20">
                <a:latin typeface="Microsoft Sans Serif"/>
                <a:cs typeface="Microsoft Sans Serif"/>
              </a:rPr>
              <a:t>8-9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65">
                <a:latin typeface="Microsoft Sans Serif"/>
                <a:cs typeface="Microsoft Sans Serif"/>
              </a:rPr>
              <a:t>баллов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130">
                <a:latin typeface="Microsoft Sans Serif"/>
                <a:cs typeface="Microsoft Sans Serif"/>
              </a:rPr>
              <a:t>средний</a:t>
            </a:r>
            <a:endParaRPr sz="3600">
              <a:latin typeface="Microsoft Sans Serif"/>
              <a:cs typeface="Microsoft Sans Serif"/>
            </a:endParaRPr>
          </a:p>
          <a:p>
            <a:pPr algn="ctr" marL="4827905" marR="1697355">
              <a:lnSpc>
                <a:spcPct val="116300"/>
              </a:lnSpc>
            </a:pPr>
            <a:r>
              <a:rPr dirty="0" sz="3600" spc="20">
                <a:latin typeface="Microsoft Sans Serif"/>
                <a:cs typeface="Microsoft Sans Serif"/>
              </a:rPr>
              <a:t>6-7</a:t>
            </a:r>
            <a:r>
              <a:rPr dirty="0" sz="3600" spc="-45">
                <a:latin typeface="Microsoft Sans Serif"/>
                <a:cs typeface="Microsoft Sans Serif"/>
              </a:rPr>
              <a:t> </a:t>
            </a:r>
            <a:r>
              <a:rPr dirty="0" sz="3600" spc="65">
                <a:latin typeface="Microsoft Sans Serif"/>
                <a:cs typeface="Microsoft Sans Serif"/>
              </a:rPr>
              <a:t>баллов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 </a:t>
            </a:r>
            <a:r>
              <a:rPr dirty="0" sz="3600" spc="165">
                <a:latin typeface="Microsoft Sans Serif"/>
                <a:cs typeface="Microsoft Sans Serif"/>
              </a:rPr>
              <a:t>ниже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90">
                <a:latin typeface="Microsoft Sans Serif"/>
                <a:cs typeface="Microsoft Sans Serif"/>
              </a:rPr>
              <a:t>среднего </a:t>
            </a:r>
            <a:r>
              <a:rPr dirty="0" sz="3600" spc="-940">
                <a:latin typeface="Microsoft Sans Serif"/>
                <a:cs typeface="Microsoft Sans Serif"/>
              </a:rPr>
              <a:t> </a:t>
            </a:r>
            <a:r>
              <a:rPr dirty="0" sz="3600" spc="80">
                <a:latin typeface="Microsoft Sans Serif"/>
                <a:cs typeface="Microsoft Sans Serif"/>
              </a:rPr>
              <a:t>менее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55">
                <a:latin typeface="Microsoft Sans Serif"/>
                <a:cs typeface="Microsoft Sans Serif"/>
              </a:rPr>
              <a:t>5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65">
                <a:latin typeface="Microsoft Sans Serif"/>
                <a:cs typeface="Microsoft Sans Serif"/>
              </a:rPr>
              <a:t>баллов</a:t>
            </a:r>
            <a:r>
              <a:rPr dirty="0" sz="3600" spc="-3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180">
                <a:latin typeface="Microsoft Sans Serif"/>
                <a:cs typeface="Microsoft Sans Serif"/>
              </a:rPr>
              <a:t>низкий</a:t>
            </a:r>
            <a:endParaRPr sz="36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B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 rot="18900000">
            <a:off x="726026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1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4" name="object 4"/>
          <p:cNvSpPr txBox="1"/>
          <p:nvPr/>
        </p:nvSpPr>
        <p:spPr>
          <a:xfrm rot="18900000">
            <a:off x="1304669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2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5" name="object 5"/>
          <p:cNvSpPr txBox="1"/>
          <p:nvPr/>
        </p:nvSpPr>
        <p:spPr>
          <a:xfrm rot="18900000">
            <a:off x="1883311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3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6" name="object 6"/>
          <p:cNvSpPr txBox="1"/>
          <p:nvPr/>
        </p:nvSpPr>
        <p:spPr>
          <a:xfrm rot="18900000">
            <a:off x="2461954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4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7" name="object 7"/>
          <p:cNvSpPr txBox="1"/>
          <p:nvPr/>
        </p:nvSpPr>
        <p:spPr>
          <a:xfrm rot="18900000">
            <a:off x="3040596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5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8" name="object 8"/>
          <p:cNvSpPr txBox="1"/>
          <p:nvPr/>
        </p:nvSpPr>
        <p:spPr>
          <a:xfrm rot="18900000">
            <a:off x="3619239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6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9" name="object 9"/>
          <p:cNvSpPr txBox="1"/>
          <p:nvPr/>
        </p:nvSpPr>
        <p:spPr>
          <a:xfrm rot="18900000">
            <a:off x="4197881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7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0" name="object 10"/>
          <p:cNvSpPr txBox="1"/>
          <p:nvPr/>
        </p:nvSpPr>
        <p:spPr>
          <a:xfrm rot="18900000">
            <a:off x="4776524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8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1" name="object 11"/>
          <p:cNvSpPr txBox="1"/>
          <p:nvPr/>
        </p:nvSpPr>
        <p:spPr>
          <a:xfrm rot="18900000">
            <a:off x="5355166" y="8663812"/>
            <a:ext cx="1283147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9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2" name="object 12"/>
          <p:cNvSpPr txBox="1"/>
          <p:nvPr/>
        </p:nvSpPr>
        <p:spPr>
          <a:xfrm rot="18900000">
            <a:off x="5791644" y="8723535"/>
            <a:ext cx="1448010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10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3" name="object 13"/>
          <p:cNvSpPr txBox="1"/>
          <p:nvPr/>
        </p:nvSpPr>
        <p:spPr>
          <a:xfrm rot="18900000">
            <a:off x="6370287" y="8723535"/>
            <a:ext cx="1448010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11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4" name="object 14"/>
          <p:cNvSpPr txBox="1"/>
          <p:nvPr/>
        </p:nvSpPr>
        <p:spPr>
          <a:xfrm rot="18900000">
            <a:off x="6948930" y="8723535"/>
            <a:ext cx="1448010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12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7527572" y="8723535"/>
            <a:ext cx="1448010" cy="29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30"/>
              </a:lnSpc>
            </a:pPr>
            <a:r>
              <a:rPr dirty="0" sz="2300" spc="-5" b="1">
                <a:latin typeface="Roboto Bk"/>
                <a:cs typeface="Roboto Bk"/>
              </a:rPr>
              <a:t>Ученик</a:t>
            </a:r>
            <a:r>
              <a:rPr dirty="0" sz="2300" spc="-40" b="1">
                <a:latin typeface="Roboto Bk"/>
                <a:cs typeface="Roboto Bk"/>
              </a:rPr>
              <a:t> </a:t>
            </a:r>
            <a:r>
              <a:rPr dirty="0" sz="2300" spc="-5" b="1">
                <a:latin typeface="Roboto Bk"/>
                <a:cs typeface="Roboto Bk"/>
              </a:rPr>
              <a:t>13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14735" y="555313"/>
            <a:ext cx="7491730" cy="9525"/>
          </a:xfrm>
          <a:custGeom>
            <a:avLst/>
            <a:gdLst/>
            <a:ahLst/>
            <a:cxnLst/>
            <a:rect l="l" t="t" r="r" b="b"/>
            <a:pathLst>
              <a:path w="7491730" h="9525">
                <a:moveTo>
                  <a:pt x="7491139" y="9248"/>
                </a:moveTo>
                <a:lnTo>
                  <a:pt x="0" y="9248"/>
                </a:lnTo>
                <a:lnTo>
                  <a:pt x="0" y="0"/>
                </a:lnTo>
                <a:lnTo>
                  <a:pt x="7491139" y="0"/>
                </a:lnTo>
                <a:lnTo>
                  <a:pt x="7491139" y="9248"/>
                </a:lnTo>
                <a:close/>
              </a:path>
            </a:pathLst>
          </a:custGeom>
          <a:solidFill>
            <a:srgbClr val="000000">
              <a:alpha val="2470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1414735" y="929870"/>
            <a:ext cx="7491730" cy="7125970"/>
            <a:chOff x="1414735" y="929870"/>
            <a:chExt cx="7491730" cy="7125970"/>
          </a:xfrm>
        </p:grpSpPr>
        <p:sp>
          <p:nvSpPr>
            <p:cNvPr id="18" name="object 18"/>
            <p:cNvSpPr/>
            <p:nvPr/>
          </p:nvSpPr>
          <p:spPr>
            <a:xfrm>
              <a:off x="1414729" y="2428099"/>
              <a:ext cx="7491730" cy="3755390"/>
            </a:xfrm>
            <a:custGeom>
              <a:avLst/>
              <a:gdLst/>
              <a:ahLst/>
              <a:cxnLst/>
              <a:rect l="l" t="t" r="r" b="b"/>
              <a:pathLst>
                <a:path w="7491730" h="3755390">
                  <a:moveTo>
                    <a:pt x="7491133" y="3745573"/>
                  </a:moveTo>
                  <a:lnTo>
                    <a:pt x="0" y="3745573"/>
                  </a:lnTo>
                  <a:lnTo>
                    <a:pt x="0" y="3754818"/>
                  </a:lnTo>
                  <a:lnTo>
                    <a:pt x="7491133" y="3754818"/>
                  </a:lnTo>
                  <a:lnTo>
                    <a:pt x="7491133" y="3745573"/>
                  </a:lnTo>
                  <a:close/>
                </a:path>
                <a:path w="7491730" h="3755390">
                  <a:moveTo>
                    <a:pt x="7491133" y="1872792"/>
                  </a:moveTo>
                  <a:lnTo>
                    <a:pt x="0" y="1872792"/>
                  </a:lnTo>
                  <a:lnTo>
                    <a:pt x="0" y="1882038"/>
                  </a:lnTo>
                  <a:lnTo>
                    <a:pt x="7491133" y="1882038"/>
                  </a:lnTo>
                  <a:lnTo>
                    <a:pt x="7491133" y="1872792"/>
                  </a:lnTo>
                  <a:close/>
                </a:path>
                <a:path w="7491730" h="3755390">
                  <a:moveTo>
                    <a:pt x="7491133" y="0"/>
                  </a:moveTo>
                  <a:lnTo>
                    <a:pt x="0" y="0"/>
                  </a:lnTo>
                  <a:lnTo>
                    <a:pt x="0" y="9258"/>
                  </a:lnTo>
                  <a:lnTo>
                    <a:pt x="7491133" y="9258"/>
                  </a:lnTo>
                  <a:lnTo>
                    <a:pt x="7491133" y="0"/>
                  </a:lnTo>
                  <a:close/>
                </a:path>
              </a:pathLst>
            </a:custGeom>
            <a:solidFill>
              <a:srgbClr val="000000">
                <a:alpha val="2470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14735" y="8046453"/>
              <a:ext cx="7491730" cy="9525"/>
            </a:xfrm>
            <a:custGeom>
              <a:avLst/>
              <a:gdLst/>
              <a:ahLst/>
              <a:cxnLst/>
              <a:rect l="l" t="t" r="r" b="b"/>
              <a:pathLst>
                <a:path w="7491730" h="9525">
                  <a:moveTo>
                    <a:pt x="7491139" y="9248"/>
                  </a:moveTo>
                  <a:lnTo>
                    <a:pt x="0" y="9248"/>
                  </a:lnTo>
                  <a:lnTo>
                    <a:pt x="0" y="0"/>
                  </a:lnTo>
                  <a:lnTo>
                    <a:pt x="7491139" y="0"/>
                  </a:lnTo>
                  <a:lnTo>
                    <a:pt x="7491139" y="9248"/>
                  </a:lnTo>
                  <a:close/>
                </a:path>
              </a:pathLst>
            </a:custGeom>
            <a:solidFill>
              <a:srgbClr val="000000">
                <a:alpha val="5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14729" y="929880"/>
              <a:ext cx="7491730" cy="7121525"/>
            </a:xfrm>
            <a:custGeom>
              <a:avLst/>
              <a:gdLst/>
              <a:ahLst/>
              <a:cxnLst/>
              <a:rect l="l" t="t" r="r" b="b"/>
              <a:pathLst>
                <a:path w="7491730" h="7121525">
                  <a:moveTo>
                    <a:pt x="547433" y="5656338"/>
                  </a:moveTo>
                  <a:lnTo>
                    <a:pt x="525754" y="5623903"/>
                  </a:lnTo>
                  <a:lnTo>
                    <a:pt x="509447" y="5618353"/>
                  </a:lnTo>
                  <a:lnTo>
                    <a:pt x="37985" y="5618353"/>
                  </a:lnTo>
                  <a:lnTo>
                    <a:pt x="5549" y="5640019"/>
                  </a:lnTo>
                  <a:lnTo>
                    <a:pt x="0" y="5656338"/>
                  </a:lnTo>
                  <a:lnTo>
                    <a:pt x="0" y="7121207"/>
                  </a:lnTo>
                  <a:lnTo>
                    <a:pt x="547433" y="7121207"/>
                  </a:lnTo>
                  <a:lnTo>
                    <a:pt x="547433" y="5656338"/>
                  </a:lnTo>
                  <a:close/>
                </a:path>
                <a:path w="7491730" h="7121525">
                  <a:moveTo>
                    <a:pt x="1126070" y="3408997"/>
                  </a:moveTo>
                  <a:lnTo>
                    <a:pt x="1104404" y="3376561"/>
                  </a:lnTo>
                  <a:lnTo>
                    <a:pt x="1088085" y="3371011"/>
                  </a:lnTo>
                  <a:lnTo>
                    <a:pt x="616623" y="3371011"/>
                  </a:lnTo>
                  <a:lnTo>
                    <a:pt x="584200" y="3392678"/>
                  </a:lnTo>
                  <a:lnTo>
                    <a:pt x="578637" y="3408997"/>
                  </a:lnTo>
                  <a:lnTo>
                    <a:pt x="578637" y="7121207"/>
                  </a:lnTo>
                  <a:lnTo>
                    <a:pt x="1126070" y="7121207"/>
                  </a:lnTo>
                  <a:lnTo>
                    <a:pt x="1126070" y="3408997"/>
                  </a:lnTo>
                  <a:close/>
                </a:path>
                <a:path w="7491730" h="7121525">
                  <a:moveTo>
                    <a:pt x="1704708" y="2659875"/>
                  </a:moveTo>
                  <a:lnTo>
                    <a:pt x="1683042" y="2627452"/>
                  </a:lnTo>
                  <a:lnTo>
                    <a:pt x="1666722" y="2621889"/>
                  </a:lnTo>
                  <a:lnTo>
                    <a:pt x="1195273" y="2621889"/>
                  </a:lnTo>
                  <a:lnTo>
                    <a:pt x="1162837" y="2643568"/>
                  </a:lnTo>
                  <a:lnTo>
                    <a:pt x="1157287" y="2659875"/>
                  </a:lnTo>
                  <a:lnTo>
                    <a:pt x="1157287" y="7121207"/>
                  </a:lnTo>
                  <a:lnTo>
                    <a:pt x="1704708" y="7121207"/>
                  </a:lnTo>
                  <a:lnTo>
                    <a:pt x="1704708" y="2659875"/>
                  </a:lnTo>
                  <a:close/>
                </a:path>
                <a:path w="7491730" h="7121525">
                  <a:moveTo>
                    <a:pt x="2283358" y="1910765"/>
                  </a:moveTo>
                  <a:lnTo>
                    <a:pt x="2261692" y="1878342"/>
                  </a:lnTo>
                  <a:lnTo>
                    <a:pt x="2245372" y="1872780"/>
                  </a:lnTo>
                  <a:lnTo>
                    <a:pt x="1773910" y="1872780"/>
                  </a:lnTo>
                  <a:lnTo>
                    <a:pt x="1741487" y="1894446"/>
                  </a:lnTo>
                  <a:lnTo>
                    <a:pt x="1735924" y="1910765"/>
                  </a:lnTo>
                  <a:lnTo>
                    <a:pt x="1735924" y="7121207"/>
                  </a:lnTo>
                  <a:lnTo>
                    <a:pt x="2283358" y="7121207"/>
                  </a:lnTo>
                  <a:lnTo>
                    <a:pt x="2283358" y="1910765"/>
                  </a:lnTo>
                  <a:close/>
                </a:path>
                <a:path w="7491730" h="7121525">
                  <a:moveTo>
                    <a:pt x="2861995" y="4532668"/>
                  </a:moveTo>
                  <a:lnTo>
                    <a:pt x="2840329" y="4500232"/>
                  </a:lnTo>
                  <a:lnTo>
                    <a:pt x="2824010" y="4494682"/>
                  </a:lnTo>
                  <a:lnTo>
                    <a:pt x="2352560" y="4494682"/>
                  </a:lnTo>
                  <a:lnTo>
                    <a:pt x="2320125" y="4516348"/>
                  </a:lnTo>
                  <a:lnTo>
                    <a:pt x="2314575" y="4532668"/>
                  </a:lnTo>
                  <a:lnTo>
                    <a:pt x="2314575" y="7121207"/>
                  </a:lnTo>
                  <a:lnTo>
                    <a:pt x="2861995" y="7121207"/>
                  </a:lnTo>
                  <a:lnTo>
                    <a:pt x="2861995" y="4532668"/>
                  </a:lnTo>
                  <a:close/>
                </a:path>
                <a:path w="7491730" h="7121525">
                  <a:moveTo>
                    <a:pt x="3440646" y="6780009"/>
                  </a:moveTo>
                  <a:lnTo>
                    <a:pt x="3418967" y="6747573"/>
                  </a:lnTo>
                  <a:lnTo>
                    <a:pt x="3402660" y="6742023"/>
                  </a:lnTo>
                  <a:lnTo>
                    <a:pt x="2931198" y="6742023"/>
                  </a:lnTo>
                  <a:lnTo>
                    <a:pt x="2898762" y="6763690"/>
                  </a:lnTo>
                  <a:lnTo>
                    <a:pt x="2893212" y="6780009"/>
                  </a:lnTo>
                  <a:lnTo>
                    <a:pt x="2893212" y="7121207"/>
                  </a:lnTo>
                  <a:lnTo>
                    <a:pt x="3440646" y="7121207"/>
                  </a:lnTo>
                  <a:lnTo>
                    <a:pt x="3440646" y="6780009"/>
                  </a:lnTo>
                  <a:close/>
                </a:path>
                <a:path w="7491730" h="7121525">
                  <a:moveTo>
                    <a:pt x="4019283" y="3034436"/>
                  </a:moveTo>
                  <a:lnTo>
                    <a:pt x="3997617" y="3002013"/>
                  </a:lnTo>
                  <a:lnTo>
                    <a:pt x="3981297" y="2996450"/>
                  </a:lnTo>
                  <a:lnTo>
                    <a:pt x="3509835" y="2996450"/>
                  </a:lnTo>
                  <a:lnTo>
                    <a:pt x="3477412" y="3018117"/>
                  </a:lnTo>
                  <a:lnTo>
                    <a:pt x="3471849" y="3034436"/>
                  </a:lnTo>
                  <a:lnTo>
                    <a:pt x="3471849" y="7121207"/>
                  </a:lnTo>
                  <a:lnTo>
                    <a:pt x="4019283" y="7121207"/>
                  </a:lnTo>
                  <a:lnTo>
                    <a:pt x="4019283" y="3034436"/>
                  </a:lnTo>
                  <a:close/>
                </a:path>
                <a:path w="7491730" h="7121525">
                  <a:moveTo>
                    <a:pt x="4597920" y="4158107"/>
                  </a:moveTo>
                  <a:lnTo>
                    <a:pt x="4576254" y="4125684"/>
                  </a:lnTo>
                  <a:lnTo>
                    <a:pt x="4559935" y="4120121"/>
                  </a:lnTo>
                  <a:lnTo>
                    <a:pt x="4088485" y="4120121"/>
                  </a:lnTo>
                  <a:lnTo>
                    <a:pt x="4056049" y="4141787"/>
                  </a:lnTo>
                  <a:lnTo>
                    <a:pt x="4050500" y="4158107"/>
                  </a:lnTo>
                  <a:lnTo>
                    <a:pt x="4050500" y="7121207"/>
                  </a:lnTo>
                  <a:lnTo>
                    <a:pt x="4597920" y="7121207"/>
                  </a:lnTo>
                  <a:lnTo>
                    <a:pt x="4597920" y="4158107"/>
                  </a:lnTo>
                  <a:close/>
                </a:path>
                <a:path w="7491730" h="7121525">
                  <a:moveTo>
                    <a:pt x="5176571" y="3783546"/>
                  </a:moveTo>
                  <a:lnTo>
                    <a:pt x="5154904" y="3751122"/>
                  </a:lnTo>
                  <a:lnTo>
                    <a:pt x="5138585" y="3745560"/>
                  </a:lnTo>
                  <a:lnTo>
                    <a:pt x="4667123" y="3745560"/>
                  </a:lnTo>
                  <a:lnTo>
                    <a:pt x="4634700" y="3767239"/>
                  </a:lnTo>
                  <a:lnTo>
                    <a:pt x="4629137" y="3783546"/>
                  </a:lnTo>
                  <a:lnTo>
                    <a:pt x="4629137" y="7121207"/>
                  </a:lnTo>
                  <a:lnTo>
                    <a:pt x="5176571" y="7121207"/>
                  </a:lnTo>
                  <a:lnTo>
                    <a:pt x="5176571" y="3783546"/>
                  </a:lnTo>
                  <a:close/>
                </a:path>
                <a:path w="7491730" h="7121525">
                  <a:moveTo>
                    <a:pt x="5755208" y="3034436"/>
                  </a:moveTo>
                  <a:lnTo>
                    <a:pt x="5733542" y="3002013"/>
                  </a:lnTo>
                  <a:lnTo>
                    <a:pt x="5717222" y="2996450"/>
                  </a:lnTo>
                  <a:lnTo>
                    <a:pt x="5245773" y="2996450"/>
                  </a:lnTo>
                  <a:lnTo>
                    <a:pt x="5213337" y="3018117"/>
                  </a:lnTo>
                  <a:lnTo>
                    <a:pt x="5207787" y="3034436"/>
                  </a:lnTo>
                  <a:lnTo>
                    <a:pt x="5207787" y="7121207"/>
                  </a:lnTo>
                  <a:lnTo>
                    <a:pt x="5755208" y="7121207"/>
                  </a:lnTo>
                  <a:lnTo>
                    <a:pt x="5755208" y="3034436"/>
                  </a:lnTo>
                  <a:close/>
                </a:path>
                <a:path w="7491730" h="7121525">
                  <a:moveTo>
                    <a:pt x="6333858" y="5281777"/>
                  </a:moveTo>
                  <a:lnTo>
                    <a:pt x="6312179" y="5249354"/>
                  </a:lnTo>
                  <a:lnTo>
                    <a:pt x="6295872" y="5243792"/>
                  </a:lnTo>
                  <a:lnTo>
                    <a:pt x="5824410" y="5243792"/>
                  </a:lnTo>
                  <a:lnTo>
                    <a:pt x="5791974" y="5265458"/>
                  </a:lnTo>
                  <a:lnTo>
                    <a:pt x="5786425" y="5281777"/>
                  </a:lnTo>
                  <a:lnTo>
                    <a:pt x="5786425" y="7121207"/>
                  </a:lnTo>
                  <a:lnTo>
                    <a:pt x="6333858" y="7121207"/>
                  </a:lnTo>
                  <a:lnTo>
                    <a:pt x="6333858" y="5281777"/>
                  </a:lnTo>
                  <a:close/>
                </a:path>
                <a:path w="7491730" h="7121525">
                  <a:moveTo>
                    <a:pt x="6912496" y="37985"/>
                  </a:moveTo>
                  <a:lnTo>
                    <a:pt x="6890829" y="5549"/>
                  </a:lnTo>
                  <a:lnTo>
                    <a:pt x="6874510" y="0"/>
                  </a:lnTo>
                  <a:lnTo>
                    <a:pt x="6403060" y="0"/>
                  </a:lnTo>
                  <a:lnTo>
                    <a:pt x="6370625" y="21666"/>
                  </a:lnTo>
                  <a:lnTo>
                    <a:pt x="6365062" y="37985"/>
                  </a:lnTo>
                  <a:lnTo>
                    <a:pt x="6365062" y="7121207"/>
                  </a:lnTo>
                  <a:lnTo>
                    <a:pt x="6912496" y="7121207"/>
                  </a:lnTo>
                  <a:lnTo>
                    <a:pt x="6912496" y="37985"/>
                  </a:lnTo>
                  <a:close/>
                </a:path>
                <a:path w="7491730" h="7121525">
                  <a:moveTo>
                    <a:pt x="7491133" y="1161656"/>
                  </a:moveTo>
                  <a:lnTo>
                    <a:pt x="7469467" y="1129220"/>
                  </a:lnTo>
                  <a:lnTo>
                    <a:pt x="7453147" y="1123670"/>
                  </a:lnTo>
                  <a:lnTo>
                    <a:pt x="6981698" y="1123670"/>
                  </a:lnTo>
                  <a:lnTo>
                    <a:pt x="6949262" y="1145336"/>
                  </a:lnTo>
                  <a:lnTo>
                    <a:pt x="6943712" y="1161656"/>
                  </a:lnTo>
                  <a:lnTo>
                    <a:pt x="6943712" y="7121207"/>
                  </a:lnTo>
                  <a:lnTo>
                    <a:pt x="7491133" y="7121207"/>
                  </a:lnTo>
                  <a:lnTo>
                    <a:pt x="7491133" y="1161656"/>
                  </a:lnTo>
                  <a:close/>
                </a:path>
              </a:pathLst>
            </a:custGeom>
            <a:solidFill>
              <a:srgbClr val="00ACA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839333" y="362270"/>
            <a:ext cx="363855" cy="3810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300" spc="-5" b="1">
                <a:latin typeface="Roboto Bk"/>
                <a:cs typeface="Roboto Bk"/>
              </a:rPr>
              <a:t>20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9333" y="2235055"/>
            <a:ext cx="363855" cy="3810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300" spc="-5" b="1">
                <a:latin typeface="Roboto Bk"/>
                <a:cs typeface="Roboto Bk"/>
              </a:rPr>
              <a:t>15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39333" y="4107841"/>
            <a:ext cx="363855" cy="3810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300" spc="-5" b="1">
                <a:latin typeface="Roboto Bk"/>
                <a:cs typeface="Roboto Bk"/>
              </a:rPr>
              <a:t>10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08259" y="5980625"/>
            <a:ext cx="194945" cy="3810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300" spc="-5" b="1">
                <a:latin typeface="Roboto Bk"/>
                <a:cs typeface="Roboto Bk"/>
              </a:rPr>
              <a:t>5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08259" y="7853410"/>
            <a:ext cx="194945" cy="3810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300" spc="-5" b="1">
                <a:latin typeface="Roboto Bk"/>
                <a:cs typeface="Roboto Bk"/>
              </a:rPr>
              <a:t>0</a:t>
            </a:r>
            <a:endParaRPr sz="2300">
              <a:latin typeface="Roboto Bk"/>
              <a:cs typeface="Roboto Bk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9300826" y="434598"/>
            <a:ext cx="8208645" cy="232029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4300" spc="245">
                <a:latin typeface="Trebuchet MS"/>
                <a:cs typeface="Trebuchet MS"/>
              </a:rPr>
              <a:t>Результаты </a:t>
            </a:r>
            <a:r>
              <a:rPr dirty="0" sz="4300" spc="280">
                <a:latin typeface="Trebuchet MS"/>
                <a:cs typeface="Trebuchet MS"/>
              </a:rPr>
              <a:t>участников </a:t>
            </a:r>
            <a:r>
              <a:rPr dirty="0" sz="4300" spc="285">
                <a:latin typeface="Trebuchet MS"/>
                <a:cs typeface="Trebuchet MS"/>
              </a:rPr>
              <a:t> </a:t>
            </a:r>
            <a:r>
              <a:rPr dirty="0" sz="4300" spc="229">
                <a:latin typeface="Trebuchet MS"/>
                <a:cs typeface="Trebuchet MS"/>
              </a:rPr>
              <a:t>эксперимента</a:t>
            </a:r>
            <a:r>
              <a:rPr dirty="0" sz="4300" spc="-204">
                <a:latin typeface="Trebuchet MS"/>
                <a:cs typeface="Trebuchet MS"/>
              </a:rPr>
              <a:t> </a:t>
            </a:r>
            <a:r>
              <a:rPr dirty="0" sz="4300" spc="250">
                <a:latin typeface="Trebuchet MS"/>
                <a:cs typeface="Trebuchet MS"/>
              </a:rPr>
              <a:t>по</a:t>
            </a:r>
            <a:r>
              <a:rPr dirty="0" sz="4300" spc="-204">
                <a:latin typeface="Trebuchet MS"/>
                <a:cs typeface="Trebuchet MS"/>
              </a:rPr>
              <a:t> </a:t>
            </a:r>
            <a:r>
              <a:rPr dirty="0" sz="4300" spc="250">
                <a:latin typeface="Trebuchet MS"/>
                <a:cs typeface="Trebuchet MS"/>
              </a:rPr>
              <a:t>параметру </a:t>
            </a:r>
            <a:r>
              <a:rPr dirty="0" sz="4300" spc="-1280">
                <a:latin typeface="Trebuchet MS"/>
                <a:cs typeface="Trebuchet MS"/>
              </a:rPr>
              <a:t> </a:t>
            </a:r>
            <a:r>
              <a:rPr dirty="0" sz="4300" spc="275">
                <a:latin typeface="Trebuchet MS"/>
                <a:cs typeface="Trebuchet MS"/>
              </a:rPr>
              <a:t>оригинальности</a:t>
            </a:r>
            <a:endParaRPr sz="43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004304" y="2837977"/>
            <a:ext cx="6669405" cy="51511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31445">
              <a:lnSpc>
                <a:spcPct val="100000"/>
              </a:lnSpc>
              <a:spcBef>
                <a:spcPts val="105"/>
              </a:spcBef>
            </a:pPr>
            <a:r>
              <a:rPr dirty="0" sz="4300" spc="-85" b="1">
                <a:latin typeface="Trebuchet MS"/>
                <a:cs typeface="Trebuchet MS"/>
              </a:rPr>
              <a:t>(13</a:t>
            </a:r>
            <a:r>
              <a:rPr dirty="0" sz="4300" spc="-220" b="1">
                <a:latin typeface="Trebuchet MS"/>
                <a:cs typeface="Trebuchet MS"/>
              </a:rPr>
              <a:t> </a:t>
            </a:r>
            <a:r>
              <a:rPr dirty="0" sz="4300" spc="185" b="1">
                <a:latin typeface="Trebuchet MS"/>
                <a:cs typeface="Trebuchet MS"/>
              </a:rPr>
              <a:t>человек)</a:t>
            </a:r>
            <a:endParaRPr sz="4300">
              <a:latin typeface="Trebuchet MS"/>
              <a:cs typeface="Trebuchet MS"/>
            </a:endParaRPr>
          </a:p>
          <a:p>
            <a:pPr algn="ctr" marL="118745">
              <a:lnSpc>
                <a:spcPct val="100000"/>
              </a:lnSpc>
              <a:spcBef>
                <a:spcPts val="4170"/>
              </a:spcBef>
            </a:pPr>
            <a:r>
              <a:rPr dirty="0" sz="4800" spc="225" b="1">
                <a:latin typeface="Trebuchet MS"/>
                <a:cs typeface="Trebuchet MS"/>
              </a:rPr>
              <a:t>Уровни:</a:t>
            </a:r>
            <a:endParaRPr sz="48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840"/>
              </a:spcBef>
            </a:pPr>
            <a:r>
              <a:rPr dirty="0" sz="3600" spc="160">
                <a:latin typeface="Microsoft Sans Serif"/>
                <a:cs typeface="Microsoft Sans Serif"/>
              </a:rPr>
              <a:t>Очень</a:t>
            </a:r>
            <a:r>
              <a:rPr dirty="0" sz="3600" spc="-45">
                <a:latin typeface="Microsoft Sans Serif"/>
                <a:cs typeface="Microsoft Sans Serif"/>
              </a:rPr>
              <a:t> </a:t>
            </a:r>
            <a:r>
              <a:rPr dirty="0" sz="3600" spc="145">
                <a:latin typeface="Microsoft Sans Serif"/>
                <a:cs typeface="Microsoft Sans Serif"/>
              </a:rPr>
              <a:t>высокий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 </a:t>
            </a:r>
            <a:r>
              <a:rPr dirty="0" sz="3600" spc="55">
                <a:latin typeface="Microsoft Sans Serif"/>
                <a:cs typeface="Microsoft Sans Serif"/>
              </a:rPr>
              <a:t>2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80">
                <a:latin typeface="Microsoft Sans Serif"/>
                <a:cs typeface="Microsoft Sans Serif"/>
              </a:rPr>
              <a:t>участника.</a:t>
            </a:r>
            <a:endParaRPr sz="3600">
              <a:latin typeface="Microsoft Sans Serif"/>
              <a:cs typeface="Microsoft Sans Serif"/>
            </a:endParaRPr>
          </a:p>
          <a:p>
            <a:pPr algn="ctr" marL="838835" marR="711835">
              <a:lnSpc>
                <a:spcPct val="116300"/>
              </a:lnSpc>
              <a:spcBef>
                <a:spcPts val="5"/>
              </a:spcBef>
            </a:pPr>
            <a:r>
              <a:rPr dirty="0" sz="3600" spc="114">
                <a:latin typeface="Microsoft Sans Serif"/>
                <a:cs typeface="Microsoft Sans Serif"/>
              </a:rPr>
              <a:t>Высокий</a:t>
            </a:r>
            <a:r>
              <a:rPr dirty="0" sz="3600" spc="-55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50">
                <a:latin typeface="Microsoft Sans Serif"/>
                <a:cs typeface="Microsoft Sans Serif"/>
              </a:rPr>
              <a:t> </a:t>
            </a:r>
            <a:r>
              <a:rPr dirty="0" sz="3600" spc="55">
                <a:latin typeface="Microsoft Sans Serif"/>
                <a:cs typeface="Microsoft Sans Serif"/>
              </a:rPr>
              <a:t>5</a:t>
            </a:r>
            <a:r>
              <a:rPr dirty="0" sz="3600" spc="-50">
                <a:latin typeface="Microsoft Sans Serif"/>
                <a:cs typeface="Microsoft Sans Serif"/>
              </a:rPr>
              <a:t> </a:t>
            </a:r>
            <a:r>
              <a:rPr dirty="0" sz="3600" spc="80">
                <a:latin typeface="Microsoft Sans Serif"/>
                <a:cs typeface="Microsoft Sans Serif"/>
              </a:rPr>
              <a:t>участника. </a:t>
            </a:r>
            <a:r>
              <a:rPr dirty="0" sz="3600" spc="-944">
                <a:latin typeface="Microsoft Sans Serif"/>
                <a:cs typeface="Microsoft Sans Serif"/>
              </a:rPr>
              <a:t> </a:t>
            </a:r>
            <a:r>
              <a:rPr dirty="0" sz="3600" spc="95">
                <a:latin typeface="Microsoft Sans Serif"/>
                <a:cs typeface="Microsoft Sans Serif"/>
              </a:rPr>
              <a:t>Средний</a:t>
            </a:r>
            <a:r>
              <a:rPr dirty="0" sz="3600" spc="-55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55">
                <a:latin typeface="Microsoft Sans Serif"/>
                <a:cs typeface="Microsoft Sans Serif"/>
              </a:rPr>
              <a:t> </a:t>
            </a:r>
            <a:r>
              <a:rPr dirty="0" sz="3600" spc="55">
                <a:latin typeface="Microsoft Sans Serif"/>
                <a:cs typeface="Microsoft Sans Serif"/>
              </a:rPr>
              <a:t>2</a:t>
            </a:r>
            <a:r>
              <a:rPr dirty="0" sz="3600" spc="-50">
                <a:latin typeface="Microsoft Sans Serif"/>
                <a:cs typeface="Microsoft Sans Serif"/>
              </a:rPr>
              <a:t> </a:t>
            </a:r>
            <a:r>
              <a:rPr dirty="0" sz="3600" spc="80">
                <a:latin typeface="Microsoft Sans Serif"/>
                <a:cs typeface="Microsoft Sans Serif"/>
              </a:rPr>
              <a:t>участника.</a:t>
            </a:r>
            <a:endParaRPr sz="3600">
              <a:latin typeface="Microsoft Sans Serif"/>
              <a:cs typeface="Microsoft Sans Serif"/>
            </a:endParaRPr>
          </a:p>
          <a:p>
            <a:pPr algn="ctr" marL="118745">
              <a:lnSpc>
                <a:spcPct val="100000"/>
              </a:lnSpc>
              <a:spcBef>
                <a:spcPts val="705"/>
              </a:spcBef>
            </a:pPr>
            <a:r>
              <a:rPr dirty="0" sz="3600" spc="110">
                <a:latin typeface="Microsoft Sans Serif"/>
                <a:cs typeface="Microsoft Sans Serif"/>
              </a:rPr>
              <a:t>Ниже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90">
                <a:latin typeface="Microsoft Sans Serif"/>
                <a:cs typeface="Microsoft Sans Serif"/>
              </a:rPr>
              <a:t>среднего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35">
                <a:latin typeface="Microsoft Sans Serif"/>
                <a:cs typeface="Microsoft Sans Serif"/>
              </a:rPr>
              <a:t> </a:t>
            </a:r>
            <a:r>
              <a:rPr dirty="0" sz="3600" spc="55">
                <a:latin typeface="Microsoft Sans Serif"/>
                <a:cs typeface="Microsoft Sans Serif"/>
              </a:rPr>
              <a:t>2</a:t>
            </a:r>
            <a:r>
              <a:rPr dirty="0" sz="3600" spc="-30">
                <a:latin typeface="Microsoft Sans Serif"/>
                <a:cs typeface="Microsoft Sans Serif"/>
              </a:rPr>
              <a:t> </a:t>
            </a:r>
            <a:r>
              <a:rPr dirty="0" sz="3600" spc="85">
                <a:latin typeface="Microsoft Sans Serif"/>
                <a:cs typeface="Microsoft Sans Serif"/>
              </a:rPr>
              <a:t>участник.</a:t>
            </a:r>
            <a:endParaRPr sz="3600">
              <a:latin typeface="Microsoft Sans Serif"/>
              <a:cs typeface="Microsoft Sans Serif"/>
            </a:endParaRPr>
          </a:p>
          <a:p>
            <a:pPr algn="ctr" marL="118745">
              <a:lnSpc>
                <a:spcPct val="100000"/>
              </a:lnSpc>
              <a:spcBef>
                <a:spcPts val="705"/>
              </a:spcBef>
            </a:pPr>
            <a:r>
              <a:rPr dirty="0" sz="3600" spc="145">
                <a:latin typeface="Microsoft Sans Serif"/>
                <a:cs typeface="Microsoft Sans Serif"/>
              </a:rPr>
              <a:t>Низкий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-45">
                <a:latin typeface="Microsoft Sans Serif"/>
                <a:cs typeface="Microsoft Sans Serif"/>
              </a:rPr>
              <a:t>-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55">
                <a:latin typeface="Microsoft Sans Serif"/>
                <a:cs typeface="Microsoft Sans Serif"/>
              </a:rPr>
              <a:t>2</a:t>
            </a:r>
            <a:r>
              <a:rPr dirty="0" sz="3600" spc="-40">
                <a:latin typeface="Microsoft Sans Serif"/>
                <a:cs typeface="Microsoft Sans Serif"/>
              </a:rPr>
              <a:t> </a:t>
            </a:r>
            <a:r>
              <a:rPr dirty="0" sz="3600" spc="105">
                <a:latin typeface="Microsoft Sans Serif"/>
                <a:cs typeface="Microsoft Sans Serif"/>
              </a:rPr>
              <a:t>ученика.</a:t>
            </a:r>
            <a:endParaRPr sz="36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375" cy="102979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96464" y="0"/>
            <a:ext cx="11470005" cy="1366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800" spc="40">
                <a:solidFill>
                  <a:srgbClr val="042A20"/>
                </a:solidFill>
              </a:rPr>
              <a:t>Д</a:t>
            </a:r>
            <a:r>
              <a:rPr dirty="0" sz="8800" spc="-235">
                <a:solidFill>
                  <a:srgbClr val="042A20"/>
                </a:solidFill>
              </a:rPr>
              <a:t>n</a:t>
            </a:r>
            <a:r>
              <a:rPr dirty="0" sz="8800" spc="-345">
                <a:solidFill>
                  <a:srgbClr val="042A20"/>
                </a:solidFill>
              </a:rPr>
              <a:t>а</a:t>
            </a:r>
            <a:r>
              <a:rPr dirty="0" sz="8800" spc="-254">
                <a:solidFill>
                  <a:srgbClr val="042A20"/>
                </a:solidFill>
              </a:rPr>
              <a:t>г</a:t>
            </a:r>
            <a:r>
              <a:rPr dirty="0" sz="8800" spc="-175">
                <a:solidFill>
                  <a:srgbClr val="042A20"/>
                </a:solidFill>
              </a:rPr>
              <a:t>н</a:t>
            </a:r>
            <a:r>
              <a:rPr dirty="0" sz="8800" spc="-535">
                <a:solidFill>
                  <a:srgbClr val="042A20"/>
                </a:solidFill>
              </a:rPr>
              <a:t>о</a:t>
            </a:r>
            <a:r>
              <a:rPr dirty="0" sz="8800" spc="-590">
                <a:solidFill>
                  <a:srgbClr val="042A20"/>
                </a:solidFill>
              </a:rPr>
              <a:t>с</a:t>
            </a:r>
            <a:r>
              <a:rPr dirty="0" sz="8800" spc="-455">
                <a:solidFill>
                  <a:srgbClr val="042A20"/>
                </a:solidFill>
              </a:rPr>
              <a:t>т</a:t>
            </a:r>
            <a:r>
              <a:rPr dirty="0" sz="8800" spc="-235">
                <a:solidFill>
                  <a:srgbClr val="042A20"/>
                </a:solidFill>
              </a:rPr>
              <a:t>n</a:t>
            </a:r>
            <a:r>
              <a:rPr dirty="0" sz="8800" spc="50">
                <a:solidFill>
                  <a:srgbClr val="042A20"/>
                </a:solidFill>
              </a:rPr>
              <a:t>к</a:t>
            </a:r>
            <a:r>
              <a:rPr dirty="0" sz="8800" spc="-340">
                <a:solidFill>
                  <a:srgbClr val="042A20"/>
                </a:solidFill>
              </a:rPr>
              <a:t>а</a:t>
            </a:r>
            <a:r>
              <a:rPr dirty="0" sz="8800" spc="-335">
                <a:solidFill>
                  <a:srgbClr val="042A20"/>
                </a:solidFill>
              </a:rPr>
              <a:t> </a:t>
            </a:r>
            <a:r>
              <a:rPr dirty="0" sz="8800" spc="240">
                <a:solidFill>
                  <a:srgbClr val="042A20"/>
                </a:solidFill>
              </a:rPr>
              <a:t>+</a:t>
            </a:r>
            <a:r>
              <a:rPr dirty="0" sz="8800" spc="-335">
                <a:solidFill>
                  <a:srgbClr val="042A20"/>
                </a:solidFill>
              </a:rPr>
              <a:t> </a:t>
            </a:r>
            <a:r>
              <a:rPr dirty="0" sz="8800" spc="-345">
                <a:solidFill>
                  <a:srgbClr val="042A20"/>
                </a:solidFill>
              </a:rPr>
              <a:t>а</a:t>
            </a:r>
            <a:r>
              <a:rPr dirty="0" sz="8800" spc="-175">
                <a:solidFill>
                  <a:srgbClr val="042A20"/>
                </a:solidFill>
              </a:rPr>
              <a:t>н</a:t>
            </a:r>
            <a:r>
              <a:rPr dirty="0" sz="8800" spc="-345">
                <a:solidFill>
                  <a:srgbClr val="042A20"/>
                </a:solidFill>
              </a:rPr>
              <a:t>а</a:t>
            </a:r>
            <a:r>
              <a:rPr dirty="0" sz="8800" spc="-695">
                <a:solidFill>
                  <a:srgbClr val="042A20"/>
                </a:solidFill>
              </a:rPr>
              <a:t>л</a:t>
            </a:r>
            <a:r>
              <a:rPr dirty="0" sz="8800" spc="-235">
                <a:solidFill>
                  <a:srgbClr val="042A20"/>
                </a:solidFill>
              </a:rPr>
              <a:t>n</a:t>
            </a:r>
            <a:r>
              <a:rPr dirty="0" sz="8800" spc="-490">
                <a:solidFill>
                  <a:srgbClr val="042A20"/>
                </a:solidFill>
              </a:rPr>
              <a:t>c</a:t>
            </a:r>
            <a:endParaRPr sz="8800"/>
          </a:p>
        </p:txBody>
      </p:sp>
      <p:sp>
        <p:nvSpPr>
          <p:cNvPr id="4" name="object 4"/>
          <p:cNvSpPr txBox="1"/>
          <p:nvPr/>
        </p:nvSpPr>
        <p:spPr>
          <a:xfrm>
            <a:off x="844405" y="1533140"/>
            <a:ext cx="14069694" cy="8465820"/>
          </a:xfrm>
          <a:prstGeom prst="rect">
            <a:avLst/>
          </a:prstGeom>
        </p:spPr>
        <p:txBody>
          <a:bodyPr wrap="square" lIns="0" tIns="1060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35"/>
              </a:spcBef>
            </a:pPr>
            <a:r>
              <a:rPr dirty="0" sz="4000" b="1">
                <a:latin typeface="Arial"/>
                <a:cs typeface="Arial"/>
              </a:rPr>
              <a:t>Вариативность</a:t>
            </a:r>
            <a:r>
              <a:rPr dirty="0" sz="4000" spc="-40" b="1">
                <a:latin typeface="Arial"/>
                <a:cs typeface="Arial"/>
              </a:rPr>
              <a:t> </a:t>
            </a:r>
            <a:r>
              <a:rPr dirty="0" sz="4000" b="1">
                <a:latin typeface="Arial"/>
                <a:cs typeface="Arial"/>
              </a:rPr>
              <a:t>применения</a:t>
            </a:r>
            <a:r>
              <a:rPr dirty="0" sz="4000" spc="-35" b="1">
                <a:latin typeface="Arial"/>
                <a:cs typeface="Arial"/>
              </a:rPr>
              <a:t> </a:t>
            </a:r>
            <a:r>
              <a:rPr dirty="0" sz="4000" b="1">
                <a:latin typeface="Arial"/>
                <a:cs typeface="Arial"/>
              </a:rPr>
              <a:t>предмета</a:t>
            </a:r>
            <a:endParaRPr sz="4000">
              <a:latin typeface="Arial"/>
              <a:cs typeface="Arial"/>
            </a:endParaRPr>
          </a:p>
          <a:p>
            <a:pPr marL="12700" marR="5080">
              <a:lnSpc>
                <a:spcPts val="5540"/>
              </a:lnSpc>
              <a:spcBef>
                <a:spcPts val="309"/>
              </a:spcBef>
            </a:pPr>
            <a:r>
              <a:rPr dirty="0" sz="4000" spc="-65">
                <a:latin typeface="Microsoft Sans Serif"/>
                <a:cs typeface="Microsoft Sans Serif"/>
              </a:rPr>
              <a:t>За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70">
                <a:latin typeface="Microsoft Sans Serif"/>
                <a:cs typeface="Microsoft Sans Serif"/>
              </a:rPr>
              <a:t>каждое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5">
                <a:latin typeface="Microsoft Sans Serif"/>
                <a:cs typeface="Microsoft Sans Serif"/>
              </a:rPr>
              <a:t>новое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20">
                <a:latin typeface="Microsoft Sans Serif"/>
                <a:cs typeface="Microsoft Sans Serif"/>
              </a:rPr>
              <a:t>применение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10">
                <a:latin typeface="Microsoft Sans Serif"/>
                <a:cs typeface="Microsoft Sans Serif"/>
              </a:rPr>
              <a:t>(не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5">
                <a:latin typeface="Microsoft Sans Serif"/>
                <a:cs typeface="Microsoft Sans Serif"/>
              </a:rPr>
              <a:t>стандартное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для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70">
                <a:latin typeface="Microsoft Sans Serif"/>
                <a:cs typeface="Microsoft Sans Serif"/>
              </a:rPr>
              <a:t>каждого </a:t>
            </a:r>
            <a:r>
              <a:rPr dirty="0" sz="4000" spc="-1045">
                <a:latin typeface="Microsoft Sans Serif"/>
                <a:cs typeface="Microsoft Sans Serif"/>
              </a:rPr>
              <a:t> </a:t>
            </a:r>
            <a:r>
              <a:rPr dirty="0" sz="4000" spc="-85">
                <a:latin typeface="Microsoft Sans Serif"/>
                <a:cs typeface="Microsoft Sans Serif"/>
              </a:rPr>
              <a:t>из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20">
                <a:latin typeface="Microsoft Sans Serif"/>
                <a:cs typeface="Microsoft Sans Serif"/>
              </a:rPr>
              <a:t>предметов)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2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балла.</a:t>
            </a:r>
            <a:endParaRPr sz="4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dirty="0" sz="4000" spc="-65">
                <a:latin typeface="Microsoft Sans Serif"/>
                <a:cs typeface="Microsoft Sans Serif"/>
              </a:rPr>
              <a:t>За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5">
                <a:latin typeface="Microsoft Sans Serif"/>
                <a:cs typeface="Microsoft Sans Serif"/>
              </a:rPr>
              <a:t>новое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20">
                <a:latin typeface="Microsoft Sans Serif"/>
                <a:cs typeface="Microsoft Sans Serif"/>
              </a:rPr>
              <a:t>применение,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30">
                <a:latin typeface="Microsoft Sans Serif"/>
                <a:cs typeface="Microsoft Sans Serif"/>
              </a:rPr>
              <a:t>по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50">
                <a:latin typeface="Microsoft Sans Serif"/>
                <a:cs typeface="Microsoft Sans Serif"/>
              </a:rPr>
              <a:t>функциям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15">
                <a:latin typeface="Microsoft Sans Serif"/>
                <a:cs typeface="Microsoft Sans Serif"/>
              </a:rPr>
              <a:t>совпадающим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с</a:t>
            </a:r>
            <a:endParaRPr sz="4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dirty="0" sz="4000" spc="-30">
                <a:latin typeface="Microsoft Sans Serif"/>
                <a:cs typeface="Microsoft Sans Serif"/>
              </a:rPr>
              <a:t>изначальными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30">
                <a:latin typeface="Microsoft Sans Serif"/>
                <a:cs typeface="Microsoft Sans Serif"/>
              </a:rPr>
              <a:t>предметами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50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1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балл.</a:t>
            </a:r>
            <a:endParaRPr sz="4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5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4000" b="1">
                <a:latin typeface="Arial"/>
                <a:cs typeface="Arial"/>
              </a:rPr>
              <a:t>Уровни:</a:t>
            </a:r>
            <a:endParaRPr sz="4000">
              <a:latin typeface="Arial"/>
              <a:cs typeface="Arial"/>
            </a:endParaRPr>
          </a:p>
          <a:p>
            <a:pPr marL="12700" marR="5978525">
              <a:lnSpc>
                <a:spcPts val="5540"/>
              </a:lnSpc>
              <a:spcBef>
                <a:spcPts val="305"/>
              </a:spcBef>
              <a:tabLst>
                <a:tab pos="3453129" algn="l"/>
              </a:tabLst>
            </a:pPr>
            <a:r>
              <a:rPr dirty="0" sz="4000">
                <a:latin typeface="Microsoft Sans Serif"/>
                <a:cs typeface="Microsoft Sans Serif"/>
              </a:rPr>
              <a:t>17</a:t>
            </a:r>
            <a:r>
              <a:rPr dirty="0" sz="4000" spc="35">
                <a:latin typeface="Microsoft Sans Serif"/>
                <a:cs typeface="Microsoft Sans Serif"/>
              </a:rPr>
              <a:t> </a:t>
            </a:r>
            <a:r>
              <a:rPr dirty="0" sz="4000" spc="5">
                <a:latin typeface="Microsoft Sans Serif"/>
                <a:cs typeface="Microsoft Sans Serif"/>
              </a:rPr>
              <a:t>более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баллов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15">
                <a:latin typeface="Microsoft Sans Serif"/>
                <a:cs typeface="Microsoft Sans Serif"/>
              </a:rPr>
              <a:t>очень</a:t>
            </a:r>
            <a:r>
              <a:rPr dirty="0" sz="4000" spc="40">
                <a:latin typeface="Microsoft Sans Serif"/>
                <a:cs typeface="Microsoft Sans Serif"/>
              </a:rPr>
              <a:t> </a:t>
            </a:r>
            <a:r>
              <a:rPr dirty="0" sz="4000" spc="-35">
                <a:latin typeface="Microsoft Sans Serif"/>
                <a:cs typeface="Microsoft Sans Serif"/>
              </a:rPr>
              <a:t>высокий. </a:t>
            </a:r>
            <a:r>
              <a:rPr dirty="0" sz="4000" spc="-1045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14-16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баллов	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45">
                <a:latin typeface="Microsoft Sans Serif"/>
                <a:cs typeface="Microsoft Sans Serif"/>
              </a:rPr>
              <a:t> </a:t>
            </a:r>
            <a:r>
              <a:rPr dirty="0" sz="4000" spc="-35">
                <a:latin typeface="Microsoft Sans Serif"/>
                <a:cs typeface="Microsoft Sans Serif"/>
              </a:rPr>
              <a:t>высокий.</a:t>
            </a:r>
            <a:endParaRPr sz="4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4000">
                <a:latin typeface="Microsoft Sans Serif"/>
                <a:cs typeface="Microsoft Sans Serif"/>
              </a:rPr>
              <a:t>11-13</a:t>
            </a:r>
            <a:r>
              <a:rPr dirty="0" sz="4000" spc="25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баллов</a:t>
            </a:r>
            <a:r>
              <a:rPr dirty="0" sz="4000" spc="30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30">
                <a:latin typeface="Microsoft Sans Serif"/>
                <a:cs typeface="Microsoft Sans Serif"/>
              </a:rPr>
              <a:t> </a:t>
            </a:r>
            <a:r>
              <a:rPr dirty="0" sz="4000" spc="-5">
                <a:latin typeface="Microsoft Sans Serif"/>
                <a:cs typeface="Microsoft Sans Serif"/>
              </a:rPr>
              <a:t>средний.</a:t>
            </a:r>
            <a:endParaRPr sz="4000">
              <a:latin typeface="Microsoft Sans Serif"/>
              <a:cs typeface="Microsoft Sans Serif"/>
            </a:endParaRPr>
          </a:p>
          <a:p>
            <a:pPr marL="12700" marR="8108950" indent="140970">
              <a:lnSpc>
                <a:spcPts val="5540"/>
              </a:lnSpc>
              <a:spcBef>
                <a:spcPts val="105"/>
              </a:spcBef>
            </a:pPr>
            <a:r>
              <a:rPr dirty="0" sz="4000">
                <a:latin typeface="Microsoft Sans Serif"/>
                <a:cs typeface="Microsoft Sans Serif"/>
              </a:rPr>
              <a:t>9-10</a:t>
            </a:r>
            <a:r>
              <a:rPr dirty="0" sz="4000" spc="30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35">
                <a:latin typeface="Microsoft Sans Serif"/>
                <a:cs typeface="Microsoft Sans Serif"/>
              </a:rPr>
              <a:t> </a:t>
            </a:r>
            <a:r>
              <a:rPr dirty="0" sz="4000" spc="-45">
                <a:latin typeface="Microsoft Sans Serif"/>
                <a:cs typeface="Microsoft Sans Serif"/>
              </a:rPr>
              <a:t>ниже</a:t>
            </a:r>
            <a:r>
              <a:rPr dirty="0" sz="4000" spc="35">
                <a:latin typeface="Microsoft Sans Serif"/>
                <a:cs typeface="Microsoft Sans Serif"/>
              </a:rPr>
              <a:t> </a:t>
            </a:r>
            <a:r>
              <a:rPr dirty="0" sz="4000" spc="-10">
                <a:latin typeface="Microsoft Sans Serif"/>
                <a:cs typeface="Microsoft Sans Serif"/>
              </a:rPr>
              <a:t>среднего. </a:t>
            </a:r>
            <a:r>
              <a:rPr dirty="0" sz="4000" spc="-5">
                <a:latin typeface="Microsoft Sans Serif"/>
                <a:cs typeface="Microsoft Sans Serif"/>
              </a:rPr>
              <a:t> </a:t>
            </a:r>
            <a:r>
              <a:rPr dirty="0" sz="4000" spc="-25">
                <a:latin typeface="Microsoft Sans Serif"/>
                <a:cs typeface="Microsoft Sans Serif"/>
              </a:rPr>
              <a:t>менее</a:t>
            </a:r>
            <a:r>
              <a:rPr dirty="0" sz="4000" spc="25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9</a:t>
            </a:r>
            <a:r>
              <a:rPr dirty="0" sz="4000" spc="30">
                <a:latin typeface="Microsoft Sans Serif"/>
                <a:cs typeface="Microsoft Sans Serif"/>
              </a:rPr>
              <a:t> </a:t>
            </a:r>
            <a:r>
              <a:rPr dirty="0" sz="4000" spc="15">
                <a:latin typeface="Microsoft Sans Serif"/>
                <a:cs typeface="Microsoft Sans Serif"/>
              </a:rPr>
              <a:t>баллов</a:t>
            </a:r>
            <a:r>
              <a:rPr dirty="0" sz="4000" spc="30">
                <a:latin typeface="Microsoft Sans Serif"/>
                <a:cs typeface="Microsoft Sans Serif"/>
              </a:rPr>
              <a:t> </a:t>
            </a:r>
            <a:r>
              <a:rPr dirty="0" sz="4000">
                <a:latin typeface="Microsoft Sans Serif"/>
                <a:cs typeface="Microsoft Sans Serif"/>
              </a:rPr>
              <a:t>-</a:t>
            </a:r>
            <a:r>
              <a:rPr dirty="0" sz="4000" spc="25">
                <a:latin typeface="Microsoft Sans Serif"/>
                <a:cs typeface="Microsoft Sans Serif"/>
              </a:rPr>
              <a:t> </a:t>
            </a:r>
            <a:r>
              <a:rPr dirty="0" sz="4000" spc="-65">
                <a:latin typeface="Microsoft Sans Serif"/>
                <a:cs typeface="Microsoft Sans Serif"/>
              </a:rPr>
              <a:t>низкий.</a:t>
            </a:r>
            <a:endParaRPr sz="4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B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191595" y="5022107"/>
            <a:ext cx="7162165" cy="3524250"/>
          </a:xfrm>
          <a:prstGeom prst="rect">
            <a:avLst/>
          </a:prstGeom>
        </p:spPr>
        <p:txBody>
          <a:bodyPr wrap="square" lIns="0" tIns="11683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9"/>
              </a:spcBef>
            </a:pPr>
            <a:r>
              <a:rPr dirty="0" sz="3900" spc="195">
                <a:latin typeface="Microsoft Sans Serif"/>
                <a:cs typeface="Microsoft Sans Serif"/>
              </a:rPr>
              <a:t>Очень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175">
                <a:latin typeface="Microsoft Sans Serif"/>
                <a:cs typeface="Microsoft Sans Serif"/>
              </a:rPr>
              <a:t>высокий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-35">
                <a:latin typeface="Microsoft Sans Serif"/>
                <a:cs typeface="Microsoft Sans Serif"/>
              </a:rPr>
              <a:t>-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80">
                <a:latin typeface="Microsoft Sans Serif"/>
                <a:cs typeface="Microsoft Sans Serif"/>
              </a:rPr>
              <a:t>1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110">
                <a:latin typeface="Microsoft Sans Serif"/>
                <a:cs typeface="Microsoft Sans Serif"/>
              </a:rPr>
              <a:t>участник.</a:t>
            </a:r>
            <a:endParaRPr sz="3900">
              <a:latin typeface="Microsoft Sans Serif"/>
              <a:cs typeface="Microsoft Sans Serif"/>
            </a:endParaRPr>
          </a:p>
          <a:p>
            <a:pPr algn="ctr" marL="720725" marR="713105">
              <a:lnSpc>
                <a:spcPct val="117700"/>
              </a:lnSpc>
              <a:tabLst>
                <a:tab pos="3829685" algn="l"/>
              </a:tabLst>
            </a:pPr>
            <a:r>
              <a:rPr dirty="0" sz="3900" spc="-55">
                <a:latin typeface="Microsoft Sans Serif"/>
                <a:cs typeface="Microsoft Sans Serif"/>
              </a:rPr>
              <a:t>В</a:t>
            </a:r>
            <a:r>
              <a:rPr dirty="0" sz="3900" spc="229">
                <a:latin typeface="Microsoft Sans Serif"/>
                <a:cs typeface="Microsoft Sans Serif"/>
              </a:rPr>
              <a:t>ы</a:t>
            </a:r>
            <a:r>
              <a:rPr dirty="0" sz="3900" spc="-85">
                <a:latin typeface="Microsoft Sans Serif"/>
                <a:cs typeface="Microsoft Sans Serif"/>
              </a:rPr>
              <a:t>с</a:t>
            </a:r>
            <a:r>
              <a:rPr dirty="0" sz="3900" spc="200">
                <a:latin typeface="Microsoft Sans Serif"/>
                <a:cs typeface="Microsoft Sans Serif"/>
              </a:rPr>
              <a:t>о</a:t>
            </a:r>
            <a:r>
              <a:rPr dirty="0" sz="3900" spc="85">
                <a:latin typeface="Microsoft Sans Serif"/>
                <a:cs typeface="Microsoft Sans Serif"/>
              </a:rPr>
              <a:t>к</a:t>
            </a:r>
            <a:r>
              <a:rPr dirty="0" sz="3900" spc="310">
                <a:latin typeface="Microsoft Sans Serif"/>
                <a:cs typeface="Microsoft Sans Serif"/>
              </a:rPr>
              <a:t>и</a:t>
            </a:r>
            <a:r>
              <a:rPr dirty="0" sz="3900" spc="315">
                <a:latin typeface="Microsoft Sans Serif"/>
                <a:cs typeface="Microsoft Sans Serif"/>
              </a:rPr>
              <a:t>й</a:t>
            </a:r>
            <a:r>
              <a:rPr dirty="0" sz="3900" spc="-15">
                <a:latin typeface="Microsoft Sans Serif"/>
                <a:cs typeface="Microsoft Sans Serif"/>
              </a:rPr>
              <a:t> </a:t>
            </a:r>
            <a:r>
              <a:rPr dirty="0" sz="3900" spc="-35">
                <a:latin typeface="Microsoft Sans Serif"/>
                <a:cs typeface="Microsoft Sans Serif"/>
              </a:rPr>
              <a:t>-</a:t>
            </a:r>
            <a:r>
              <a:rPr dirty="0" sz="3900" spc="-15">
                <a:latin typeface="Microsoft Sans Serif"/>
                <a:cs typeface="Microsoft Sans Serif"/>
              </a:rPr>
              <a:t> </a:t>
            </a:r>
            <a:r>
              <a:rPr dirty="0" sz="3900" spc="80">
                <a:latin typeface="Microsoft Sans Serif"/>
                <a:cs typeface="Microsoft Sans Serif"/>
              </a:rPr>
              <a:t>2</a:t>
            </a:r>
            <a:r>
              <a:rPr dirty="0" sz="3900">
                <a:latin typeface="Microsoft Sans Serif"/>
                <a:cs typeface="Microsoft Sans Serif"/>
              </a:rPr>
              <a:t>	</a:t>
            </a:r>
            <a:r>
              <a:rPr dirty="0" sz="3900" spc="25">
                <a:latin typeface="Microsoft Sans Serif"/>
                <a:cs typeface="Microsoft Sans Serif"/>
              </a:rPr>
              <a:t>у</a:t>
            </a:r>
            <a:r>
              <a:rPr dirty="0" sz="3900" spc="305">
                <a:latin typeface="Microsoft Sans Serif"/>
                <a:cs typeface="Microsoft Sans Serif"/>
              </a:rPr>
              <a:t>ч</a:t>
            </a:r>
            <a:r>
              <a:rPr dirty="0" sz="3900" spc="15">
                <a:latin typeface="Microsoft Sans Serif"/>
                <a:cs typeface="Microsoft Sans Serif"/>
              </a:rPr>
              <a:t>а</a:t>
            </a:r>
            <a:r>
              <a:rPr dirty="0" sz="3900" spc="-85">
                <a:latin typeface="Microsoft Sans Serif"/>
                <a:cs typeface="Microsoft Sans Serif"/>
              </a:rPr>
              <a:t>с</a:t>
            </a:r>
            <a:r>
              <a:rPr dirty="0" sz="3900" spc="50">
                <a:latin typeface="Microsoft Sans Serif"/>
                <a:cs typeface="Microsoft Sans Serif"/>
              </a:rPr>
              <a:t>т</a:t>
            </a:r>
            <a:r>
              <a:rPr dirty="0" sz="3900" spc="320">
                <a:latin typeface="Microsoft Sans Serif"/>
                <a:cs typeface="Microsoft Sans Serif"/>
              </a:rPr>
              <a:t>н</a:t>
            </a:r>
            <a:r>
              <a:rPr dirty="0" sz="3900" spc="310">
                <a:latin typeface="Microsoft Sans Serif"/>
                <a:cs typeface="Microsoft Sans Serif"/>
              </a:rPr>
              <a:t>и</a:t>
            </a:r>
            <a:r>
              <a:rPr dirty="0" sz="3900" spc="85">
                <a:latin typeface="Microsoft Sans Serif"/>
                <a:cs typeface="Microsoft Sans Serif"/>
              </a:rPr>
              <a:t>к</a:t>
            </a:r>
            <a:r>
              <a:rPr dirty="0" sz="3900" spc="15">
                <a:latin typeface="Microsoft Sans Serif"/>
                <a:cs typeface="Microsoft Sans Serif"/>
              </a:rPr>
              <a:t>а</a:t>
            </a:r>
            <a:r>
              <a:rPr dirty="0" sz="3900" spc="-35">
                <a:latin typeface="Microsoft Sans Serif"/>
                <a:cs typeface="Microsoft Sans Serif"/>
              </a:rPr>
              <a:t>.  </a:t>
            </a:r>
            <a:r>
              <a:rPr dirty="0" sz="3900" spc="120">
                <a:latin typeface="Microsoft Sans Serif"/>
                <a:cs typeface="Microsoft Sans Serif"/>
              </a:rPr>
              <a:t>Средний</a:t>
            </a:r>
            <a:r>
              <a:rPr dirty="0" sz="3900" spc="-30">
                <a:latin typeface="Microsoft Sans Serif"/>
                <a:cs typeface="Microsoft Sans Serif"/>
              </a:rPr>
              <a:t> </a:t>
            </a:r>
            <a:r>
              <a:rPr dirty="0" sz="3900" spc="-35">
                <a:latin typeface="Microsoft Sans Serif"/>
                <a:cs typeface="Microsoft Sans Serif"/>
              </a:rPr>
              <a:t>-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80">
                <a:latin typeface="Microsoft Sans Serif"/>
                <a:cs typeface="Microsoft Sans Serif"/>
              </a:rPr>
              <a:t>4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100">
                <a:latin typeface="Microsoft Sans Serif"/>
                <a:cs typeface="Microsoft Sans Serif"/>
              </a:rPr>
              <a:t>участника.</a:t>
            </a:r>
            <a:endParaRPr sz="390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830"/>
              </a:spcBef>
            </a:pPr>
            <a:r>
              <a:rPr dirty="0" sz="3900" spc="140">
                <a:latin typeface="Microsoft Sans Serif"/>
                <a:cs typeface="Microsoft Sans Serif"/>
              </a:rPr>
              <a:t>Ниже</a:t>
            </a:r>
            <a:r>
              <a:rPr dirty="0" sz="3900" spc="-30">
                <a:latin typeface="Microsoft Sans Serif"/>
                <a:cs typeface="Microsoft Sans Serif"/>
              </a:rPr>
              <a:t> </a:t>
            </a:r>
            <a:r>
              <a:rPr dirty="0" sz="3900" spc="114">
                <a:latin typeface="Microsoft Sans Serif"/>
                <a:cs typeface="Microsoft Sans Serif"/>
              </a:rPr>
              <a:t>среднего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-35">
                <a:latin typeface="Microsoft Sans Serif"/>
                <a:cs typeface="Microsoft Sans Serif"/>
              </a:rPr>
              <a:t>-</a:t>
            </a:r>
            <a:r>
              <a:rPr dirty="0" sz="3900" spc="-30">
                <a:latin typeface="Microsoft Sans Serif"/>
                <a:cs typeface="Microsoft Sans Serif"/>
              </a:rPr>
              <a:t> </a:t>
            </a:r>
            <a:r>
              <a:rPr dirty="0" sz="3900" spc="80">
                <a:latin typeface="Microsoft Sans Serif"/>
                <a:cs typeface="Microsoft Sans Serif"/>
              </a:rPr>
              <a:t>3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100">
                <a:latin typeface="Microsoft Sans Serif"/>
                <a:cs typeface="Microsoft Sans Serif"/>
              </a:rPr>
              <a:t>участника.</a:t>
            </a:r>
            <a:endParaRPr sz="390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830"/>
              </a:spcBef>
            </a:pPr>
            <a:r>
              <a:rPr dirty="0" sz="3900" spc="175">
                <a:latin typeface="Microsoft Sans Serif"/>
                <a:cs typeface="Microsoft Sans Serif"/>
              </a:rPr>
              <a:t>Низкий</a:t>
            </a:r>
            <a:r>
              <a:rPr dirty="0" sz="3900" spc="-30">
                <a:latin typeface="Microsoft Sans Serif"/>
                <a:cs typeface="Microsoft Sans Serif"/>
              </a:rPr>
              <a:t> </a:t>
            </a:r>
            <a:r>
              <a:rPr dirty="0" sz="3900" spc="-35">
                <a:latin typeface="Microsoft Sans Serif"/>
                <a:cs typeface="Microsoft Sans Serif"/>
              </a:rPr>
              <a:t>-</a:t>
            </a:r>
            <a:r>
              <a:rPr dirty="0" sz="3900" spc="-30">
                <a:latin typeface="Microsoft Sans Serif"/>
                <a:cs typeface="Microsoft Sans Serif"/>
              </a:rPr>
              <a:t> </a:t>
            </a:r>
            <a:r>
              <a:rPr dirty="0" sz="3900" spc="80">
                <a:latin typeface="Microsoft Sans Serif"/>
                <a:cs typeface="Microsoft Sans Serif"/>
              </a:rPr>
              <a:t>2</a:t>
            </a:r>
            <a:r>
              <a:rPr dirty="0" sz="3900" spc="-25">
                <a:latin typeface="Microsoft Sans Serif"/>
                <a:cs typeface="Microsoft Sans Serif"/>
              </a:rPr>
              <a:t> </a:t>
            </a:r>
            <a:r>
              <a:rPr dirty="0" sz="3900" spc="100">
                <a:latin typeface="Microsoft Sans Serif"/>
                <a:cs typeface="Microsoft Sans Serif"/>
              </a:rPr>
              <a:t>участника.</a:t>
            </a:r>
            <a:endParaRPr sz="39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262388" y="415547"/>
            <a:ext cx="8285480" cy="385000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4300" spc="245">
                <a:latin typeface="Trebuchet MS"/>
                <a:cs typeface="Trebuchet MS"/>
              </a:rPr>
              <a:t>Результаты </a:t>
            </a:r>
            <a:r>
              <a:rPr dirty="0" sz="4300" spc="280">
                <a:latin typeface="Trebuchet MS"/>
                <a:cs typeface="Trebuchet MS"/>
              </a:rPr>
              <a:t>участников </a:t>
            </a:r>
            <a:r>
              <a:rPr dirty="0" sz="4300" spc="285">
                <a:latin typeface="Trebuchet MS"/>
                <a:cs typeface="Trebuchet MS"/>
              </a:rPr>
              <a:t> </a:t>
            </a:r>
            <a:r>
              <a:rPr dirty="0" sz="4300" spc="229">
                <a:latin typeface="Trebuchet MS"/>
                <a:cs typeface="Trebuchet MS"/>
              </a:rPr>
              <a:t>эксперимента</a:t>
            </a:r>
            <a:r>
              <a:rPr dirty="0" sz="4300" spc="-200">
                <a:latin typeface="Trebuchet MS"/>
                <a:cs typeface="Trebuchet MS"/>
              </a:rPr>
              <a:t> </a:t>
            </a:r>
            <a:r>
              <a:rPr dirty="0" sz="4300" spc="250">
                <a:latin typeface="Trebuchet MS"/>
                <a:cs typeface="Trebuchet MS"/>
              </a:rPr>
              <a:t>по</a:t>
            </a:r>
            <a:r>
              <a:rPr dirty="0" sz="4300" spc="-200">
                <a:latin typeface="Trebuchet MS"/>
                <a:cs typeface="Trebuchet MS"/>
              </a:rPr>
              <a:t> </a:t>
            </a:r>
            <a:r>
              <a:rPr dirty="0" sz="4300" spc="250">
                <a:latin typeface="Trebuchet MS"/>
                <a:cs typeface="Trebuchet MS"/>
              </a:rPr>
              <a:t>параметру </a:t>
            </a:r>
            <a:r>
              <a:rPr dirty="0" sz="4300" spc="-1280">
                <a:latin typeface="Trebuchet MS"/>
                <a:cs typeface="Trebuchet MS"/>
              </a:rPr>
              <a:t> </a:t>
            </a:r>
            <a:r>
              <a:rPr dirty="0" sz="4300" spc="320">
                <a:latin typeface="Trebuchet MS"/>
                <a:cs typeface="Trebuchet MS"/>
              </a:rPr>
              <a:t>вариативности</a:t>
            </a:r>
            <a:r>
              <a:rPr dirty="0" sz="4300" spc="-200">
                <a:latin typeface="Trebuchet MS"/>
                <a:cs typeface="Trebuchet MS"/>
              </a:rPr>
              <a:t> </a:t>
            </a:r>
            <a:r>
              <a:rPr dirty="0" sz="4300" spc="285">
                <a:latin typeface="Trebuchet MS"/>
                <a:cs typeface="Trebuchet MS"/>
              </a:rPr>
              <a:t>применения </a:t>
            </a:r>
            <a:r>
              <a:rPr dirty="0" sz="4300" spc="-1280">
                <a:latin typeface="Trebuchet MS"/>
                <a:cs typeface="Trebuchet MS"/>
              </a:rPr>
              <a:t> </a:t>
            </a:r>
            <a:r>
              <a:rPr dirty="0" sz="4300" spc="240">
                <a:latin typeface="Trebuchet MS"/>
                <a:cs typeface="Trebuchet MS"/>
              </a:rPr>
              <a:t>предметов</a:t>
            </a:r>
            <a:endParaRPr sz="43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860"/>
              </a:spcBef>
            </a:pPr>
            <a:r>
              <a:rPr dirty="0" sz="4300" spc="-85">
                <a:latin typeface="Trebuchet MS"/>
                <a:cs typeface="Trebuchet MS"/>
              </a:rPr>
              <a:t>(13</a:t>
            </a:r>
            <a:r>
              <a:rPr dirty="0" sz="4300" spc="-220">
                <a:latin typeface="Trebuchet MS"/>
                <a:cs typeface="Trebuchet MS"/>
              </a:rPr>
              <a:t> </a:t>
            </a:r>
            <a:r>
              <a:rPr dirty="0" sz="4300" spc="185">
                <a:latin typeface="Trebuchet MS"/>
                <a:cs typeface="Trebuchet MS"/>
              </a:rPr>
              <a:t>человек)</a:t>
            </a:r>
            <a:endParaRPr sz="43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 rot="18960000">
            <a:off x="6280365" y="8945753"/>
            <a:ext cx="388796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140" b="1">
                <a:latin typeface="Roboto Bk"/>
                <a:cs typeface="Roboto Bk"/>
              </a:rPr>
              <a:t>У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6" name="object 6"/>
          <p:cNvSpPr txBox="1"/>
          <p:nvPr/>
        </p:nvSpPr>
        <p:spPr>
          <a:xfrm rot="18900000">
            <a:off x="179047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1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7" name="object 7"/>
          <p:cNvSpPr txBox="1"/>
          <p:nvPr/>
        </p:nvSpPr>
        <p:spPr>
          <a:xfrm rot="18900000">
            <a:off x="736884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2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8" name="object 8"/>
          <p:cNvSpPr txBox="1"/>
          <p:nvPr/>
        </p:nvSpPr>
        <p:spPr>
          <a:xfrm rot="18900000">
            <a:off x="1294722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3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9" name="object 9"/>
          <p:cNvSpPr txBox="1"/>
          <p:nvPr/>
        </p:nvSpPr>
        <p:spPr>
          <a:xfrm rot="18900000">
            <a:off x="1852559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4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0" name="object 10"/>
          <p:cNvSpPr txBox="1"/>
          <p:nvPr/>
        </p:nvSpPr>
        <p:spPr>
          <a:xfrm rot="18900000">
            <a:off x="2410397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5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1" name="object 11"/>
          <p:cNvSpPr txBox="1"/>
          <p:nvPr/>
        </p:nvSpPr>
        <p:spPr>
          <a:xfrm rot="18900000">
            <a:off x="2968234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6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2" name="object 12"/>
          <p:cNvSpPr txBox="1"/>
          <p:nvPr/>
        </p:nvSpPr>
        <p:spPr>
          <a:xfrm rot="18900000">
            <a:off x="3526072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7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3" name="object 13"/>
          <p:cNvSpPr txBox="1"/>
          <p:nvPr/>
        </p:nvSpPr>
        <p:spPr>
          <a:xfrm rot="18900000">
            <a:off x="4083909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8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4" name="object 14"/>
          <p:cNvSpPr txBox="1"/>
          <p:nvPr/>
        </p:nvSpPr>
        <p:spPr>
          <a:xfrm rot="18900000">
            <a:off x="4641747" y="8386749"/>
            <a:ext cx="143702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5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9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5040427" y="8453575"/>
            <a:ext cx="1621736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0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10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6" name="object 16"/>
          <p:cNvSpPr txBox="1"/>
          <p:nvPr/>
        </p:nvSpPr>
        <p:spPr>
          <a:xfrm rot="18900000">
            <a:off x="5598265" y="8453575"/>
            <a:ext cx="1621736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0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11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6320080" y="8384686"/>
            <a:ext cx="1431461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5" b="1">
                <a:latin typeface="Roboto Bk"/>
                <a:cs typeface="Roboto Bk"/>
              </a:rPr>
              <a:t>ченик</a:t>
            </a:r>
            <a:r>
              <a:rPr dirty="0" sz="2600" spc="-40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12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6713940" y="8453575"/>
            <a:ext cx="1621736" cy="331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10"/>
              </a:lnSpc>
            </a:pPr>
            <a:r>
              <a:rPr dirty="0" sz="2600" spc="-20" b="1">
                <a:latin typeface="Roboto Bk"/>
                <a:cs typeface="Roboto Bk"/>
              </a:rPr>
              <a:t>Ученик</a:t>
            </a:r>
            <a:r>
              <a:rPr dirty="0" sz="2600" spc="-30" b="1">
                <a:latin typeface="Roboto Bk"/>
                <a:cs typeface="Roboto Bk"/>
              </a:rPr>
              <a:t> </a:t>
            </a:r>
            <a:r>
              <a:rPr dirty="0" sz="2600" spc="-20" b="1">
                <a:latin typeface="Roboto Bk"/>
                <a:cs typeface="Roboto Bk"/>
              </a:rPr>
              <a:t>13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05839" y="501398"/>
            <a:ext cx="7192009" cy="8890"/>
          </a:xfrm>
          <a:custGeom>
            <a:avLst/>
            <a:gdLst/>
            <a:ahLst/>
            <a:cxnLst/>
            <a:rect l="l" t="t" r="r" b="b"/>
            <a:pathLst>
              <a:path w="7192009" h="8890">
                <a:moveTo>
                  <a:pt x="7191953" y="8878"/>
                </a:moveTo>
                <a:lnTo>
                  <a:pt x="0" y="8878"/>
                </a:lnTo>
                <a:lnTo>
                  <a:pt x="0" y="0"/>
                </a:lnTo>
                <a:lnTo>
                  <a:pt x="7191953" y="0"/>
                </a:lnTo>
                <a:lnTo>
                  <a:pt x="7191953" y="8878"/>
                </a:lnTo>
                <a:close/>
              </a:path>
            </a:pathLst>
          </a:custGeom>
          <a:solidFill>
            <a:srgbClr val="000000">
              <a:alpha val="2470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1005839" y="1580193"/>
            <a:ext cx="7192009" cy="6122035"/>
            <a:chOff x="1005839" y="1580193"/>
            <a:chExt cx="7192009" cy="6122035"/>
          </a:xfrm>
        </p:grpSpPr>
        <p:sp>
          <p:nvSpPr>
            <p:cNvPr id="21" name="object 21"/>
            <p:cNvSpPr/>
            <p:nvPr/>
          </p:nvSpPr>
          <p:spPr>
            <a:xfrm>
              <a:off x="1005827" y="2299397"/>
              <a:ext cx="7192009" cy="3604895"/>
            </a:xfrm>
            <a:custGeom>
              <a:avLst/>
              <a:gdLst/>
              <a:ahLst/>
              <a:cxnLst/>
              <a:rect l="l" t="t" r="r" b="b"/>
              <a:pathLst>
                <a:path w="7192009" h="3604895">
                  <a:moveTo>
                    <a:pt x="7191959" y="3595967"/>
                  </a:moveTo>
                  <a:lnTo>
                    <a:pt x="0" y="3595967"/>
                  </a:lnTo>
                  <a:lnTo>
                    <a:pt x="0" y="3604857"/>
                  </a:lnTo>
                  <a:lnTo>
                    <a:pt x="7191959" y="3604857"/>
                  </a:lnTo>
                  <a:lnTo>
                    <a:pt x="7191959" y="3595967"/>
                  </a:lnTo>
                  <a:close/>
                </a:path>
                <a:path w="7192009" h="3604895">
                  <a:moveTo>
                    <a:pt x="7191959" y="1797989"/>
                  </a:moveTo>
                  <a:lnTo>
                    <a:pt x="0" y="1797989"/>
                  </a:lnTo>
                  <a:lnTo>
                    <a:pt x="0" y="1806867"/>
                  </a:lnTo>
                  <a:lnTo>
                    <a:pt x="7191959" y="1806867"/>
                  </a:lnTo>
                  <a:lnTo>
                    <a:pt x="7191959" y="1797989"/>
                  </a:lnTo>
                  <a:close/>
                </a:path>
                <a:path w="7192009" h="3604895">
                  <a:moveTo>
                    <a:pt x="7191959" y="0"/>
                  </a:moveTo>
                  <a:lnTo>
                    <a:pt x="0" y="0"/>
                  </a:lnTo>
                  <a:lnTo>
                    <a:pt x="0" y="8877"/>
                  </a:lnTo>
                  <a:lnTo>
                    <a:pt x="7191959" y="8877"/>
                  </a:lnTo>
                  <a:lnTo>
                    <a:pt x="7191959" y="0"/>
                  </a:lnTo>
                  <a:close/>
                </a:path>
              </a:pathLst>
            </a:custGeom>
            <a:solidFill>
              <a:srgbClr val="000000">
                <a:alpha val="2470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05839" y="7693353"/>
              <a:ext cx="7192009" cy="8890"/>
            </a:xfrm>
            <a:custGeom>
              <a:avLst/>
              <a:gdLst/>
              <a:ahLst/>
              <a:cxnLst/>
              <a:rect l="l" t="t" r="r" b="b"/>
              <a:pathLst>
                <a:path w="7192009" h="8890">
                  <a:moveTo>
                    <a:pt x="7191953" y="8878"/>
                  </a:moveTo>
                  <a:lnTo>
                    <a:pt x="0" y="8878"/>
                  </a:lnTo>
                  <a:lnTo>
                    <a:pt x="0" y="0"/>
                  </a:lnTo>
                  <a:lnTo>
                    <a:pt x="7191953" y="0"/>
                  </a:lnTo>
                  <a:lnTo>
                    <a:pt x="7191953" y="8878"/>
                  </a:lnTo>
                  <a:close/>
                </a:path>
              </a:pathLst>
            </a:custGeom>
            <a:solidFill>
              <a:srgbClr val="000000">
                <a:alpha val="5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05827" y="1580196"/>
              <a:ext cx="7192009" cy="6118225"/>
            </a:xfrm>
            <a:custGeom>
              <a:avLst/>
              <a:gdLst/>
              <a:ahLst/>
              <a:cxnLst/>
              <a:rect l="l" t="t" r="r" b="b"/>
              <a:pathLst>
                <a:path w="7192009" h="6118225">
                  <a:moveTo>
                    <a:pt x="497916" y="2551734"/>
                  </a:moveTo>
                  <a:lnTo>
                    <a:pt x="468439" y="2518194"/>
                  </a:lnTo>
                  <a:lnTo>
                    <a:pt x="463359" y="2517190"/>
                  </a:lnTo>
                  <a:lnTo>
                    <a:pt x="34556" y="2517190"/>
                  </a:lnTo>
                  <a:lnTo>
                    <a:pt x="1016" y="2546654"/>
                  </a:lnTo>
                  <a:lnTo>
                    <a:pt x="0" y="2551734"/>
                  </a:lnTo>
                  <a:lnTo>
                    <a:pt x="0" y="6117602"/>
                  </a:lnTo>
                  <a:lnTo>
                    <a:pt x="497916" y="6117602"/>
                  </a:lnTo>
                  <a:lnTo>
                    <a:pt x="497916" y="2551734"/>
                  </a:lnTo>
                  <a:close/>
                </a:path>
                <a:path w="7192009" h="6118225">
                  <a:moveTo>
                    <a:pt x="1055751" y="2192134"/>
                  </a:moveTo>
                  <a:lnTo>
                    <a:pt x="1026274" y="2158593"/>
                  </a:lnTo>
                  <a:lnTo>
                    <a:pt x="1021194" y="2157590"/>
                  </a:lnTo>
                  <a:lnTo>
                    <a:pt x="592391" y="2157590"/>
                  </a:lnTo>
                  <a:lnTo>
                    <a:pt x="558850" y="2187054"/>
                  </a:lnTo>
                  <a:lnTo>
                    <a:pt x="557847" y="2192134"/>
                  </a:lnTo>
                  <a:lnTo>
                    <a:pt x="557847" y="6117602"/>
                  </a:lnTo>
                  <a:lnTo>
                    <a:pt x="1055751" y="6117602"/>
                  </a:lnTo>
                  <a:lnTo>
                    <a:pt x="1055751" y="2192134"/>
                  </a:lnTo>
                  <a:close/>
                </a:path>
                <a:path w="7192009" h="6118225">
                  <a:moveTo>
                    <a:pt x="1613585" y="34556"/>
                  </a:moveTo>
                  <a:lnTo>
                    <a:pt x="1584121" y="1016"/>
                  </a:lnTo>
                  <a:lnTo>
                    <a:pt x="1579029" y="0"/>
                  </a:lnTo>
                  <a:lnTo>
                    <a:pt x="1150226" y="0"/>
                  </a:lnTo>
                  <a:lnTo>
                    <a:pt x="1116685" y="29476"/>
                  </a:lnTo>
                  <a:lnTo>
                    <a:pt x="1115682" y="34556"/>
                  </a:lnTo>
                  <a:lnTo>
                    <a:pt x="1115682" y="6117602"/>
                  </a:lnTo>
                  <a:lnTo>
                    <a:pt x="1613585" y="6117602"/>
                  </a:lnTo>
                  <a:lnTo>
                    <a:pt x="1613585" y="34556"/>
                  </a:lnTo>
                  <a:close/>
                </a:path>
                <a:path w="7192009" h="6118225">
                  <a:moveTo>
                    <a:pt x="2171420" y="3270935"/>
                  </a:moveTo>
                  <a:lnTo>
                    <a:pt x="2141956" y="3237395"/>
                  </a:lnTo>
                  <a:lnTo>
                    <a:pt x="2136876" y="3236379"/>
                  </a:lnTo>
                  <a:lnTo>
                    <a:pt x="1708073" y="3236379"/>
                  </a:lnTo>
                  <a:lnTo>
                    <a:pt x="1674533" y="3265855"/>
                  </a:lnTo>
                  <a:lnTo>
                    <a:pt x="1673517" y="3270935"/>
                  </a:lnTo>
                  <a:lnTo>
                    <a:pt x="1673517" y="6117602"/>
                  </a:lnTo>
                  <a:lnTo>
                    <a:pt x="2171420" y="6117602"/>
                  </a:lnTo>
                  <a:lnTo>
                    <a:pt x="2171420" y="3270935"/>
                  </a:lnTo>
                  <a:close/>
                </a:path>
                <a:path w="7192009" h="6118225">
                  <a:moveTo>
                    <a:pt x="2729255" y="3270935"/>
                  </a:moveTo>
                  <a:lnTo>
                    <a:pt x="2699791" y="3237395"/>
                  </a:lnTo>
                  <a:lnTo>
                    <a:pt x="2694711" y="3236379"/>
                  </a:lnTo>
                  <a:lnTo>
                    <a:pt x="2265908" y="3236379"/>
                  </a:lnTo>
                  <a:lnTo>
                    <a:pt x="2232368" y="3265855"/>
                  </a:lnTo>
                  <a:lnTo>
                    <a:pt x="2231352" y="3270935"/>
                  </a:lnTo>
                  <a:lnTo>
                    <a:pt x="2231352" y="6117602"/>
                  </a:lnTo>
                  <a:lnTo>
                    <a:pt x="2729255" y="6117602"/>
                  </a:lnTo>
                  <a:lnTo>
                    <a:pt x="2729255" y="3270935"/>
                  </a:lnTo>
                  <a:close/>
                </a:path>
                <a:path w="7192009" h="6118225">
                  <a:moveTo>
                    <a:pt x="3287103" y="1832546"/>
                  </a:moveTo>
                  <a:lnTo>
                    <a:pt x="3257626" y="1799005"/>
                  </a:lnTo>
                  <a:lnTo>
                    <a:pt x="3252546" y="1797989"/>
                  </a:lnTo>
                  <a:lnTo>
                    <a:pt x="2823743" y="1797989"/>
                  </a:lnTo>
                  <a:lnTo>
                    <a:pt x="2790202" y="1827466"/>
                  </a:lnTo>
                  <a:lnTo>
                    <a:pt x="2789199" y="1832546"/>
                  </a:lnTo>
                  <a:lnTo>
                    <a:pt x="2789199" y="6117602"/>
                  </a:lnTo>
                  <a:lnTo>
                    <a:pt x="3287103" y="6117602"/>
                  </a:lnTo>
                  <a:lnTo>
                    <a:pt x="3287103" y="1832546"/>
                  </a:lnTo>
                  <a:close/>
                </a:path>
                <a:path w="7192009" h="6118225">
                  <a:moveTo>
                    <a:pt x="3844937" y="1472946"/>
                  </a:moveTo>
                  <a:lnTo>
                    <a:pt x="3815461" y="1439405"/>
                  </a:lnTo>
                  <a:lnTo>
                    <a:pt x="3810381" y="1438389"/>
                  </a:lnTo>
                  <a:lnTo>
                    <a:pt x="3381578" y="1438389"/>
                  </a:lnTo>
                  <a:lnTo>
                    <a:pt x="3348037" y="1467866"/>
                  </a:lnTo>
                  <a:lnTo>
                    <a:pt x="3347034" y="1472946"/>
                  </a:lnTo>
                  <a:lnTo>
                    <a:pt x="3347034" y="6117602"/>
                  </a:lnTo>
                  <a:lnTo>
                    <a:pt x="3844937" y="6117602"/>
                  </a:lnTo>
                  <a:lnTo>
                    <a:pt x="3844937" y="1472946"/>
                  </a:lnTo>
                  <a:close/>
                </a:path>
                <a:path w="7192009" h="6118225">
                  <a:moveTo>
                    <a:pt x="4402772" y="753745"/>
                  </a:moveTo>
                  <a:lnTo>
                    <a:pt x="4373308" y="720204"/>
                  </a:lnTo>
                  <a:lnTo>
                    <a:pt x="4368228" y="719201"/>
                  </a:lnTo>
                  <a:lnTo>
                    <a:pt x="3939413" y="719201"/>
                  </a:lnTo>
                  <a:lnTo>
                    <a:pt x="3905885" y="748665"/>
                  </a:lnTo>
                  <a:lnTo>
                    <a:pt x="3904869" y="753745"/>
                  </a:lnTo>
                  <a:lnTo>
                    <a:pt x="3904869" y="6117602"/>
                  </a:lnTo>
                  <a:lnTo>
                    <a:pt x="4402772" y="6117602"/>
                  </a:lnTo>
                  <a:lnTo>
                    <a:pt x="4402772" y="753745"/>
                  </a:lnTo>
                  <a:close/>
                </a:path>
                <a:path w="7192009" h="6118225">
                  <a:moveTo>
                    <a:pt x="4960607" y="1472946"/>
                  </a:moveTo>
                  <a:lnTo>
                    <a:pt x="4931143" y="1439405"/>
                  </a:lnTo>
                  <a:lnTo>
                    <a:pt x="4926063" y="1438389"/>
                  </a:lnTo>
                  <a:lnTo>
                    <a:pt x="4497260" y="1438389"/>
                  </a:lnTo>
                  <a:lnTo>
                    <a:pt x="4463720" y="1467866"/>
                  </a:lnTo>
                  <a:lnTo>
                    <a:pt x="4462704" y="1472946"/>
                  </a:lnTo>
                  <a:lnTo>
                    <a:pt x="4462704" y="6117602"/>
                  </a:lnTo>
                  <a:lnTo>
                    <a:pt x="4960607" y="6117602"/>
                  </a:lnTo>
                  <a:lnTo>
                    <a:pt x="4960607" y="1472946"/>
                  </a:lnTo>
                  <a:close/>
                </a:path>
                <a:path w="7192009" h="6118225">
                  <a:moveTo>
                    <a:pt x="5518442" y="2551734"/>
                  </a:moveTo>
                  <a:lnTo>
                    <a:pt x="5488978" y="2518194"/>
                  </a:lnTo>
                  <a:lnTo>
                    <a:pt x="5483898" y="2517190"/>
                  </a:lnTo>
                  <a:lnTo>
                    <a:pt x="5055095" y="2517190"/>
                  </a:lnTo>
                  <a:lnTo>
                    <a:pt x="5021554" y="2546654"/>
                  </a:lnTo>
                  <a:lnTo>
                    <a:pt x="5020538" y="2551734"/>
                  </a:lnTo>
                  <a:lnTo>
                    <a:pt x="5020538" y="6117602"/>
                  </a:lnTo>
                  <a:lnTo>
                    <a:pt x="5518442" y="6117602"/>
                  </a:lnTo>
                  <a:lnTo>
                    <a:pt x="5518442" y="2551734"/>
                  </a:lnTo>
                  <a:close/>
                </a:path>
                <a:path w="7192009" h="6118225">
                  <a:moveTo>
                    <a:pt x="6076289" y="1472946"/>
                  </a:moveTo>
                  <a:lnTo>
                    <a:pt x="6046813" y="1439405"/>
                  </a:lnTo>
                  <a:lnTo>
                    <a:pt x="6041733" y="1438389"/>
                  </a:lnTo>
                  <a:lnTo>
                    <a:pt x="5612930" y="1438389"/>
                  </a:lnTo>
                  <a:lnTo>
                    <a:pt x="5579389" y="1467866"/>
                  </a:lnTo>
                  <a:lnTo>
                    <a:pt x="5578386" y="1472946"/>
                  </a:lnTo>
                  <a:lnTo>
                    <a:pt x="5578386" y="6117602"/>
                  </a:lnTo>
                  <a:lnTo>
                    <a:pt x="6076289" y="6117602"/>
                  </a:lnTo>
                  <a:lnTo>
                    <a:pt x="6076289" y="1472946"/>
                  </a:lnTo>
                  <a:close/>
                </a:path>
                <a:path w="7192009" h="6118225">
                  <a:moveTo>
                    <a:pt x="6634124" y="394144"/>
                  </a:moveTo>
                  <a:lnTo>
                    <a:pt x="6604648" y="360616"/>
                  </a:lnTo>
                  <a:lnTo>
                    <a:pt x="6599568" y="359600"/>
                  </a:lnTo>
                  <a:lnTo>
                    <a:pt x="6170765" y="359600"/>
                  </a:lnTo>
                  <a:lnTo>
                    <a:pt x="6137224" y="389064"/>
                  </a:lnTo>
                  <a:lnTo>
                    <a:pt x="6136221" y="394144"/>
                  </a:lnTo>
                  <a:lnTo>
                    <a:pt x="6136221" y="6117602"/>
                  </a:lnTo>
                  <a:lnTo>
                    <a:pt x="6634124" y="6117602"/>
                  </a:lnTo>
                  <a:lnTo>
                    <a:pt x="6634124" y="394144"/>
                  </a:lnTo>
                  <a:close/>
                </a:path>
                <a:path w="7192009" h="6118225">
                  <a:moveTo>
                    <a:pt x="7191959" y="2911335"/>
                  </a:moveTo>
                  <a:lnTo>
                    <a:pt x="7162495" y="2877794"/>
                  </a:lnTo>
                  <a:lnTo>
                    <a:pt x="7157415" y="2876778"/>
                  </a:lnTo>
                  <a:lnTo>
                    <a:pt x="6728600" y="2876778"/>
                  </a:lnTo>
                  <a:lnTo>
                    <a:pt x="6695072" y="2906255"/>
                  </a:lnTo>
                  <a:lnTo>
                    <a:pt x="6694056" y="2911335"/>
                  </a:lnTo>
                  <a:lnTo>
                    <a:pt x="6694056" y="6117602"/>
                  </a:lnTo>
                  <a:lnTo>
                    <a:pt x="7191959" y="6117602"/>
                  </a:lnTo>
                  <a:lnTo>
                    <a:pt x="7191959" y="2911335"/>
                  </a:lnTo>
                  <a:close/>
                </a:path>
              </a:pathLst>
            </a:custGeom>
            <a:solidFill>
              <a:srgbClr val="00ACA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363057" y="285993"/>
            <a:ext cx="403860" cy="4235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600" spc="-25" b="1">
                <a:latin typeface="Roboto Bk"/>
                <a:cs typeface="Roboto Bk"/>
              </a:rPr>
              <a:t>2</a:t>
            </a:r>
            <a:r>
              <a:rPr dirty="0" sz="2600" spc="-20" b="1">
                <a:latin typeface="Roboto Bk"/>
                <a:cs typeface="Roboto Bk"/>
              </a:rPr>
              <a:t>0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3057" y="2083983"/>
            <a:ext cx="403860" cy="4235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600" spc="-25" b="1">
                <a:latin typeface="Roboto Bk"/>
                <a:cs typeface="Roboto Bk"/>
              </a:rPr>
              <a:t>1</a:t>
            </a:r>
            <a:r>
              <a:rPr dirty="0" sz="2600" spc="-20" b="1">
                <a:latin typeface="Roboto Bk"/>
                <a:cs typeface="Roboto Bk"/>
              </a:rPr>
              <a:t>5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63057" y="3881969"/>
            <a:ext cx="403860" cy="4235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600" spc="-25" b="1">
                <a:latin typeface="Roboto Bk"/>
                <a:cs typeface="Roboto Bk"/>
              </a:rPr>
              <a:t>1</a:t>
            </a:r>
            <a:r>
              <a:rPr dirty="0" sz="2600" spc="-20" b="1">
                <a:latin typeface="Roboto Bk"/>
                <a:cs typeface="Roboto Bk"/>
              </a:rPr>
              <a:t>0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2290" y="5679959"/>
            <a:ext cx="214629" cy="4235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600" spc="-20" b="1">
                <a:latin typeface="Roboto Bk"/>
                <a:cs typeface="Roboto Bk"/>
              </a:rPr>
              <a:t>5</a:t>
            </a:r>
            <a:endParaRPr sz="2600">
              <a:latin typeface="Roboto Bk"/>
              <a:cs typeface="Roboto B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52290" y="7477948"/>
            <a:ext cx="214629" cy="4235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600" spc="-20" b="1">
                <a:latin typeface="Roboto Bk"/>
                <a:cs typeface="Roboto Bk"/>
              </a:rPr>
              <a:t>0</a:t>
            </a:r>
            <a:endParaRPr sz="26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30" y="479283"/>
            <a:ext cx="8747125" cy="9815195"/>
            <a:chOff x="1430" y="479283"/>
            <a:chExt cx="8747125" cy="9815195"/>
          </a:xfrm>
        </p:grpSpPr>
        <p:sp>
          <p:nvSpPr>
            <p:cNvPr id="3" name="object 3"/>
            <p:cNvSpPr/>
            <p:nvPr/>
          </p:nvSpPr>
          <p:spPr>
            <a:xfrm>
              <a:off x="1430" y="479283"/>
              <a:ext cx="7768590" cy="9815195"/>
            </a:xfrm>
            <a:custGeom>
              <a:avLst/>
              <a:gdLst/>
              <a:ahLst/>
              <a:cxnLst/>
              <a:rect l="l" t="t" r="r" b="b"/>
              <a:pathLst>
                <a:path w="7768590" h="9815195">
                  <a:moveTo>
                    <a:pt x="1289036" y="2436647"/>
                  </a:moveTo>
                  <a:lnTo>
                    <a:pt x="1531975" y="2142377"/>
                  </a:lnTo>
                  <a:lnTo>
                    <a:pt x="1536690" y="2156615"/>
                  </a:lnTo>
                  <a:lnTo>
                    <a:pt x="1541726" y="2170464"/>
                  </a:lnTo>
                  <a:lnTo>
                    <a:pt x="1537609" y="2175450"/>
                  </a:lnTo>
                  <a:lnTo>
                    <a:pt x="1544248" y="2187357"/>
                  </a:lnTo>
                  <a:lnTo>
                    <a:pt x="1604481" y="2273985"/>
                  </a:lnTo>
                  <a:lnTo>
                    <a:pt x="1654878" y="2352577"/>
                  </a:lnTo>
                  <a:lnTo>
                    <a:pt x="1745099" y="2482674"/>
                  </a:lnTo>
                  <a:lnTo>
                    <a:pt x="1855507" y="2648165"/>
                  </a:lnTo>
                  <a:lnTo>
                    <a:pt x="2196308" y="3152981"/>
                  </a:lnTo>
                  <a:lnTo>
                    <a:pt x="2276662" y="3275082"/>
                  </a:lnTo>
                  <a:lnTo>
                    <a:pt x="2366866" y="3405199"/>
                  </a:lnTo>
                  <a:lnTo>
                    <a:pt x="2417250" y="3483809"/>
                  </a:lnTo>
                  <a:lnTo>
                    <a:pt x="2537729" y="3657047"/>
                  </a:lnTo>
                  <a:lnTo>
                    <a:pt x="2588249" y="3735492"/>
                  </a:lnTo>
                  <a:lnTo>
                    <a:pt x="2648618" y="3821954"/>
                  </a:lnTo>
                  <a:lnTo>
                    <a:pt x="2699256" y="3900256"/>
                  </a:lnTo>
                  <a:lnTo>
                    <a:pt x="2759755" y="3986561"/>
                  </a:lnTo>
                  <a:lnTo>
                    <a:pt x="2820327" y="4072778"/>
                  </a:lnTo>
                  <a:lnTo>
                    <a:pt x="2840849" y="4107766"/>
                  </a:lnTo>
                  <a:lnTo>
                    <a:pt x="2901542" y="4193836"/>
                  </a:lnTo>
                  <a:lnTo>
                    <a:pt x="2962321" y="4279802"/>
                  </a:lnTo>
                  <a:lnTo>
                    <a:pt x="2982952" y="4314657"/>
                  </a:lnTo>
                  <a:lnTo>
                    <a:pt x="3013400" y="4357569"/>
                  </a:lnTo>
                  <a:lnTo>
                    <a:pt x="3043873" y="4400452"/>
                  </a:lnTo>
                  <a:lnTo>
                    <a:pt x="3074371" y="4443303"/>
                  </a:lnTo>
                  <a:lnTo>
                    <a:pt x="3104895" y="4486123"/>
                  </a:lnTo>
                  <a:lnTo>
                    <a:pt x="3125652" y="4520826"/>
                  </a:lnTo>
                  <a:lnTo>
                    <a:pt x="3156230" y="4563580"/>
                  </a:lnTo>
                  <a:lnTo>
                    <a:pt x="3186836" y="4606301"/>
                  </a:lnTo>
                  <a:lnTo>
                    <a:pt x="3248105" y="4691674"/>
                  </a:lnTo>
                  <a:lnTo>
                    <a:pt x="3278765" y="4734329"/>
                  </a:lnTo>
                  <a:lnTo>
                    <a:pt x="3299657" y="4768868"/>
                  </a:lnTo>
                  <a:lnTo>
                    <a:pt x="3330368" y="4811462"/>
                  </a:lnTo>
                  <a:lnTo>
                    <a:pt x="3361103" y="4854026"/>
                  </a:lnTo>
                  <a:lnTo>
                    <a:pt x="3391862" y="4896561"/>
                  </a:lnTo>
                  <a:lnTo>
                    <a:pt x="3422645" y="4939068"/>
                  </a:lnTo>
                  <a:lnTo>
                    <a:pt x="3453450" y="4981548"/>
                  </a:lnTo>
                  <a:lnTo>
                    <a:pt x="3484278" y="5024000"/>
                  </a:lnTo>
                  <a:lnTo>
                    <a:pt x="3515127" y="5066426"/>
                  </a:lnTo>
                  <a:lnTo>
                    <a:pt x="3536204" y="5100741"/>
                  </a:lnTo>
                  <a:lnTo>
                    <a:pt x="3598007" y="5185467"/>
                  </a:lnTo>
                  <a:lnTo>
                    <a:pt x="3659887" y="5270099"/>
                  </a:lnTo>
                  <a:lnTo>
                    <a:pt x="3721841" y="5354642"/>
                  </a:lnTo>
                  <a:lnTo>
                    <a:pt x="3774070" y="5431016"/>
                  </a:lnTo>
                  <a:lnTo>
                    <a:pt x="3836158" y="5515397"/>
                  </a:lnTo>
                  <a:lnTo>
                    <a:pt x="3898305" y="5599706"/>
                  </a:lnTo>
                  <a:lnTo>
                    <a:pt x="3950715" y="5675861"/>
                  </a:lnTo>
                  <a:lnTo>
                    <a:pt x="4012970" y="5760040"/>
                  </a:lnTo>
                  <a:lnTo>
                    <a:pt x="4075271" y="5844162"/>
                  </a:lnTo>
                  <a:lnTo>
                    <a:pt x="4137615" y="5928233"/>
                  </a:lnTo>
                  <a:lnTo>
                    <a:pt x="4190203" y="6004172"/>
                  </a:lnTo>
                  <a:lnTo>
                    <a:pt x="4283837" y="6130135"/>
                  </a:lnTo>
                  <a:lnTo>
                    <a:pt x="4398979" y="6289891"/>
                  </a:lnTo>
                  <a:lnTo>
                    <a:pt x="4639235" y="6617271"/>
                  </a:lnTo>
                  <a:lnTo>
                    <a:pt x="4670379" y="6659340"/>
                  </a:lnTo>
                  <a:lnTo>
                    <a:pt x="4701429" y="6701524"/>
                  </a:lnTo>
                  <a:lnTo>
                    <a:pt x="4732386" y="6743819"/>
                  </a:lnTo>
                  <a:lnTo>
                    <a:pt x="4763252" y="6786224"/>
                  </a:lnTo>
                  <a:lnTo>
                    <a:pt x="4794029" y="6828738"/>
                  </a:lnTo>
                  <a:lnTo>
                    <a:pt x="4814923" y="6863274"/>
                  </a:lnTo>
                  <a:lnTo>
                    <a:pt x="4845524" y="6906001"/>
                  </a:lnTo>
                  <a:lnTo>
                    <a:pt x="4876040" y="6948832"/>
                  </a:lnTo>
                  <a:lnTo>
                    <a:pt x="4906470" y="6991765"/>
                  </a:lnTo>
                  <a:lnTo>
                    <a:pt x="4936818" y="7034799"/>
                  </a:lnTo>
                  <a:lnTo>
                    <a:pt x="4967084" y="7077932"/>
                  </a:lnTo>
                  <a:lnTo>
                    <a:pt x="4997269" y="7121162"/>
                  </a:lnTo>
                  <a:lnTo>
                    <a:pt x="5017581" y="7156403"/>
                  </a:lnTo>
                  <a:lnTo>
                    <a:pt x="5047609" y="7199824"/>
                  </a:lnTo>
                  <a:lnTo>
                    <a:pt x="5077561" y="7243338"/>
                  </a:lnTo>
                  <a:lnTo>
                    <a:pt x="5107437" y="7286943"/>
                  </a:lnTo>
                  <a:lnTo>
                    <a:pt x="5137240" y="7330637"/>
                  </a:lnTo>
                  <a:lnTo>
                    <a:pt x="5166969" y="7374419"/>
                  </a:lnTo>
                  <a:lnTo>
                    <a:pt x="5186834" y="7410202"/>
                  </a:lnTo>
                  <a:lnTo>
                    <a:pt x="5216423" y="7454155"/>
                  </a:lnTo>
                  <a:lnTo>
                    <a:pt x="5245943" y="7498192"/>
                  </a:lnTo>
                  <a:lnTo>
                    <a:pt x="5275395" y="7542310"/>
                  </a:lnTo>
                  <a:lnTo>
                    <a:pt x="5304782" y="7586508"/>
                  </a:lnTo>
                  <a:lnTo>
                    <a:pt x="5324310" y="7622699"/>
                  </a:lnTo>
                  <a:lnTo>
                    <a:pt x="5353568" y="7667052"/>
                  </a:lnTo>
                  <a:lnTo>
                    <a:pt x="5382765" y="7711480"/>
                  </a:lnTo>
                  <a:lnTo>
                    <a:pt x="5411900" y="7755982"/>
                  </a:lnTo>
                  <a:lnTo>
                    <a:pt x="5440977" y="7800555"/>
                  </a:lnTo>
                  <a:lnTo>
                    <a:pt x="5469995" y="7845200"/>
                  </a:lnTo>
                  <a:lnTo>
                    <a:pt x="5489163" y="7881827"/>
                  </a:lnTo>
                  <a:lnTo>
                    <a:pt x="5518069" y="7926607"/>
                  </a:lnTo>
                  <a:lnTo>
                    <a:pt x="5546921" y="7971453"/>
                  </a:lnTo>
                  <a:lnTo>
                    <a:pt x="5575720" y="8016362"/>
                  </a:lnTo>
                  <a:lnTo>
                    <a:pt x="5604467" y="8061334"/>
                  </a:lnTo>
                  <a:lnTo>
                    <a:pt x="5623371" y="8098281"/>
                  </a:lnTo>
                  <a:lnTo>
                    <a:pt x="5652020" y="8143373"/>
                  </a:lnTo>
                  <a:lnTo>
                    <a:pt x="5681464" y="8187501"/>
                  </a:lnTo>
                  <a:lnTo>
                    <a:pt x="5711550" y="8230852"/>
                  </a:lnTo>
                  <a:lnTo>
                    <a:pt x="5771081" y="8318330"/>
                  </a:lnTo>
                  <a:lnTo>
                    <a:pt x="5813369" y="8287055"/>
                  </a:lnTo>
                  <a:lnTo>
                    <a:pt x="5845539" y="8248087"/>
                  </a:lnTo>
                  <a:lnTo>
                    <a:pt x="5969643" y="8157607"/>
                  </a:lnTo>
                  <a:lnTo>
                    <a:pt x="6000672" y="8120022"/>
                  </a:lnTo>
                  <a:lnTo>
                    <a:pt x="6483906" y="7774066"/>
                  </a:lnTo>
                  <a:lnTo>
                    <a:pt x="6533496" y="7753896"/>
                  </a:lnTo>
                  <a:lnTo>
                    <a:pt x="6573066" y="7725913"/>
                  </a:lnTo>
                  <a:lnTo>
                    <a:pt x="6625860" y="7701861"/>
                  </a:lnTo>
                  <a:lnTo>
                    <a:pt x="6675797" y="7681270"/>
                  </a:lnTo>
                  <a:lnTo>
                    <a:pt x="6732700" y="7672189"/>
                  </a:lnTo>
                  <a:lnTo>
                    <a:pt x="6777013" y="7658410"/>
                  </a:lnTo>
                  <a:lnTo>
                    <a:pt x="6828353" y="7656068"/>
                  </a:lnTo>
                  <a:lnTo>
                    <a:pt x="6876956" y="7657041"/>
                  </a:lnTo>
                  <a:lnTo>
                    <a:pt x="6922852" y="7661292"/>
                  </a:lnTo>
                  <a:lnTo>
                    <a:pt x="6966072" y="7668785"/>
                  </a:lnTo>
                  <a:lnTo>
                    <a:pt x="7016439" y="7687569"/>
                  </a:lnTo>
                  <a:lnTo>
                    <a:pt x="7054397" y="7701438"/>
                  </a:lnTo>
                  <a:lnTo>
                    <a:pt x="7099561" y="7726524"/>
                  </a:lnTo>
                  <a:lnTo>
                    <a:pt x="7132376" y="7746621"/>
                  </a:lnTo>
                  <a:lnTo>
                    <a:pt x="7172458" y="7777864"/>
                  </a:lnTo>
                  <a:lnTo>
                    <a:pt x="7200250" y="7804044"/>
                  </a:lnTo>
                  <a:lnTo>
                    <a:pt x="7235370" y="7841297"/>
                  </a:lnTo>
                  <a:lnTo>
                    <a:pt x="7258260" y="7873416"/>
                  </a:lnTo>
                  <a:lnTo>
                    <a:pt x="7289569" y="7915285"/>
                  </a:lnTo>
                  <a:lnTo>
                    <a:pt x="7320517" y="7957592"/>
                  </a:lnTo>
                  <a:lnTo>
                    <a:pt x="7351064" y="8000384"/>
                  </a:lnTo>
                  <a:lnTo>
                    <a:pt x="7381170" y="8043710"/>
                  </a:lnTo>
                  <a:lnTo>
                    <a:pt x="7401001" y="8079534"/>
                  </a:lnTo>
                  <a:lnTo>
                    <a:pt x="7430105" y="8124075"/>
                  </a:lnTo>
                  <a:lnTo>
                    <a:pt x="7458647" y="8169296"/>
                  </a:lnTo>
                  <a:lnTo>
                    <a:pt x="7486588" y="8215245"/>
                  </a:lnTo>
                  <a:lnTo>
                    <a:pt x="7502859" y="8255381"/>
                  </a:lnTo>
                  <a:lnTo>
                    <a:pt x="7528372" y="8304271"/>
                  </a:lnTo>
                  <a:lnTo>
                    <a:pt x="7553344" y="8353817"/>
                  </a:lnTo>
                  <a:lnTo>
                    <a:pt x="7567990" y="8395920"/>
                  </a:lnTo>
                  <a:lnTo>
                    <a:pt x="7591910" y="8446741"/>
                  </a:lnTo>
                  <a:lnTo>
                    <a:pt x="7605524" y="8490095"/>
                  </a:lnTo>
                  <a:lnTo>
                    <a:pt x="7628431" y="8542142"/>
                  </a:lnTo>
                  <a:lnTo>
                    <a:pt x="7641053" y="8586698"/>
                  </a:lnTo>
                  <a:lnTo>
                    <a:pt x="7662987" y="8639923"/>
                  </a:lnTo>
                  <a:lnTo>
                    <a:pt x="7674656" y="8685633"/>
                  </a:lnTo>
                  <a:lnTo>
                    <a:pt x="7685865" y="8731902"/>
                  </a:lnTo>
                  <a:lnTo>
                    <a:pt x="7706416" y="8786802"/>
                  </a:lnTo>
                  <a:lnTo>
                    <a:pt x="7716732" y="8834151"/>
                  </a:lnTo>
                  <a:lnTo>
                    <a:pt x="7726617" y="8882022"/>
                  </a:lnTo>
                  <a:lnTo>
                    <a:pt x="7736081" y="8930404"/>
                  </a:lnTo>
                  <a:lnTo>
                    <a:pt x="7745135" y="8979283"/>
                  </a:lnTo>
                  <a:lnTo>
                    <a:pt x="7753615" y="9028856"/>
                  </a:lnTo>
                  <a:lnTo>
                    <a:pt x="7761329" y="9079357"/>
                  </a:lnTo>
                  <a:lnTo>
                    <a:pt x="7768239" y="9130832"/>
                  </a:lnTo>
                  <a:lnTo>
                    <a:pt x="7764515" y="9175240"/>
                  </a:lnTo>
                  <a:lnTo>
                    <a:pt x="7759912" y="9220712"/>
                  </a:lnTo>
                  <a:lnTo>
                    <a:pt x="7754394" y="9267293"/>
                  </a:lnTo>
                  <a:lnTo>
                    <a:pt x="7738128" y="9306944"/>
                  </a:lnTo>
                  <a:lnTo>
                    <a:pt x="7730666" y="9355879"/>
                  </a:lnTo>
                  <a:lnTo>
                    <a:pt x="7712382" y="9397975"/>
                  </a:lnTo>
                  <a:lnTo>
                    <a:pt x="7589045" y="9547371"/>
                  </a:lnTo>
                  <a:lnTo>
                    <a:pt x="7548456" y="9576588"/>
                  </a:lnTo>
                  <a:lnTo>
                    <a:pt x="7517661" y="9613890"/>
                  </a:lnTo>
                  <a:lnTo>
                    <a:pt x="7477072" y="9643107"/>
                  </a:lnTo>
                  <a:lnTo>
                    <a:pt x="7446277" y="9680409"/>
                  </a:lnTo>
                  <a:lnTo>
                    <a:pt x="7365099" y="9738842"/>
                  </a:lnTo>
                  <a:lnTo>
                    <a:pt x="7334304" y="9776144"/>
                  </a:lnTo>
                  <a:lnTo>
                    <a:pt x="7286162" y="9814509"/>
                  </a:lnTo>
                  <a:lnTo>
                    <a:pt x="6956784" y="9814513"/>
                  </a:lnTo>
                  <a:lnTo>
                    <a:pt x="7388566" y="9291501"/>
                  </a:lnTo>
                  <a:lnTo>
                    <a:pt x="7408340" y="9247600"/>
                  </a:lnTo>
                  <a:lnTo>
                    <a:pt x="7426379" y="9205801"/>
                  </a:lnTo>
                  <a:lnTo>
                    <a:pt x="7432170" y="9158890"/>
                  </a:lnTo>
                  <a:lnTo>
                    <a:pt x="7424995" y="9107736"/>
                  </a:lnTo>
                  <a:lnTo>
                    <a:pt x="7413929" y="9061294"/>
                  </a:lnTo>
                  <a:lnTo>
                    <a:pt x="7404207" y="9013225"/>
                  </a:lnTo>
                  <a:lnTo>
                    <a:pt x="7394096" y="8965627"/>
                  </a:lnTo>
                  <a:lnTo>
                    <a:pt x="7383572" y="8918531"/>
                  </a:lnTo>
                  <a:lnTo>
                    <a:pt x="7372609" y="8871965"/>
                  </a:lnTo>
                  <a:lnTo>
                    <a:pt x="7361184" y="8825959"/>
                  </a:lnTo>
                  <a:lnTo>
                    <a:pt x="7339478" y="8772457"/>
                  </a:lnTo>
                  <a:lnTo>
                    <a:pt x="7327055" y="8727659"/>
                  </a:lnTo>
                  <a:lnTo>
                    <a:pt x="7314097" y="8683510"/>
                  </a:lnTo>
                  <a:lnTo>
                    <a:pt x="7290786" y="8631953"/>
                  </a:lnTo>
                  <a:lnTo>
                    <a:pt x="7276684" y="8589189"/>
                  </a:lnTo>
                  <a:lnTo>
                    <a:pt x="7252181" y="8539076"/>
                  </a:lnTo>
                  <a:lnTo>
                    <a:pt x="7236838" y="8497816"/>
                  </a:lnTo>
                  <a:lnTo>
                    <a:pt x="7211045" y="8449265"/>
                  </a:lnTo>
                  <a:lnTo>
                    <a:pt x="7194364" y="8409625"/>
                  </a:lnTo>
                  <a:lnTo>
                    <a:pt x="7167184" y="8362755"/>
                  </a:lnTo>
                  <a:lnTo>
                    <a:pt x="7139431" y="8316579"/>
                  </a:lnTo>
                  <a:lnTo>
                    <a:pt x="7110632" y="8271669"/>
                  </a:lnTo>
                  <a:lnTo>
                    <a:pt x="7080882" y="8227910"/>
                  </a:lnTo>
                  <a:lnTo>
                    <a:pt x="7050278" y="8185188"/>
                  </a:lnTo>
                  <a:lnTo>
                    <a:pt x="7018912" y="8143387"/>
                  </a:lnTo>
                  <a:lnTo>
                    <a:pt x="6977088" y="8094306"/>
                  </a:lnTo>
                  <a:lnTo>
                    <a:pt x="6941858" y="8057187"/>
                  </a:lnTo>
                  <a:lnTo>
                    <a:pt x="6910433" y="8035406"/>
                  </a:lnTo>
                  <a:lnTo>
                    <a:pt x="6872735" y="8021224"/>
                  </a:lnTo>
                  <a:lnTo>
                    <a:pt x="6828479" y="8014985"/>
                  </a:lnTo>
                  <a:lnTo>
                    <a:pt x="6777380" y="8017036"/>
                  </a:lnTo>
                  <a:lnTo>
                    <a:pt x="6728946" y="8035807"/>
                  </a:lnTo>
                  <a:lnTo>
                    <a:pt x="6677975" y="8057651"/>
                  </a:lnTo>
                  <a:lnTo>
                    <a:pt x="6635835" y="8088746"/>
                  </a:lnTo>
                  <a:lnTo>
                    <a:pt x="6583261" y="8112532"/>
                  </a:lnTo>
                  <a:lnTo>
                    <a:pt x="6540159" y="8144792"/>
                  </a:lnTo>
                  <a:lnTo>
                    <a:pt x="6456901" y="8205746"/>
                  </a:lnTo>
                  <a:lnTo>
                    <a:pt x="6425014" y="8244370"/>
                  </a:lnTo>
                  <a:lnTo>
                    <a:pt x="6257471" y="8367519"/>
                  </a:lnTo>
                  <a:lnTo>
                    <a:pt x="6225071" y="8406765"/>
                  </a:lnTo>
                  <a:lnTo>
                    <a:pt x="6012148" y="8564934"/>
                  </a:lnTo>
                  <a:lnTo>
                    <a:pt x="5970971" y="8594864"/>
                  </a:lnTo>
                  <a:lnTo>
                    <a:pt x="5688061" y="8937549"/>
                  </a:lnTo>
                  <a:lnTo>
                    <a:pt x="5667854" y="8902180"/>
                  </a:lnTo>
                  <a:lnTo>
                    <a:pt x="5625744" y="8933239"/>
                  </a:lnTo>
                  <a:lnTo>
                    <a:pt x="5305499" y="9321149"/>
                  </a:lnTo>
                  <a:lnTo>
                    <a:pt x="5291414" y="9278364"/>
                  </a:lnTo>
                  <a:lnTo>
                    <a:pt x="5268240" y="9226641"/>
                  </a:lnTo>
                  <a:lnTo>
                    <a:pt x="5255592" y="9182116"/>
                  </a:lnTo>
                  <a:lnTo>
                    <a:pt x="5243306" y="9137153"/>
                  </a:lnTo>
                  <a:lnTo>
                    <a:pt x="5234148" y="9088401"/>
                  </a:lnTo>
                  <a:lnTo>
                    <a:pt x="5227716" y="9036347"/>
                  </a:lnTo>
                  <a:lnTo>
                    <a:pt x="5233404" y="8989561"/>
                  </a:lnTo>
                  <a:lnTo>
                    <a:pt x="5250810" y="8948528"/>
                  </a:lnTo>
                  <a:lnTo>
                    <a:pt x="5259946" y="8897565"/>
                  </a:lnTo>
                  <a:lnTo>
                    <a:pt x="5279999" y="8853327"/>
                  </a:lnTo>
                  <a:lnTo>
                    <a:pt x="5310567" y="8816300"/>
                  </a:lnTo>
                  <a:lnTo>
                    <a:pt x="5492859" y="8555595"/>
                  </a:lnTo>
                  <a:lnTo>
                    <a:pt x="5495425" y="8552486"/>
                  </a:lnTo>
                  <a:lnTo>
                    <a:pt x="5490764" y="8538184"/>
                  </a:lnTo>
                  <a:lnTo>
                    <a:pt x="5425678" y="8437487"/>
                  </a:lnTo>
                  <a:lnTo>
                    <a:pt x="5406510" y="8400860"/>
                  </a:lnTo>
                  <a:lnTo>
                    <a:pt x="5348512" y="8311524"/>
                  </a:lnTo>
                  <a:lnTo>
                    <a:pt x="5319473" y="8266905"/>
                  </a:lnTo>
                  <a:lnTo>
                    <a:pt x="5300199" y="8230407"/>
                  </a:lnTo>
                  <a:lnTo>
                    <a:pt x="5271100" y="8185861"/>
                  </a:lnTo>
                  <a:lnTo>
                    <a:pt x="5241967" y="8141355"/>
                  </a:lnTo>
                  <a:lnTo>
                    <a:pt x="5212801" y="8096891"/>
                  </a:lnTo>
                  <a:lnTo>
                    <a:pt x="5183598" y="8052471"/>
                  </a:lnTo>
                  <a:lnTo>
                    <a:pt x="5164150" y="8016182"/>
                  </a:lnTo>
                  <a:lnTo>
                    <a:pt x="5134869" y="7971857"/>
                  </a:lnTo>
                  <a:lnTo>
                    <a:pt x="5105546" y="7927582"/>
                  </a:lnTo>
                  <a:lnTo>
                    <a:pt x="5076179" y="7883360"/>
                  </a:lnTo>
                  <a:lnTo>
                    <a:pt x="5046768" y="7839192"/>
                  </a:lnTo>
                  <a:lnTo>
                    <a:pt x="5027103" y="7803167"/>
                  </a:lnTo>
                  <a:lnTo>
                    <a:pt x="4997595" y="7759116"/>
                  </a:lnTo>
                  <a:lnTo>
                    <a:pt x="4968037" y="7715126"/>
                  </a:lnTo>
                  <a:lnTo>
                    <a:pt x="4938426" y="7671200"/>
                  </a:lnTo>
                  <a:lnTo>
                    <a:pt x="4908761" y="7627339"/>
                  </a:lnTo>
                  <a:lnTo>
                    <a:pt x="4888834" y="7591631"/>
                  </a:lnTo>
                  <a:lnTo>
                    <a:pt x="4859055" y="7547908"/>
                  </a:lnTo>
                  <a:lnTo>
                    <a:pt x="4829217" y="7504257"/>
                  </a:lnTo>
                  <a:lnTo>
                    <a:pt x="4799318" y="7460680"/>
                  </a:lnTo>
                  <a:lnTo>
                    <a:pt x="4769356" y="7417180"/>
                  </a:lnTo>
                  <a:lnTo>
                    <a:pt x="4739328" y="7373758"/>
                  </a:lnTo>
                  <a:lnTo>
                    <a:pt x="4719028" y="7338502"/>
                  </a:lnTo>
                  <a:lnTo>
                    <a:pt x="4688866" y="7295244"/>
                  </a:lnTo>
                  <a:lnTo>
                    <a:pt x="4658633" y="7252071"/>
                  </a:lnTo>
                  <a:lnTo>
                    <a:pt x="4628329" y="7208985"/>
                  </a:lnTo>
                  <a:lnTo>
                    <a:pt x="4597950" y="7165988"/>
                  </a:lnTo>
                  <a:lnTo>
                    <a:pt x="4567496" y="7123083"/>
                  </a:lnTo>
                  <a:lnTo>
                    <a:pt x="4546759" y="7088357"/>
                  </a:lnTo>
                  <a:lnTo>
                    <a:pt x="4516149" y="7045641"/>
                  </a:lnTo>
                  <a:lnTo>
                    <a:pt x="4485458" y="7003024"/>
                  </a:lnTo>
                  <a:lnTo>
                    <a:pt x="4454684" y="6960506"/>
                  </a:lnTo>
                  <a:lnTo>
                    <a:pt x="4423826" y="6918091"/>
                  </a:lnTo>
                  <a:lnTo>
                    <a:pt x="4392881" y="6875780"/>
                  </a:lnTo>
                  <a:lnTo>
                    <a:pt x="4361849" y="6833576"/>
                  </a:lnTo>
                  <a:lnTo>
                    <a:pt x="4340520" y="6799565"/>
                  </a:lnTo>
                  <a:lnTo>
                    <a:pt x="4309306" y="6757581"/>
                  </a:lnTo>
                  <a:lnTo>
                    <a:pt x="4277999" y="6715709"/>
                  </a:lnTo>
                  <a:lnTo>
                    <a:pt x="4246597" y="6673953"/>
                  </a:lnTo>
                  <a:lnTo>
                    <a:pt x="4215098" y="6632314"/>
                  </a:lnTo>
                  <a:lnTo>
                    <a:pt x="4183500" y="6590794"/>
                  </a:lnTo>
                  <a:lnTo>
                    <a:pt x="4151802" y="6549396"/>
                  </a:lnTo>
                  <a:lnTo>
                    <a:pt x="4120247" y="6507825"/>
                  </a:lnTo>
                  <a:lnTo>
                    <a:pt x="4088710" y="6466232"/>
                  </a:lnTo>
                  <a:lnTo>
                    <a:pt x="4066987" y="6432700"/>
                  </a:lnTo>
                  <a:lnTo>
                    <a:pt x="4035490" y="6391059"/>
                  </a:lnTo>
                  <a:lnTo>
                    <a:pt x="4004013" y="6349392"/>
                  </a:lnTo>
                  <a:lnTo>
                    <a:pt x="3972557" y="6307701"/>
                  </a:lnTo>
                  <a:lnTo>
                    <a:pt x="3941123" y="6265984"/>
                  </a:lnTo>
                  <a:lnTo>
                    <a:pt x="3909710" y="6224240"/>
                  </a:lnTo>
                  <a:lnTo>
                    <a:pt x="3878320" y="6182468"/>
                  </a:lnTo>
                  <a:lnTo>
                    <a:pt x="3846953" y="6140669"/>
                  </a:lnTo>
                  <a:lnTo>
                    <a:pt x="3815610" y="6098841"/>
                  </a:lnTo>
                  <a:lnTo>
                    <a:pt x="3794085" y="6065070"/>
                  </a:lnTo>
                  <a:lnTo>
                    <a:pt x="3762790" y="6023183"/>
                  </a:lnTo>
                  <a:lnTo>
                    <a:pt x="3731521" y="5981266"/>
                  </a:lnTo>
                  <a:lnTo>
                    <a:pt x="3700277" y="5939317"/>
                  </a:lnTo>
                  <a:lnTo>
                    <a:pt x="3669060" y="5897337"/>
                  </a:lnTo>
                  <a:lnTo>
                    <a:pt x="3637869" y="5855325"/>
                  </a:lnTo>
                  <a:lnTo>
                    <a:pt x="3606705" y="5813279"/>
                  </a:lnTo>
                  <a:lnTo>
                    <a:pt x="3575569" y="5771200"/>
                  </a:lnTo>
                  <a:lnTo>
                    <a:pt x="3544462" y="5729087"/>
                  </a:lnTo>
                  <a:lnTo>
                    <a:pt x="3523177" y="5695024"/>
                  </a:lnTo>
                  <a:lnTo>
                    <a:pt x="3492128" y="5652840"/>
                  </a:lnTo>
                  <a:lnTo>
                    <a:pt x="3461108" y="5610620"/>
                  </a:lnTo>
                  <a:lnTo>
                    <a:pt x="3430119" y="5568363"/>
                  </a:lnTo>
                  <a:lnTo>
                    <a:pt x="3399161" y="5526068"/>
                  </a:lnTo>
                  <a:lnTo>
                    <a:pt x="3368235" y="5483736"/>
                  </a:lnTo>
                  <a:lnTo>
                    <a:pt x="3337340" y="5441365"/>
                  </a:lnTo>
                  <a:lnTo>
                    <a:pt x="3306478" y="5398954"/>
                  </a:lnTo>
                  <a:lnTo>
                    <a:pt x="3285443" y="5364589"/>
                  </a:lnTo>
                  <a:lnTo>
                    <a:pt x="3254647" y="5322097"/>
                  </a:lnTo>
                  <a:lnTo>
                    <a:pt x="3223886" y="5279565"/>
                  </a:lnTo>
                  <a:lnTo>
                    <a:pt x="3193159" y="5236990"/>
                  </a:lnTo>
                  <a:lnTo>
                    <a:pt x="3162467" y="5194373"/>
                  </a:lnTo>
                  <a:lnTo>
                    <a:pt x="3131811" y="5151713"/>
                  </a:lnTo>
                  <a:lnTo>
                    <a:pt x="3101192" y="5109009"/>
                  </a:lnTo>
                  <a:lnTo>
                    <a:pt x="3080402" y="5074345"/>
                  </a:lnTo>
                  <a:lnTo>
                    <a:pt x="3049857" y="5031552"/>
                  </a:lnTo>
                  <a:lnTo>
                    <a:pt x="3019349" y="4988712"/>
                  </a:lnTo>
                  <a:lnTo>
                    <a:pt x="2988879" y="4945826"/>
                  </a:lnTo>
                  <a:lnTo>
                    <a:pt x="2958448" y="4902893"/>
                  </a:lnTo>
                  <a:lnTo>
                    <a:pt x="2928056" y="4859913"/>
                  </a:lnTo>
                  <a:lnTo>
                    <a:pt x="2897705" y="4816884"/>
                  </a:lnTo>
                  <a:lnTo>
                    <a:pt x="2877187" y="4781891"/>
                  </a:lnTo>
                  <a:lnTo>
                    <a:pt x="2846917" y="4738764"/>
                  </a:lnTo>
                  <a:lnTo>
                    <a:pt x="2816688" y="4695586"/>
                  </a:lnTo>
                  <a:lnTo>
                    <a:pt x="2786501" y="4652358"/>
                  </a:lnTo>
                  <a:lnTo>
                    <a:pt x="2756357" y="4609078"/>
                  </a:lnTo>
                  <a:lnTo>
                    <a:pt x="2726256" y="4565746"/>
                  </a:lnTo>
                  <a:lnTo>
                    <a:pt x="2705991" y="4530446"/>
                  </a:lnTo>
                  <a:lnTo>
                    <a:pt x="2675978" y="4487008"/>
                  </a:lnTo>
                  <a:lnTo>
                    <a:pt x="2646009" y="4443515"/>
                  </a:lnTo>
                  <a:lnTo>
                    <a:pt x="2616085" y="4399968"/>
                  </a:lnTo>
                  <a:lnTo>
                    <a:pt x="2586207" y="4356366"/>
                  </a:lnTo>
                  <a:lnTo>
                    <a:pt x="2556374" y="4312708"/>
                  </a:lnTo>
                  <a:lnTo>
                    <a:pt x="2526589" y="4268993"/>
                  </a:lnTo>
                  <a:lnTo>
                    <a:pt x="2506645" y="4233306"/>
                  </a:lnTo>
                  <a:lnTo>
                    <a:pt x="2476954" y="4189476"/>
                  </a:lnTo>
                  <a:lnTo>
                    <a:pt x="2447312" y="4145588"/>
                  </a:lnTo>
                  <a:lnTo>
                    <a:pt x="2417627" y="4101751"/>
                  </a:lnTo>
                  <a:lnTo>
                    <a:pt x="2387895" y="4057972"/>
                  </a:lnTo>
                  <a:lnTo>
                    <a:pt x="2367912" y="4022333"/>
                  </a:lnTo>
                  <a:lnTo>
                    <a:pt x="2338091" y="3978661"/>
                  </a:lnTo>
                  <a:lnTo>
                    <a:pt x="2308228" y="3935039"/>
                  </a:lnTo>
                  <a:lnTo>
                    <a:pt x="2278326" y="3891466"/>
                  </a:lnTo>
                  <a:lnTo>
                    <a:pt x="2248385" y="3847940"/>
                  </a:lnTo>
                  <a:lnTo>
                    <a:pt x="2228202" y="3812542"/>
                  </a:lnTo>
                  <a:lnTo>
                    <a:pt x="2198191" y="3769101"/>
                  </a:lnTo>
                  <a:lnTo>
                    <a:pt x="2168146" y="3725700"/>
                  </a:lnTo>
                  <a:lnTo>
                    <a:pt x="2138071" y="3682336"/>
                  </a:lnTo>
                  <a:lnTo>
                    <a:pt x="2117760" y="3647093"/>
                  </a:lnTo>
                  <a:lnTo>
                    <a:pt x="2087629" y="3603798"/>
                  </a:lnTo>
                  <a:lnTo>
                    <a:pt x="2027290" y="3517298"/>
                  </a:lnTo>
                  <a:lnTo>
                    <a:pt x="1997087" y="3474090"/>
                  </a:lnTo>
                  <a:lnTo>
                    <a:pt x="1976657" y="3438991"/>
                  </a:lnTo>
                  <a:lnTo>
                    <a:pt x="1885882" y="3309564"/>
                  </a:lnTo>
                  <a:lnTo>
                    <a:pt x="1835091" y="3231448"/>
                  </a:lnTo>
                  <a:lnTo>
                    <a:pt x="1744147" y="3102227"/>
                  </a:lnTo>
                  <a:lnTo>
                    <a:pt x="1551469" y="2816958"/>
                  </a:lnTo>
                  <a:lnTo>
                    <a:pt x="1430318" y="2644532"/>
                  </a:lnTo>
                  <a:lnTo>
                    <a:pt x="1400065" y="2601385"/>
                  </a:lnTo>
                  <a:lnTo>
                    <a:pt x="1379623" y="2566301"/>
                  </a:lnTo>
                  <a:lnTo>
                    <a:pt x="1319210" y="2479892"/>
                  </a:lnTo>
                  <a:lnTo>
                    <a:pt x="1289036" y="2436647"/>
                  </a:lnTo>
                  <a:close/>
                </a:path>
                <a:path w="7768590" h="9815195">
                  <a:moveTo>
                    <a:pt x="5688061" y="8937549"/>
                  </a:moveTo>
                  <a:lnTo>
                    <a:pt x="5970971" y="8594864"/>
                  </a:lnTo>
                  <a:lnTo>
                    <a:pt x="6012945" y="8663711"/>
                  </a:lnTo>
                  <a:lnTo>
                    <a:pt x="6027463" y="8705970"/>
                  </a:lnTo>
                  <a:lnTo>
                    <a:pt x="6035566" y="8756001"/>
                  </a:lnTo>
                  <a:lnTo>
                    <a:pt x="6028912" y="8823905"/>
                  </a:lnTo>
                  <a:lnTo>
                    <a:pt x="6036363" y="8854776"/>
                  </a:lnTo>
                  <a:lnTo>
                    <a:pt x="6035625" y="8875620"/>
                  </a:lnTo>
                  <a:lnTo>
                    <a:pt x="6046604" y="8902217"/>
                  </a:lnTo>
                  <a:lnTo>
                    <a:pt x="6059830" y="8926094"/>
                  </a:lnTo>
                  <a:lnTo>
                    <a:pt x="6078034" y="8963888"/>
                  </a:lnTo>
                  <a:lnTo>
                    <a:pt x="6133920" y="9055781"/>
                  </a:lnTo>
                  <a:lnTo>
                    <a:pt x="6152018" y="9093704"/>
                  </a:lnTo>
                  <a:lnTo>
                    <a:pt x="6207707" y="9185836"/>
                  </a:lnTo>
                  <a:lnTo>
                    <a:pt x="6253488" y="9270021"/>
                  </a:lnTo>
                  <a:lnTo>
                    <a:pt x="6336664" y="9408652"/>
                  </a:lnTo>
                  <a:lnTo>
                    <a:pt x="6510523" y="9716716"/>
                  </a:lnTo>
                  <a:lnTo>
                    <a:pt x="6564158" y="9811336"/>
                  </a:lnTo>
                  <a:lnTo>
                    <a:pt x="6793674" y="9812602"/>
                  </a:lnTo>
                  <a:lnTo>
                    <a:pt x="6804909" y="9798994"/>
                  </a:lnTo>
                  <a:lnTo>
                    <a:pt x="6921833" y="9697262"/>
                  </a:lnTo>
                  <a:lnTo>
                    <a:pt x="7045358" y="9607482"/>
                  </a:lnTo>
                  <a:lnTo>
                    <a:pt x="7076246" y="9570068"/>
                  </a:lnTo>
                  <a:lnTo>
                    <a:pt x="7163380" y="9504420"/>
                  </a:lnTo>
                  <a:lnTo>
                    <a:pt x="7239961" y="9431608"/>
                  </a:lnTo>
                  <a:lnTo>
                    <a:pt x="7327095" y="9365960"/>
                  </a:lnTo>
                  <a:lnTo>
                    <a:pt x="6956784" y="9814513"/>
                  </a:lnTo>
                  <a:lnTo>
                    <a:pt x="6182746" y="9814523"/>
                  </a:lnTo>
                  <a:lnTo>
                    <a:pt x="6186500" y="9809976"/>
                  </a:lnTo>
                  <a:lnTo>
                    <a:pt x="5688061" y="8937549"/>
                  </a:lnTo>
                  <a:close/>
                </a:path>
                <a:path w="7768590" h="9815195">
                  <a:moveTo>
                    <a:pt x="5305499" y="9321149"/>
                  </a:moveTo>
                  <a:lnTo>
                    <a:pt x="5625744" y="8933239"/>
                  </a:lnTo>
                  <a:lnTo>
                    <a:pt x="5604363" y="8979087"/>
                  </a:lnTo>
                  <a:lnTo>
                    <a:pt x="5585262" y="9022171"/>
                  </a:lnTo>
                  <a:lnTo>
                    <a:pt x="5579377" y="9069197"/>
                  </a:lnTo>
                  <a:lnTo>
                    <a:pt x="5587848" y="9118781"/>
                  </a:lnTo>
                  <a:lnTo>
                    <a:pt x="5602021" y="9161458"/>
                  </a:lnTo>
                  <a:lnTo>
                    <a:pt x="5628194" y="9209549"/>
                  </a:lnTo>
                  <a:lnTo>
                    <a:pt x="5643751" y="9250550"/>
                  </a:lnTo>
                  <a:lnTo>
                    <a:pt x="5669102" y="9299636"/>
                  </a:lnTo>
                  <a:lnTo>
                    <a:pt x="5685481" y="9339642"/>
                  </a:lnTo>
                  <a:lnTo>
                    <a:pt x="5713296" y="9385743"/>
                  </a:lnTo>
                  <a:lnTo>
                    <a:pt x="5731946" y="9422998"/>
                  </a:lnTo>
                  <a:lnTo>
                    <a:pt x="5760431" y="9468288"/>
                  </a:lnTo>
                  <a:lnTo>
                    <a:pt x="5817511" y="9558734"/>
                  </a:lnTo>
                  <a:lnTo>
                    <a:pt x="5836303" y="9595817"/>
                  </a:lnTo>
                  <a:lnTo>
                    <a:pt x="5864912" y="9640956"/>
                  </a:lnTo>
                  <a:lnTo>
                    <a:pt x="5912394" y="9723081"/>
                  </a:lnTo>
                  <a:lnTo>
                    <a:pt x="5969327" y="9813706"/>
                  </a:lnTo>
                  <a:lnTo>
                    <a:pt x="6186500" y="9809976"/>
                  </a:lnTo>
                  <a:lnTo>
                    <a:pt x="6182746" y="9814523"/>
                  </a:lnTo>
                  <a:lnTo>
                    <a:pt x="5556928" y="9814531"/>
                  </a:lnTo>
                  <a:lnTo>
                    <a:pt x="5560803" y="9809837"/>
                  </a:lnTo>
                  <a:lnTo>
                    <a:pt x="5553546" y="9798679"/>
                  </a:lnTo>
                  <a:lnTo>
                    <a:pt x="5535073" y="9761210"/>
                  </a:lnTo>
                  <a:lnTo>
                    <a:pt x="5506878" y="9715569"/>
                  </a:lnTo>
                  <a:lnTo>
                    <a:pt x="5478763" y="9669831"/>
                  </a:lnTo>
                  <a:lnTo>
                    <a:pt x="5450734" y="9623988"/>
                  </a:lnTo>
                  <a:lnTo>
                    <a:pt x="5432595" y="9586115"/>
                  </a:lnTo>
                  <a:lnTo>
                    <a:pt x="5405084" y="9539645"/>
                  </a:lnTo>
                  <a:lnTo>
                    <a:pt x="5387901" y="9500613"/>
                  </a:lnTo>
                  <a:lnTo>
                    <a:pt x="5361489" y="9452813"/>
                  </a:lnTo>
                  <a:lnTo>
                    <a:pt x="5345461" y="9412382"/>
                  </a:lnTo>
                  <a:lnTo>
                    <a:pt x="5320259" y="9363115"/>
                  </a:lnTo>
                  <a:lnTo>
                    <a:pt x="5305499" y="9321149"/>
                  </a:lnTo>
                  <a:close/>
                </a:path>
                <a:path w="7768590" h="9815195">
                  <a:moveTo>
                    <a:pt x="6910" y="9814601"/>
                  </a:moveTo>
                  <a:lnTo>
                    <a:pt x="5560803" y="9809837"/>
                  </a:lnTo>
                  <a:lnTo>
                    <a:pt x="5556928" y="9814531"/>
                  </a:lnTo>
                  <a:lnTo>
                    <a:pt x="6910" y="9814601"/>
                  </a:lnTo>
                  <a:close/>
                </a:path>
                <a:path w="7768590" h="9815195">
                  <a:moveTo>
                    <a:pt x="432059" y="3035830"/>
                  </a:moveTo>
                  <a:lnTo>
                    <a:pt x="652706" y="2768563"/>
                  </a:lnTo>
                  <a:lnTo>
                    <a:pt x="657367" y="2782865"/>
                  </a:lnTo>
                  <a:lnTo>
                    <a:pt x="676483" y="2819555"/>
                  </a:lnTo>
                  <a:lnTo>
                    <a:pt x="690938" y="2841943"/>
                  </a:lnTo>
                  <a:lnTo>
                    <a:pt x="720199" y="2886292"/>
                  </a:lnTo>
                  <a:lnTo>
                    <a:pt x="739707" y="2922508"/>
                  </a:lnTo>
                  <a:lnTo>
                    <a:pt x="769043" y="2966767"/>
                  </a:lnTo>
                  <a:lnTo>
                    <a:pt x="827811" y="3055169"/>
                  </a:lnTo>
                  <a:lnTo>
                    <a:pt x="847441" y="3091237"/>
                  </a:lnTo>
                  <a:lnTo>
                    <a:pt x="935830" y="3223552"/>
                  </a:lnTo>
                  <a:lnTo>
                    <a:pt x="1093245" y="3471742"/>
                  </a:lnTo>
                  <a:lnTo>
                    <a:pt x="1181672" y="3604012"/>
                  </a:lnTo>
                  <a:lnTo>
                    <a:pt x="1201319" y="3640058"/>
                  </a:lnTo>
                  <a:lnTo>
                    <a:pt x="1230738" y="3684217"/>
                  </a:lnTo>
                  <a:lnTo>
                    <a:pt x="1289494" y="3772634"/>
                  </a:lnTo>
                  <a:lnTo>
                    <a:pt x="1309030" y="3808815"/>
                  </a:lnTo>
                  <a:lnTo>
                    <a:pt x="1338323" y="3853126"/>
                  </a:lnTo>
                  <a:lnTo>
                    <a:pt x="1367577" y="3897485"/>
                  </a:lnTo>
                  <a:lnTo>
                    <a:pt x="1396787" y="3941897"/>
                  </a:lnTo>
                  <a:lnTo>
                    <a:pt x="1416156" y="3978280"/>
                  </a:lnTo>
                  <a:lnTo>
                    <a:pt x="1445269" y="4022810"/>
                  </a:lnTo>
                  <a:lnTo>
                    <a:pt x="1474328" y="4067404"/>
                  </a:lnTo>
                  <a:lnTo>
                    <a:pt x="1503330" y="4112068"/>
                  </a:lnTo>
                  <a:lnTo>
                    <a:pt x="1532271" y="4156806"/>
                  </a:lnTo>
                  <a:lnTo>
                    <a:pt x="1551249" y="4193664"/>
                  </a:lnTo>
                  <a:lnTo>
                    <a:pt x="1579757" y="4238926"/>
                  </a:lnTo>
                  <a:lnTo>
                    <a:pt x="1608022" y="4284482"/>
                  </a:lnTo>
                  <a:lnTo>
                    <a:pt x="1626273" y="4322220"/>
                  </a:lnTo>
                  <a:lnTo>
                    <a:pt x="1654116" y="4368287"/>
                  </a:lnTo>
                  <a:lnTo>
                    <a:pt x="1681780" y="4414572"/>
                  </a:lnTo>
                  <a:lnTo>
                    <a:pt x="1699491" y="4452964"/>
                  </a:lnTo>
                  <a:lnTo>
                    <a:pt x="1726858" y="4499608"/>
                  </a:lnTo>
                  <a:lnTo>
                    <a:pt x="1754108" y="4546394"/>
                  </a:lnTo>
                  <a:lnTo>
                    <a:pt x="1771469" y="4585210"/>
                  </a:lnTo>
                  <a:lnTo>
                    <a:pt x="1798548" y="4632204"/>
                  </a:lnTo>
                  <a:lnTo>
                    <a:pt x="1825572" y="4679263"/>
                  </a:lnTo>
                  <a:lnTo>
                    <a:pt x="1869748" y="4765392"/>
                  </a:lnTo>
                  <a:lnTo>
                    <a:pt x="1886941" y="4804411"/>
                  </a:lnTo>
                  <a:lnTo>
                    <a:pt x="1913957" y="4851480"/>
                  </a:lnTo>
                  <a:lnTo>
                    <a:pt x="1941023" y="4898489"/>
                  </a:lnTo>
                  <a:lnTo>
                    <a:pt x="1957703" y="4938130"/>
                  </a:lnTo>
                  <a:lnTo>
                    <a:pt x="1981467" y="4989139"/>
                  </a:lnTo>
                  <a:lnTo>
                    <a:pt x="1992891" y="5035146"/>
                  </a:lnTo>
                  <a:lnTo>
                    <a:pt x="2001933" y="5084038"/>
                  </a:lnTo>
                  <a:lnTo>
                    <a:pt x="2008759" y="5135616"/>
                  </a:lnTo>
                  <a:lnTo>
                    <a:pt x="2003737" y="5181595"/>
                  </a:lnTo>
                  <a:lnTo>
                    <a:pt x="1996827" y="5229862"/>
                  </a:lnTo>
                  <a:lnTo>
                    <a:pt x="1988192" y="5280218"/>
                  </a:lnTo>
                  <a:lnTo>
                    <a:pt x="1968204" y="5324378"/>
                  </a:lnTo>
                  <a:lnTo>
                    <a:pt x="1819332" y="5644344"/>
                  </a:lnTo>
                  <a:lnTo>
                    <a:pt x="1787667" y="5682699"/>
                  </a:lnTo>
                  <a:lnTo>
                    <a:pt x="1765509" y="5729487"/>
                  </a:lnTo>
                  <a:lnTo>
                    <a:pt x="7000" y="7859550"/>
                  </a:lnTo>
                  <a:lnTo>
                    <a:pt x="6910" y="9814601"/>
                  </a:lnTo>
                  <a:lnTo>
                    <a:pt x="1113" y="7367972"/>
                  </a:lnTo>
                  <a:lnTo>
                    <a:pt x="1341264" y="5744661"/>
                  </a:lnTo>
                  <a:lnTo>
                    <a:pt x="1363510" y="5697766"/>
                  </a:lnTo>
                  <a:lnTo>
                    <a:pt x="1491890" y="5542261"/>
                  </a:lnTo>
                  <a:lnTo>
                    <a:pt x="1514358" y="5495097"/>
                  </a:lnTo>
                  <a:lnTo>
                    <a:pt x="1546620" y="5456019"/>
                  </a:lnTo>
                  <a:lnTo>
                    <a:pt x="1636492" y="5267365"/>
                  </a:lnTo>
                  <a:lnTo>
                    <a:pt x="1654848" y="5225182"/>
                  </a:lnTo>
                  <a:lnTo>
                    <a:pt x="1671018" y="5185647"/>
                  </a:lnTo>
                  <a:lnTo>
                    <a:pt x="1674733" y="5141250"/>
                  </a:lnTo>
                  <a:lnTo>
                    <a:pt x="1665517" y="5092567"/>
                  </a:lnTo>
                  <a:lnTo>
                    <a:pt x="1652690" y="5048260"/>
                  </a:lnTo>
                  <a:lnTo>
                    <a:pt x="1635776" y="5008902"/>
                  </a:lnTo>
                  <a:lnTo>
                    <a:pt x="1609200" y="4961300"/>
                  </a:lnTo>
                  <a:lnTo>
                    <a:pt x="1592869" y="4921236"/>
                  </a:lnTo>
                  <a:lnTo>
                    <a:pt x="1567032" y="4872739"/>
                  </a:lnTo>
                  <a:lnTo>
                    <a:pt x="1515563" y="4775496"/>
                  </a:lnTo>
                  <a:lnTo>
                    <a:pt x="1499397" y="4735233"/>
                  </a:lnTo>
                  <a:lnTo>
                    <a:pt x="1473067" y="4687332"/>
                  </a:lnTo>
                  <a:lnTo>
                    <a:pt x="1446203" y="4640079"/>
                  </a:lnTo>
                  <a:lnTo>
                    <a:pt x="1418642" y="4593670"/>
                  </a:lnTo>
                  <a:lnTo>
                    <a:pt x="1390218" y="4548306"/>
                  </a:lnTo>
                  <a:lnTo>
                    <a:pt x="1371085" y="4511636"/>
                  </a:lnTo>
                  <a:lnTo>
                    <a:pt x="1313138" y="4422240"/>
                  </a:lnTo>
                  <a:lnTo>
                    <a:pt x="1284119" y="4377596"/>
                  </a:lnTo>
                  <a:lnTo>
                    <a:pt x="1264867" y="4341071"/>
                  </a:lnTo>
                  <a:lnTo>
                    <a:pt x="1206698" y="4251944"/>
                  </a:lnTo>
                  <a:lnTo>
                    <a:pt x="1148434" y="4162931"/>
                  </a:lnTo>
                  <a:lnTo>
                    <a:pt x="1129065" y="4126548"/>
                  </a:lnTo>
                  <a:lnTo>
                    <a:pt x="1041465" y="3993275"/>
                  </a:lnTo>
                  <a:lnTo>
                    <a:pt x="992783" y="3912605"/>
                  </a:lnTo>
                  <a:lnTo>
                    <a:pt x="934259" y="3823907"/>
                  </a:lnTo>
                  <a:lnTo>
                    <a:pt x="856202" y="3699024"/>
                  </a:lnTo>
                  <a:lnTo>
                    <a:pt x="641416" y="3360740"/>
                  </a:lnTo>
                  <a:lnTo>
                    <a:pt x="582861" y="3272080"/>
                  </a:lnTo>
                  <a:lnTo>
                    <a:pt x="534138" y="3191459"/>
                  </a:lnTo>
                  <a:lnTo>
                    <a:pt x="446460" y="3058282"/>
                  </a:lnTo>
                  <a:lnTo>
                    <a:pt x="432059" y="3035830"/>
                  </a:lnTo>
                  <a:close/>
                </a:path>
                <a:path w="7768590" h="9815195">
                  <a:moveTo>
                    <a:pt x="599763" y="7161491"/>
                  </a:moveTo>
                  <a:lnTo>
                    <a:pt x="1382122" y="6213828"/>
                  </a:lnTo>
                  <a:lnTo>
                    <a:pt x="1359160" y="6261590"/>
                  </a:lnTo>
                  <a:lnTo>
                    <a:pt x="641474" y="7130916"/>
                  </a:lnTo>
                  <a:lnTo>
                    <a:pt x="599763" y="7161491"/>
                  </a:lnTo>
                  <a:close/>
                </a:path>
                <a:path w="7768590" h="9815195">
                  <a:moveTo>
                    <a:pt x="237799" y="7579986"/>
                  </a:moveTo>
                  <a:lnTo>
                    <a:pt x="1700579" y="5808136"/>
                  </a:lnTo>
                  <a:lnTo>
                    <a:pt x="1677466" y="5856082"/>
                  </a:lnTo>
                  <a:lnTo>
                    <a:pt x="279676" y="7549209"/>
                  </a:lnTo>
                  <a:lnTo>
                    <a:pt x="237799" y="7579986"/>
                  </a:lnTo>
                  <a:close/>
                </a:path>
                <a:path w="7768590" h="9815195">
                  <a:moveTo>
                    <a:pt x="1066" y="7348080"/>
                  </a:moveTo>
                  <a:lnTo>
                    <a:pt x="51030" y="7287559"/>
                  </a:lnTo>
                  <a:lnTo>
                    <a:pt x="92760" y="7256960"/>
                  </a:lnTo>
                  <a:lnTo>
                    <a:pt x="1113" y="7367972"/>
                  </a:lnTo>
                  <a:lnTo>
                    <a:pt x="1066" y="7348080"/>
                  </a:lnTo>
                  <a:close/>
                </a:path>
                <a:path w="7768590" h="9815195">
                  <a:moveTo>
                    <a:pt x="2249434" y="1532657"/>
                  </a:moveTo>
                  <a:lnTo>
                    <a:pt x="2439440" y="1302504"/>
                  </a:lnTo>
                  <a:lnTo>
                    <a:pt x="2417438" y="1349104"/>
                  </a:lnTo>
                  <a:lnTo>
                    <a:pt x="2290767" y="1502539"/>
                  </a:lnTo>
                  <a:lnTo>
                    <a:pt x="2249434" y="1532657"/>
                  </a:lnTo>
                  <a:close/>
                </a:path>
                <a:path w="7768590" h="9815195">
                  <a:moveTo>
                    <a:pt x="6906" y="0"/>
                  </a:moveTo>
                  <a:lnTo>
                    <a:pt x="28376" y="33838"/>
                  </a:lnTo>
                  <a:lnTo>
                    <a:pt x="59279" y="76200"/>
                  </a:lnTo>
                  <a:lnTo>
                    <a:pt x="90064" y="118704"/>
                  </a:lnTo>
                  <a:lnTo>
                    <a:pt x="120732" y="161349"/>
                  </a:lnTo>
                  <a:lnTo>
                    <a:pt x="151283" y="204137"/>
                  </a:lnTo>
                  <a:lnTo>
                    <a:pt x="181718" y="247065"/>
                  </a:lnTo>
                  <a:lnTo>
                    <a:pt x="243635" y="331652"/>
                  </a:lnTo>
                  <a:lnTo>
                    <a:pt x="264785" y="365879"/>
                  </a:lnTo>
                  <a:lnTo>
                    <a:pt x="326611" y="450577"/>
                  </a:lnTo>
                  <a:lnTo>
                    <a:pt x="388316" y="535422"/>
                  </a:lnTo>
                  <a:lnTo>
                    <a:pt x="623151" y="869369"/>
                  </a:lnTo>
                  <a:lnTo>
                    <a:pt x="665777" y="837685"/>
                  </a:lnTo>
                  <a:lnTo>
                    <a:pt x="698158" y="798461"/>
                  </a:lnTo>
                  <a:lnTo>
                    <a:pt x="781383" y="737549"/>
                  </a:lnTo>
                  <a:lnTo>
                    <a:pt x="812751" y="699554"/>
                  </a:lnTo>
                  <a:lnTo>
                    <a:pt x="894454" y="640484"/>
                  </a:lnTo>
                  <a:lnTo>
                    <a:pt x="925315" y="603102"/>
                  </a:lnTo>
                  <a:lnTo>
                    <a:pt x="1247902" y="371944"/>
                  </a:lnTo>
                  <a:lnTo>
                    <a:pt x="1278297" y="335126"/>
                  </a:lnTo>
                  <a:lnTo>
                    <a:pt x="1479857" y="190720"/>
                  </a:lnTo>
                  <a:lnTo>
                    <a:pt x="1526504" y="174115"/>
                  </a:lnTo>
                  <a:lnTo>
                    <a:pt x="1569968" y="161364"/>
                  </a:lnTo>
                  <a:lnTo>
                    <a:pt x="1610306" y="152399"/>
                  </a:lnTo>
                  <a:lnTo>
                    <a:pt x="1657369" y="155238"/>
                  </a:lnTo>
                  <a:lnTo>
                    <a:pt x="1691624" y="153642"/>
                  </a:lnTo>
                  <a:lnTo>
                    <a:pt x="1780701" y="185383"/>
                  </a:lnTo>
                  <a:lnTo>
                    <a:pt x="1825841" y="210499"/>
                  </a:lnTo>
                  <a:lnTo>
                    <a:pt x="1869532" y="237370"/>
                  </a:lnTo>
                  <a:lnTo>
                    <a:pt x="1912668" y="264912"/>
                  </a:lnTo>
                  <a:lnTo>
                    <a:pt x="1955246" y="293133"/>
                  </a:lnTo>
                  <a:lnTo>
                    <a:pt x="1997257" y="322038"/>
                  </a:lnTo>
                  <a:lnTo>
                    <a:pt x="2038697" y="351636"/>
                  </a:lnTo>
                  <a:lnTo>
                    <a:pt x="2079559" y="381934"/>
                  </a:lnTo>
                  <a:lnTo>
                    <a:pt x="2119837" y="412939"/>
                  </a:lnTo>
                  <a:lnTo>
                    <a:pt x="2159525" y="444659"/>
                  </a:lnTo>
                  <a:lnTo>
                    <a:pt x="2188823" y="469016"/>
                  </a:lnTo>
                  <a:lnTo>
                    <a:pt x="2227312" y="502188"/>
                  </a:lnTo>
                  <a:lnTo>
                    <a:pt x="2265193" y="536096"/>
                  </a:lnTo>
                  <a:lnTo>
                    <a:pt x="2302460" y="570749"/>
                  </a:lnTo>
                  <a:lnTo>
                    <a:pt x="2339107" y="606153"/>
                  </a:lnTo>
                  <a:lnTo>
                    <a:pt x="2375126" y="642316"/>
                  </a:lnTo>
                  <a:lnTo>
                    <a:pt x="2410514" y="679246"/>
                  </a:lnTo>
                  <a:lnTo>
                    <a:pt x="2445088" y="717160"/>
                  </a:lnTo>
                  <a:lnTo>
                    <a:pt x="2477332" y="757897"/>
                  </a:lnTo>
                  <a:lnTo>
                    <a:pt x="2497495" y="793318"/>
                  </a:lnTo>
                  <a:lnTo>
                    <a:pt x="2525208" y="839544"/>
                  </a:lnTo>
                  <a:lnTo>
                    <a:pt x="2540924" y="880352"/>
                  </a:lnTo>
                  <a:lnTo>
                    <a:pt x="2544688" y="915690"/>
                  </a:lnTo>
                  <a:lnTo>
                    <a:pt x="2556128" y="961677"/>
                  </a:lnTo>
                  <a:lnTo>
                    <a:pt x="2555700" y="1002092"/>
                  </a:lnTo>
                  <a:lnTo>
                    <a:pt x="2553241" y="1044968"/>
                  </a:lnTo>
                  <a:lnTo>
                    <a:pt x="2548792" y="1090253"/>
                  </a:lnTo>
                  <a:lnTo>
                    <a:pt x="2532604" y="1129811"/>
                  </a:lnTo>
                  <a:lnTo>
                    <a:pt x="2514511" y="1171675"/>
                  </a:lnTo>
                  <a:lnTo>
                    <a:pt x="2494556" y="1215794"/>
                  </a:lnTo>
                  <a:lnTo>
                    <a:pt x="2472783" y="1262116"/>
                  </a:lnTo>
                  <a:lnTo>
                    <a:pt x="2155123" y="1646894"/>
                  </a:lnTo>
                  <a:lnTo>
                    <a:pt x="2113995" y="1676764"/>
                  </a:lnTo>
                  <a:lnTo>
                    <a:pt x="2082712" y="1714656"/>
                  </a:lnTo>
                  <a:lnTo>
                    <a:pt x="2000713" y="1774084"/>
                  </a:lnTo>
                  <a:lnTo>
                    <a:pt x="1969584" y="1811790"/>
                  </a:lnTo>
                  <a:lnTo>
                    <a:pt x="1847124" y="1900279"/>
                  </a:lnTo>
                  <a:lnTo>
                    <a:pt x="1816201" y="1937737"/>
                  </a:lnTo>
                  <a:lnTo>
                    <a:pt x="1775535" y="1967047"/>
                  </a:lnTo>
                  <a:lnTo>
                    <a:pt x="1725127" y="1988209"/>
                  </a:lnTo>
                  <a:lnTo>
                    <a:pt x="1694660" y="2025113"/>
                  </a:lnTo>
                  <a:lnTo>
                    <a:pt x="1573878" y="2111569"/>
                  </a:lnTo>
                  <a:lnTo>
                    <a:pt x="1531975" y="2142377"/>
                  </a:lnTo>
                  <a:lnTo>
                    <a:pt x="1289036" y="2436647"/>
                  </a:lnTo>
                  <a:lnTo>
                    <a:pt x="1281755" y="2425518"/>
                  </a:lnTo>
                  <a:lnTo>
                    <a:pt x="1264360" y="2406692"/>
                  </a:lnTo>
                  <a:lnTo>
                    <a:pt x="1246323" y="2388643"/>
                  </a:lnTo>
                  <a:lnTo>
                    <a:pt x="1227323" y="2371760"/>
                  </a:lnTo>
                  <a:lnTo>
                    <a:pt x="1035784" y="2504028"/>
                  </a:lnTo>
                  <a:lnTo>
                    <a:pt x="2201125" y="1092463"/>
                  </a:lnTo>
                  <a:lnTo>
                    <a:pt x="2218768" y="1051144"/>
                  </a:lnTo>
                  <a:lnTo>
                    <a:pt x="2218253" y="1011870"/>
                  </a:lnTo>
                  <a:lnTo>
                    <a:pt x="2210895" y="980886"/>
                  </a:lnTo>
                  <a:lnTo>
                    <a:pt x="2188421" y="948264"/>
                  </a:lnTo>
                  <a:lnTo>
                    <a:pt x="2142557" y="904077"/>
                  </a:lnTo>
                  <a:lnTo>
                    <a:pt x="2104154" y="870801"/>
                  </a:lnTo>
                  <a:lnTo>
                    <a:pt x="2065457" y="837880"/>
                  </a:lnTo>
                  <a:lnTo>
                    <a:pt x="2036249" y="813414"/>
                  </a:lnTo>
                  <a:lnTo>
                    <a:pt x="2006941" y="789069"/>
                  </a:lnTo>
                  <a:lnTo>
                    <a:pt x="1957896" y="748736"/>
                  </a:lnTo>
                  <a:lnTo>
                    <a:pt x="1829644" y="644756"/>
                  </a:lnTo>
                  <a:lnTo>
                    <a:pt x="1800055" y="620752"/>
                  </a:lnTo>
                  <a:lnTo>
                    <a:pt x="1760679" y="588654"/>
                  </a:lnTo>
                  <a:lnTo>
                    <a:pt x="1721427" y="556406"/>
                  </a:lnTo>
                  <a:lnTo>
                    <a:pt x="1679366" y="527561"/>
                  </a:lnTo>
                  <a:lnTo>
                    <a:pt x="1637474" y="518459"/>
                  </a:lnTo>
                  <a:lnTo>
                    <a:pt x="1597677" y="526768"/>
                  </a:lnTo>
                  <a:lnTo>
                    <a:pt x="1561900" y="550156"/>
                  </a:lnTo>
                  <a:lnTo>
                    <a:pt x="1558478" y="554301"/>
                  </a:lnTo>
                  <a:lnTo>
                    <a:pt x="1358955" y="696239"/>
                  </a:lnTo>
                  <a:lnTo>
                    <a:pt x="1326741" y="735260"/>
                  </a:lnTo>
                  <a:lnTo>
                    <a:pt x="1159157" y="858458"/>
                  </a:lnTo>
                  <a:lnTo>
                    <a:pt x="1127018" y="897388"/>
                  </a:lnTo>
                  <a:lnTo>
                    <a:pt x="1085010" y="928324"/>
                  </a:lnTo>
                  <a:lnTo>
                    <a:pt x="1010443" y="998697"/>
                  </a:lnTo>
                  <a:lnTo>
                    <a:pt x="882594" y="1093715"/>
                  </a:lnTo>
                  <a:lnTo>
                    <a:pt x="849302" y="1134041"/>
                  </a:lnTo>
                  <a:lnTo>
                    <a:pt x="805932" y="1166626"/>
                  </a:lnTo>
                  <a:lnTo>
                    <a:pt x="587148" y="1431636"/>
                  </a:lnTo>
                  <a:lnTo>
                    <a:pt x="541868" y="1366793"/>
                  </a:lnTo>
                  <a:lnTo>
                    <a:pt x="500646" y="1396777"/>
                  </a:lnTo>
                  <a:lnTo>
                    <a:pt x="408916" y="1448043"/>
                  </a:lnTo>
                  <a:lnTo>
                    <a:pt x="124339" y="1653109"/>
                  </a:lnTo>
                  <a:lnTo>
                    <a:pt x="73772" y="1674464"/>
                  </a:lnTo>
                  <a:lnTo>
                    <a:pt x="32879" y="1704049"/>
                  </a:lnTo>
                  <a:lnTo>
                    <a:pt x="5081" y="1737720"/>
                  </a:lnTo>
                  <a:lnTo>
                    <a:pt x="5333" y="1498035"/>
                  </a:lnTo>
                  <a:lnTo>
                    <a:pt x="345401" y="1086114"/>
                  </a:lnTo>
                  <a:lnTo>
                    <a:pt x="161677" y="829896"/>
                  </a:lnTo>
                  <a:lnTo>
                    <a:pt x="140850" y="795278"/>
                  </a:lnTo>
                  <a:lnTo>
                    <a:pt x="48988" y="667168"/>
                  </a:lnTo>
                  <a:lnTo>
                    <a:pt x="6271" y="605146"/>
                  </a:lnTo>
                  <a:lnTo>
                    <a:pt x="6906" y="0"/>
                  </a:lnTo>
                  <a:close/>
                </a:path>
                <a:path w="7768590" h="9815195">
                  <a:moveTo>
                    <a:pt x="587148" y="1431636"/>
                  </a:moveTo>
                  <a:lnTo>
                    <a:pt x="805932" y="1166626"/>
                  </a:lnTo>
                  <a:lnTo>
                    <a:pt x="1317929" y="1902940"/>
                  </a:lnTo>
                  <a:lnTo>
                    <a:pt x="1360217" y="1871665"/>
                  </a:lnTo>
                  <a:lnTo>
                    <a:pt x="1688157" y="1634021"/>
                  </a:lnTo>
                  <a:lnTo>
                    <a:pt x="1718292" y="1597520"/>
                  </a:lnTo>
                  <a:lnTo>
                    <a:pt x="1798694" y="1540027"/>
                  </a:lnTo>
                  <a:lnTo>
                    <a:pt x="1860803" y="1464795"/>
                  </a:lnTo>
                  <a:lnTo>
                    <a:pt x="1901818" y="1435062"/>
                  </a:lnTo>
                  <a:lnTo>
                    <a:pt x="1964533" y="1359096"/>
                  </a:lnTo>
                  <a:lnTo>
                    <a:pt x="2005797" y="1329062"/>
                  </a:lnTo>
                  <a:lnTo>
                    <a:pt x="1035784" y="2504028"/>
                  </a:lnTo>
                  <a:lnTo>
                    <a:pt x="652706" y="2768563"/>
                  </a:lnTo>
                  <a:lnTo>
                    <a:pt x="432059" y="3035830"/>
                  </a:lnTo>
                  <a:lnTo>
                    <a:pt x="408185" y="3004903"/>
                  </a:lnTo>
                  <a:lnTo>
                    <a:pt x="394745" y="2981285"/>
                  </a:lnTo>
                  <a:lnTo>
                    <a:pt x="372475" y="2948416"/>
                  </a:lnTo>
                  <a:lnTo>
                    <a:pt x="323803" y="2967475"/>
                  </a:lnTo>
                  <a:lnTo>
                    <a:pt x="1047492" y="2090878"/>
                  </a:lnTo>
                  <a:lnTo>
                    <a:pt x="587148" y="1431636"/>
                  </a:lnTo>
                  <a:close/>
                </a:path>
                <a:path w="7768590" h="9815195">
                  <a:moveTo>
                    <a:pt x="5081" y="1737720"/>
                  </a:moveTo>
                  <a:lnTo>
                    <a:pt x="6625" y="1735850"/>
                  </a:lnTo>
                  <a:lnTo>
                    <a:pt x="5086" y="1837456"/>
                  </a:lnTo>
                  <a:lnTo>
                    <a:pt x="20642" y="1858510"/>
                  </a:lnTo>
                  <a:lnTo>
                    <a:pt x="80877" y="1945135"/>
                  </a:lnTo>
                  <a:lnTo>
                    <a:pt x="101201" y="1980363"/>
                  </a:lnTo>
                  <a:lnTo>
                    <a:pt x="432492" y="2456802"/>
                  </a:lnTo>
                  <a:lnTo>
                    <a:pt x="452816" y="2492029"/>
                  </a:lnTo>
                  <a:lnTo>
                    <a:pt x="503833" y="2470129"/>
                  </a:lnTo>
                  <a:lnTo>
                    <a:pt x="626622" y="2381242"/>
                  </a:lnTo>
                  <a:lnTo>
                    <a:pt x="677175" y="2359904"/>
                  </a:lnTo>
                  <a:lnTo>
                    <a:pt x="1047492" y="2090878"/>
                  </a:lnTo>
                  <a:lnTo>
                    <a:pt x="323803" y="2967475"/>
                  </a:lnTo>
                  <a:lnTo>
                    <a:pt x="299788" y="2976616"/>
                  </a:lnTo>
                  <a:lnTo>
                    <a:pt x="275131" y="2986534"/>
                  </a:lnTo>
                  <a:lnTo>
                    <a:pt x="236506" y="3013371"/>
                  </a:lnTo>
                  <a:lnTo>
                    <a:pt x="187965" y="3032273"/>
                  </a:lnTo>
                  <a:lnTo>
                    <a:pt x="110427" y="3086296"/>
                  </a:lnTo>
                  <a:lnTo>
                    <a:pt x="62009" y="3105048"/>
                  </a:lnTo>
                  <a:lnTo>
                    <a:pt x="23589" y="3131637"/>
                  </a:lnTo>
                  <a:lnTo>
                    <a:pt x="3612" y="3135887"/>
                  </a:lnTo>
                  <a:lnTo>
                    <a:pt x="3885" y="2876227"/>
                  </a:lnTo>
                  <a:lnTo>
                    <a:pt x="172586" y="2671881"/>
                  </a:lnTo>
                  <a:lnTo>
                    <a:pt x="142469" y="2628568"/>
                  </a:lnTo>
                  <a:lnTo>
                    <a:pt x="122145" y="2593341"/>
                  </a:lnTo>
                  <a:lnTo>
                    <a:pt x="31793" y="2463403"/>
                  </a:lnTo>
                  <a:lnTo>
                    <a:pt x="4358" y="2425785"/>
                  </a:lnTo>
                  <a:lnTo>
                    <a:pt x="5081" y="1737720"/>
                  </a:lnTo>
                  <a:close/>
                </a:path>
                <a:path w="7768590" h="9815195">
                  <a:moveTo>
                    <a:pt x="4127" y="2645303"/>
                  </a:moveTo>
                  <a:lnTo>
                    <a:pt x="5982" y="2773945"/>
                  </a:lnTo>
                  <a:lnTo>
                    <a:pt x="41901" y="2750385"/>
                  </a:lnTo>
                  <a:lnTo>
                    <a:pt x="81988" y="2721777"/>
                  </a:lnTo>
                  <a:lnTo>
                    <a:pt x="132087" y="2700989"/>
                  </a:lnTo>
                  <a:lnTo>
                    <a:pt x="172586" y="2671881"/>
                  </a:lnTo>
                  <a:lnTo>
                    <a:pt x="3885" y="2876227"/>
                  </a:lnTo>
                  <a:lnTo>
                    <a:pt x="4127" y="2645303"/>
                  </a:lnTo>
                  <a:close/>
                </a:path>
                <a:path w="7768590" h="9815195">
                  <a:moveTo>
                    <a:pt x="895" y="2421036"/>
                  </a:moveTo>
                  <a:lnTo>
                    <a:pt x="4358" y="2425785"/>
                  </a:lnTo>
                  <a:lnTo>
                    <a:pt x="4127" y="2645303"/>
                  </a:lnTo>
                  <a:lnTo>
                    <a:pt x="895" y="2421036"/>
                  </a:lnTo>
                  <a:close/>
                </a:path>
                <a:path w="7768590" h="9815195">
                  <a:moveTo>
                    <a:pt x="5518" y="1321143"/>
                  </a:moveTo>
                  <a:lnTo>
                    <a:pt x="345401" y="1086114"/>
                  </a:lnTo>
                  <a:lnTo>
                    <a:pt x="5333" y="1498035"/>
                  </a:lnTo>
                  <a:lnTo>
                    <a:pt x="5518" y="1321143"/>
                  </a:lnTo>
                  <a:close/>
                </a:path>
                <a:path w="7768590" h="9815195">
                  <a:moveTo>
                    <a:pt x="4046" y="601916"/>
                  </a:moveTo>
                  <a:lnTo>
                    <a:pt x="6271" y="605146"/>
                  </a:lnTo>
                  <a:lnTo>
                    <a:pt x="5518" y="1321143"/>
                  </a:lnTo>
                  <a:lnTo>
                    <a:pt x="0" y="1324959"/>
                  </a:lnTo>
                  <a:lnTo>
                    <a:pt x="4046" y="601916"/>
                  </a:lnTo>
                  <a:close/>
                </a:path>
              </a:pathLst>
            </a:custGeom>
            <a:solidFill>
              <a:srgbClr val="FFEF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080515" y="1640472"/>
              <a:ext cx="6179820" cy="7045325"/>
            </a:xfrm>
            <a:custGeom>
              <a:avLst/>
              <a:gdLst/>
              <a:ahLst/>
              <a:cxnLst/>
              <a:rect l="l" t="t" r="r" b="b"/>
              <a:pathLst>
                <a:path w="6179820" h="7045325">
                  <a:moveTo>
                    <a:pt x="5821241" y="7044980"/>
                  </a:moveTo>
                  <a:lnTo>
                    <a:pt x="358266" y="7044980"/>
                  </a:lnTo>
                  <a:lnTo>
                    <a:pt x="313331" y="7042018"/>
                  </a:lnTo>
                  <a:lnTo>
                    <a:pt x="270060" y="7033370"/>
                  </a:lnTo>
                  <a:lnTo>
                    <a:pt x="228790" y="7019392"/>
                  </a:lnTo>
                  <a:lnTo>
                    <a:pt x="189855" y="7000444"/>
                  </a:lnTo>
                  <a:lnTo>
                    <a:pt x="153592" y="6976880"/>
                  </a:lnTo>
                  <a:lnTo>
                    <a:pt x="120338" y="6949060"/>
                  </a:lnTo>
                  <a:lnTo>
                    <a:pt x="90427" y="6917339"/>
                  </a:lnTo>
                  <a:lnTo>
                    <a:pt x="64196" y="6882075"/>
                  </a:lnTo>
                  <a:lnTo>
                    <a:pt x="41981" y="6843625"/>
                  </a:lnTo>
                  <a:lnTo>
                    <a:pt x="24118" y="6802346"/>
                  </a:lnTo>
                  <a:lnTo>
                    <a:pt x="10943" y="6758596"/>
                  </a:lnTo>
                  <a:lnTo>
                    <a:pt x="2791" y="6712731"/>
                  </a:lnTo>
                  <a:lnTo>
                    <a:pt x="0" y="6665109"/>
                  </a:lnTo>
                  <a:lnTo>
                    <a:pt x="0" y="3179864"/>
                  </a:lnTo>
                  <a:lnTo>
                    <a:pt x="3566" y="3126292"/>
                  </a:lnTo>
                  <a:lnTo>
                    <a:pt x="13930" y="3075099"/>
                  </a:lnTo>
                  <a:lnTo>
                    <a:pt x="30585" y="3026752"/>
                  </a:lnTo>
                  <a:lnTo>
                    <a:pt x="53026" y="2981720"/>
                  </a:lnTo>
                  <a:lnTo>
                    <a:pt x="80747" y="2940470"/>
                  </a:lnTo>
                  <a:lnTo>
                    <a:pt x="113243" y="2903471"/>
                  </a:lnTo>
                  <a:lnTo>
                    <a:pt x="2389230" y="472564"/>
                  </a:lnTo>
                  <a:lnTo>
                    <a:pt x="2503889" y="361491"/>
                  </a:lnTo>
                  <a:lnTo>
                    <a:pt x="2604093" y="266697"/>
                  </a:lnTo>
                  <a:lnTo>
                    <a:pt x="2649592" y="225190"/>
                  </a:lnTo>
                  <a:lnTo>
                    <a:pt x="2692459" y="187495"/>
                  </a:lnTo>
                  <a:lnTo>
                    <a:pt x="2733021" y="153527"/>
                  </a:lnTo>
                  <a:lnTo>
                    <a:pt x="2771605" y="123201"/>
                  </a:lnTo>
                  <a:lnTo>
                    <a:pt x="2808539" y="96431"/>
                  </a:lnTo>
                  <a:lnTo>
                    <a:pt x="2844149" y="73130"/>
                  </a:lnTo>
                  <a:lnTo>
                    <a:pt x="2878763" y="53215"/>
                  </a:lnTo>
                  <a:lnTo>
                    <a:pt x="2946312" y="23194"/>
                  </a:lnTo>
                  <a:lnTo>
                    <a:pt x="3013804" y="5684"/>
                  </a:lnTo>
                  <a:lnTo>
                    <a:pt x="3083856" y="0"/>
                  </a:lnTo>
                  <a:lnTo>
                    <a:pt x="3128128" y="1227"/>
                  </a:lnTo>
                  <a:lnTo>
                    <a:pt x="3168448" y="4981"/>
                  </a:lnTo>
                  <a:lnTo>
                    <a:pt x="3239674" y="20481"/>
                  </a:lnTo>
                  <a:lnTo>
                    <a:pt x="3302418" y="47332"/>
                  </a:lnTo>
                  <a:lnTo>
                    <a:pt x="3361563" y="86367"/>
                  </a:lnTo>
                  <a:lnTo>
                    <a:pt x="3391311" y="110714"/>
                  </a:lnTo>
                  <a:lnTo>
                    <a:pt x="3421992" y="138420"/>
                  </a:lnTo>
                  <a:lnTo>
                    <a:pt x="3454214" y="169589"/>
                  </a:lnTo>
                  <a:lnTo>
                    <a:pt x="3488588" y="204324"/>
                  </a:lnTo>
                  <a:lnTo>
                    <a:pt x="3659817" y="381018"/>
                  </a:lnTo>
                  <a:lnTo>
                    <a:pt x="3714108" y="435150"/>
                  </a:lnTo>
                  <a:lnTo>
                    <a:pt x="6068287" y="2904145"/>
                  </a:lnTo>
                  <a:lnTo>
                    <a:pt x="6069635" y="2906505"/>
                  </a:lnTo>
                  <a:lnTo>
                    <a:pt x="6101296" y="2943280"/>
                  </a:lnTo>
                  <a:lnTo>
                    <a:pt x="6128229" y="2984192"/>
                  </a:lnTo>
                  <a:lnTo>
                    <a:pt x="6149975" y="3028775"/>
                  </a:lnTo>
                  <a:lnTo>
                    <a:pt x="6166077" y="3076560"/>
                  </a:lnTo>
                  <a:lnTo>
                    <a:pt x="6176074" y="3127079"/>
                  </a:lnTo>
                  <a:lnTo>
                    <a:pt x="6179508" y="3179864"/>
                  </a:lnTo>
                  <a:lnTo>
                    <a:pt x="6179508" y="6665109"/>
                  </a:lnTo>
                  <a:lnTo>
                    <a:pt x="6176716" y="6712731"/>
                  </a:lnTo>
                  <a:lnTo>
                    <a:pt x="6168565" y="6758596"/>
                  </a:lnTo>
                  <a:lnTo>
                    <a:pt x="6155389" y="6802346"/>
                  </a:lnTo>
                  <a:lnTo>
                    <a:pt x="6137526" y="6843625"/>
                  </a:lnTo>
                  <a:lnTo>
                    <a:pt x="6115311" y="6882075"/>
                  </a:lnTo>
                  <a:lnTo>
                    <a:pt x="6089080" y="6917339"/>
                  </a:lnTo>
                  <a:lnTo>
                    <a:pt x="6059170" y="6949060"/>
                  </a:lnTo>
                  <a:lnTo>
                    <a:pt x="6025915" y="6976880"/>
                  </a:lnTo>
                  <a:lnTo>
                    <a:pt x="5989652" y="7000444"/>
                  </a:lnTo>
                  <a:lnTo>
                    <a:pt x="5950718" y="7019392"/>
                  </a:lnTo>
                  <a:lnTo>
                    <a:pt x="5909447" y="7033370"/>
                  </a:lnTo>
                  <a:lnTo>
                    <a:pt x="5866176" y="7042018"/>
                  </a:lnTo>
                  <a:lnTo>
                    <a:pt x="5821241" y="7044980"/>
                  </a:lnTo>
                  <a:close/>
                </a:path>
              </a:pathLst>
            </a:custGeom>
            <a:solidFill>
              <a:srgbClr val="F6E3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176841" y="5821081"/>
              <a:ext cx="2525395" cy="1885950"/>
            </a:xfrm>
            <a:custGeom>
              <a:avLst/>
              <a:gdLst/>
              <a:ahLst/>
              <a:cxnLst/>
              <a:rect l="l" t="t" r="r" b="b"/>
              <a:pathLst>
                <a:path w="2525395" h="1885950">
                  <a:moveTo>
                    <a:pt x="2369008" y="1885874"/>
                  </a:moveTo>
                  <a:lnTo>
                    <a:pt x="156383" y="1885874"/>
                  </a:lnTo>
                  <a:lnTo>
                    <a:pt x="114841" y="1878771"/>
                  </a:lnTo>
                  <a:lnTo>
                    <a:pt x="77492" y="1858709"/>
                  </a:lnTo>
                  <a:lnTo>
                    <a:pt x="45836" y="1827562"/>
                  </a:lnTo>
                  <a:lnTo>
                    <a:pt x="21370" y="1787202"/>
                  </a:lnTo>
                  <a:lnTo>
                    <a:pt x="5592" y="1739501"/>
                  </a:lnTo>
                  <a:lnTo>
                    <a:pt x="0" y="1686332"/>
                  </a:lnTo>
                  <a:lnTo>
                    <a:pt x="0" y="199542"/>
                  </a:lnTo>
                  <a:lnTo>
                    <a:pt x="5592" y="146490"/>
                  </a:lnTo>
                  <a:lnTo>
                    <a:pt x="21370" y="98822"/>
                  </a:lnTo>
                  <a:lnTo>
                    <a:pt x="45836" y="58438"/>
                  </a:lnTo>
                  <a:lnTo>
                    <a:pt x="77492" y="27239"/>
                  </a:lnTo>
                  <a:lnTo>
                    <a:pt x="114841" y="7126"/>
                  </a:lnTo>
                  <a:lnTo>
                    <a:pt x="156383" y="0"/>
                  </a:lnTo>
                  <a:lnTo>
                    <a:pt x="2369008" y="0"/>
                  </a:lnTo>
                  <a:lnTo>
                    <a:pt x="2410526" y="7126"/>
                  </a:lnTo>
                  <a:lnTo>
                    <a:pt x="2447812" y="27239"/>
                  </a:lnTo>
                  <a:lnTo>
                    <a:pt x="2479387" y="58438"/>
                  </a:lnTo>
                  <a:lnTo>
                    <a:pt x="2503772" y="98822"/>
                  </a:lnTo>
                  <a:lnTo>
                    <a:pt x="2519487" y="146490"/>
                  </a:lnTo>
                  <a:lnTo>
                    <a:pt x="2525055" y="199542"/>
                  </a:lnTo>
                  <a:lnTo>
                    <a:pt x="2525055" y="1686332"/>
                  </a:lnTo>
                  <a:lnTo>
                    <a:pt x="2519487" y="1739501"/>
                  </a:lnTo>
                  <a:lnTo>
                    <a:pt x="2503772" y="1787202"/>
                  </a:lnTo>
                  <a:lnTo>
                    <a:pt x="2479387" y="1827562"/>
                  </a:lnTo>
                  <a:lnTo>
                    <a:pt x="2447812" y="1858709"/>
                  </a:lnTo>
                  <a:lnTo>
                    <a:pt x="2410526" y="1878771"/>
                  </a:lnTo>
                  <a:lnTo>
                    <a:pt x="2369008" y="1885874"/>
                  </a:lnTo>
                  <a:close/>
                </a:path>
              </a:pathLst>
            </a:custGeom>
            <a:solidFill>
              <a:srgbClr val="E982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561383" y="1064006"/>
              <a:ext cx="7187565" cy="3898265"/>
            </a:xfrm>
            <a:custGeom>
              <a:avLst/>
              <a:gdLst/>
              <a:ahLst/>
              <a:cxnLst/>
              <a:rect l="l" t="t" r="r" b="b"/>
              <a:pathLst>
                <a:path w="7187565" h="3898265">
                  <a:moveTo>
                    <a:pt x="310670" y="3897998"/>
                  </a:moveTo>
                  <a:lnTo>
                    <a:pt x="272134" y="3888375"/>
                  </a:lnTo>
                  <a:lnTo>
                    <a:pt x="235349" y="3861833"/>
                  </a:lnTo>
                  <a:lnTo>
                    <a:pt x="36162" y="3662291"/>
                  </a:lnTo>
                  <a:lnTo>
                    <a:pt x="9622" y="3625644"/>
                  </a:lnTo>
                  <a:lnTo>
                    <a:pt x="0" y="3587200"/>
                  </a:lnTo>
                  <a:lnTo>
                    <a:pt x="5113" y="3547520"/>
                  </a:lnTo>
                  <a:lnTo>
                    <a:pt x="22780" y="3507166"/>
                  </a:lnTo>
                  <a:lnTo>
                    <a:pt x="50821" y="3466700"/>
                  </a:lnTo>
                  <a:lnTo>
                    <a:pt x="87054" y="3426682"/>
                  </a:lnTo>
                  <a:lnTo>
                    <a:pt x="3280783" y="232661"/>
                  </a:lnTo>
                  <a:lnTo>
                    <a:pt x="3336968" y="183624"/>
                  </a:lnTo>
                  <a:lnTo>
                    <a:pt x="3418841" y="117807"/>
                  </a:lnTo>
                  <a:lnTo>
                    <a:pt x="3524796" y="35310"/>
                  </a:lnTo>
                  <a:lnTo>
                    <a:pt x="3561796" y="9015"/>
                  </a:lnTo>
                  <a:lnTo>
                    <a:pt x="3600940" y="0"/>
                  </a:lnTo>
                  <a:lnTo>
                    <a:pt x="3641620" y="6032"/>
                  </a:lnTo>
                  <a:lnTo>
                    <a:pt x="3683226" y="24881"/>
                  </a:lnTo>
                  <a:lnTo>
                    <a:pt x="3725151" y="54316"/>
                  </a:lnTo>
                  <a:lnTo>
                    <a:pt x="3766785" y="92105"/>
                  </a:lnTo>
                  <a:lnTo>
                    <a:pt x="7094991" y="3420616"/>
                  </a:lnTo>
                  <a:lnTo>
                    <a:pt x="7132820" y="3462252"/>
                  </a:lnTo>
                  <a:lnTo>
                    <a:pt x="7162261" y="3504170"/>
                  </a:lnTo>
                  <a:lnTo>
                    <a:pt x="7181103" y="3545751"/>
                  </a:lnTo>
                  <a:lnTo>
                    <a:pt x="7187138" y="3586376"/>
                  </a:lnTo>
                  <a:lnTo>
                    <a:pt x="7178157" y="3625429"/>
                  </a:lnTo>
                  <a:lnTo>
                    <a:pt x="7151950" y="3662291"/>
                  </a:lnTo>
                  <a:lnTo>
                    <a:pt x="6952426" y="3861833"/>
                  </a:lnTo>
                  <a:lnTo>
                    <a:pt x="6915425" y="3888161"/>
                  </a:lnTo>
                  <a:lnTo>
                    <a:pt x="6876281" y="3897187"/>
                  </a:lnTo>
                  <a:lnTo>
                    <a:pt x="6835602" y="3891158"/>
                  </a:lnTo>
                  <a:lnTo>
                    <a:pt x="6793995" y="3872319"/>
                  </a:lnTo>
                  <a:lnTo>
                    <a:pt x="6752071" y="3842920"/>
                  </a:lnTo>
                  <a:lnTo>
                    <a:pt x="6710436" y="3805206"/>
                  </a:lnTo>
                  <a:lnTo>
                    <a:pt x="3593887" y="688036"/>
                  </a:lnTo>
                  <a:lnTo>
                    <a:pt x="471272" y="3810936"/>
                  </a:lnTo>
                  <a:lnTo>
                    <a:pt x="431257" y="3847172"/>
                  </a:lnTo>
                  <a:lnTo>
                    <a:pt x="390784" y="3875215"/>
                  </a:lnTo>
                  <a:lnTo>
                    <a:pt x="350404" y="3892885"/>
                  </a:lnTo>
                  <a:lnTo>
                    <a:pt x="310670" y="3897998"/>
                  </a:lnTo>
                  <a:close/>
                </a:path>
              </a:pathLst>
            </a:custGeom>
            <a:solidFill>
              <a:srgbClr val="DF454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971295" y="5821081"/>
              <a:ext cx="1809114" cy="2859405"/>
            </a:xfrm>
            <a:custGeom>
              <a:avLst/>
              <a:gdLst/>
              <a:ahLst/>
              <a:cxnLst/>
              <a:rect l="l" t="t" r="r" b="b"/>
              <a:pathLst>
                <a:path w="1809114" h="2859404">
                  <a:moveTo>
                    <a:pt x="1808521" y="2859315"/>
                  </a:moveTo>
                  <a:lnTo>
                    <a:pt x="0" y="2859315"/>
                  </a:lnTo>
                  <a:lnTo>
                    <a:pt x="0" y="191452"/>
                  </a:lnTo>
                  <a:lnTo>
                    <a:pt x="5068" y="147521"/>
                  </a:lnTo>
                  <a:lnTo>
                    <a:pt x="19498" y="107211"/>
                  </a:lnTo>
                  <a:lnTo>
                    <a:pt x="42130" y="71665"/>
                  </a:lnTo>
                  <a:lnTo>
                    <a:pt x="71800" y="42027"/>
                  </a:lnTo>
                  <a:lnTo>
                    <a:pt x="107349" y="19441"/>
                  </a:lnTo>
                  <a:lnTo>
                    <a:pt x="147614" y="5051"/>
                  </a:lnTo>
                  <a:lnTo>
                    <a:pt x="191434" y="0"/>
                  </a:lnTo>
                  <a:lnTo>
                    <a:pt x="1617086" y="0"/>
                  </a:lnTo>
                  <a:lnTo>
                    <a:pt x="1661012" y="5051"/>
                  </a:lnTo>
                  <a:lnTo>
                    <a:pt x="1701319" y="19441"/>
                  </a:lnTo>
                  <a:lnTo>
                    <a:pt x="1736862" y="42027"/>
                  </a:lnTo>
                  <a:lnTo>
                    <a:pt x="1766497" y="71665"/>
                  </a:lnTo>
                  <a:lnTo>
                    <a:pt x="1789081" y="107211"/>
                  </a:lnTo>
                  <a:lnTo>
                    <a:pt x="1803470" y="147521"/>
                  </a:lnTo>
                  <a:lnTo>
                    <a:pt x="1808521" y="191452"/>
                  </a:lnTo>
                  <a:lnTo>
                    <a:pt x="1808521" y="2859315"/>
                  </a:lnTo>
                  <a:close/>
                </a:path>
              </a:pathLst>
            </a:custGeom>
            <a:solidFill>
              <a:srgbClr val="E982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36258" y="6000399"/>
              <a:ext cx="2206625" cy="1527810"/>
            </a:xfrm>
            <a:custGeom>
              <a:avLst/>
              <a:gdLst/>
              <a:ahLst/>
              <a:cxnLst/>
              <a:rect l="l" t="t" r="r" b="b"/>
              <a:pathLst>
                <a:path w="2206625" h="1527809">
                  <a:moveTo>
                    <a:pt x="2069721" y="1527237"/>
                  </a:moveTo>
                  <a:lnTo>
                    <a:pt x="136835" y="1527237"/>
                  </a:lnTo>
                  <a:lnTo>
                    <a:pt x="93614" y="1519021"/>
                  </a:lnTo>
                  <a:lnTo>
                    <a:pt x="56055" y="1496130"/>
                  </a:lnTo>
                  <a:lnTo>
                    <a:pt x="26423" y="1461202"/>
                  </a:lnTo>
                  <a:lnTo>
                    <a:pt x="6983" y="1416874"/>
                  </a:lnTo>
                  <a:lnTo>
                    <a:pt x="0" y="1365784"/>
                  </a:lnTo>
                  <a:lnTo>
                    <a:pt x="0" y="161453"/>
                  </a:lnTo>
                  <a:lnTo>
                    <a:pt x="6983" y="110492"/>
                  </a:lnTo>
                  <a:lnTo>
                    <a:pt x="26423" y="66180"/>
                  </a:lnTo>
                  <a:lnTo>
                    <a:pt x="56055" y="31203"/>
                  </a:lnTo>
                  <a:lnTo>
                    <a:pt x="93614" y="8248"/>
                  </a:lnTo>
                  <a:lnTo>
                    <a:pt x="136835" y="0"/>
                  </a:lnTo>
                  <a:lnTo>
                    <a:pt x="2069721" y="0"/>
                  </a:lnTo>
                  <a:lnTo>
                    <a:pt x="2112907" y="8248"/>
                  </a:lnTo>
                  <a:lnTo>
                    <a:pt x="2150383" y="31203"/>
                  </a:lnTo>
                  <a:lnTo>
                    <a:pt x="2179915" y="66180"/>
                  </a:lnTo>
                  <a:lnTo>
                    <a:pt x="2199271" y="110492"/>
                  </a:lnTo>
                  <a:lnTo>
                    <a:pt x="2206220" y="161453"/>
                  </a:lnTo>
                  <a:lnTo>
                    <a:pt x="2206220" y="1365784"/>
                  </a:lnTo>
                  <a:lnTo>
                    <a:pt x="2199271" y="1416874"/>
                  </a:lnTo>
                  <a:lnTo>
                    <a:pt x="2179915" y="1461202"/>
                  </a:lnTo>
                  <a:lnTo>
                    <a:pt x="2150383" y="1496130"/>
                  </a:lnTo>
                  <a:lnTo>
                    <a:pt x="2112907" y="1519021"/>
                  </a:lnTo>
                  <a:lnTo>
                    <a:pt x="2069721" y="1527237"/>
                  </a:lnTo>
                  <a:close/>
                </a:path>
              </a:pathLst>
            </a:custGeom>
            <a:solidFill>
              <a:srgbClr val="A6D0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336258" y="6000399"/>
              <a:ext cx="2206625" cy="468630"/>
            </a:xfrm>
            <a:custGeom>
              <a:avLst/>
              <a:gdLst/>
              <a:ahLst/>
              <a:cxnLst/>
              <a:rect l="l" t="t" r="r" b="b"/>
              <a:pathLst>
                <a:path w="2206625" h="468629">
                  <a:moveTo>
                    <a:pt x="2206220" y="468519"/>
                  </a:moveTo>
                  <a:lnTo>
                    <a:pt x="0" y="468519"/>
                  </a:lnTo>
                  <a:lnTo>
                    <a:pt x="0" y="161453"/>
                  </a:lnTo>
                  <a:lnTo>
                    <a:pt x="6983" y="110492"/>
                  </a:lnTo>
                  <a:lnTo>
                    <a:pt x="26423" y="66180"/>
                  </a:lnTo>
                  <a:lnTo>
                    <a:pt x="56055" y="31203"/>
                  </a:lnTo>
                  <a:lnTo>
                    <a:pt x="93614" y="8248"/>
                  </a:lnTo>
                  <a:lnTo>
                    <a:pt x="136835" y="0"/>
                  </a:lnTo>
                  <a:lnTo>
                    <a:pt x="2069722" y="0"/>
                  </a:lnTo>
                  <a:lnTo>
                    <a:pt x="2112908" y="8248"/>
                  </a:lnTo>
                  <a:lnTo>
                    <a:pt x="2150383" y="31203"/>
                  </a:lnTo>
                  <a:lnTo>
                    <a:pt x="2179916" y="66180"/>
                  </a:lnTo>
                  <a:lnTo>
                    <a:pt x="2199272" y="110492"/>
                  </a:lnTo>
                  <a:lnTo>
                    <a:pt x="2206220" y="161453"/>
                  </a:lnTo>
                  <a:lnTo>
                    <a:pt x="2206220" y="468519"/>
                  </a:lnTo>
                  <a:close/>
                </a:path>
              </a:pathLst>
            </a:custGeom>
            <a:solidFill>
              <a:srgbClr val="F7A64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574900" y="3558368"/>
              <a:ext cx="1160145" cy="1160145"/>
            </a:xfrm>
            <a:custGeom>
              <a:avLst/>
              <a:gdLst/>
              <a:ahLst/>
              <a:cxnLst/>
              <a:rect l="l" t="t" r="r" b="b"/>
              <a:pathLst>
                <a:path w="1160145" h="1160145">
                  <a:moveTo>
                    <a:pt x="580034" y="1159838"/>
                  </a:moveTo>
                  <a:lnTo>
                    <a:pt x="532439" y="1157916"/>
                  </a:lnTo>
                  <a:lnTo>
                    <a:pt x="485907" y="1152251"/>
                  </a:lnTo>
                  <a:lnTo>
                    <a:pt x="440588" y="1142990"/>
                  </a:lnTo>
                  <a:lnTo>
                    <a:pt x="396631" y="1130284"/>
                  </a:lnTo>
                  <a:lnTo>
                    <a:pt x="354185" y="1114282"/>
                  </a:lnTo>
                  <a:lnTo>
                    <a:pt x="313398" y="1095132"/>
                  </a:lnTo>
                  <a:lnTo>
                    <a:pt x="274419" y="1072984"/>
                  </a:lnTo>
                  <a:lnTo>
                    <a:pt x="237398" y="1047987"/>
                  </a:lnTo>
                  <a:lnTo>
                    <a:pt x="202483" y="1020290"/>
                  </a:lnTo>
                  <a:lnTo>
                    <a:pt x="169822" y="990042"/>
                  </a:lnTo>
                  <a:lnTo>
                    <a:pt x="139566" y="957393"/>
                  </a:lnTo>
                  <a:lnTo>
                    <a:pt x="111862" y="922491"/>
                  </a:lnTo>
                  <a:lnTo>
                    <a:pt x="86860" y="885486"/>
                  </a:lnTo>
                  <a:lnTo>
                    <a:pt x="64709" y="846527"/>
                  </a:lnTo>
                  <a:lnTo>
                    <a:pt x="45557" y="805763"/>
                  </a:lnTo>
                  <a:lnTo>
                    <a:pt x="29553" y="763343"/>
                  </a:lnTo>
                  <a:lnTo>
                    <a:pt x="16847" y="719416"/>
                  </a:lnTo>
                  <a:lnTo>
                    <a:pt x="7586" y="674132"/>
                  </a:lnTo>
                  <a:lnTo>
                    <a:pt x="1921" y="627639"/>
                  </a:lnTo>
                  <a:lnTo>
                    <a:pt x="0" y="580087"/>
                  </a:lnTo>
                  <a:lnTo>
                    <a:pt x="1921" y="532533"/>
                  </a:lnTo>
                  <a:lnTo>
                    <a:pt x="7586" y="486034"/>
                  </a:lnTo>
                  <a:lnTo>
                    <a:pt x="16847" y="440738"/>
                  </a:lnTo>
                  <a:lnTo>
                    <a:pt x="29553" y="396797"/>
                  </a:lnTo>
                  <a:lnTo>
                    <a:pt x="45557" y="354360"/>
                  </a:lnTo>
                  <a:lnTo>
                    <a:pt x="64709" y="313575"/>
                  </a:lnTo>
                  <a:lnTo>
                    <a:pt x="86860" y="274594"/>
                  </a:lnTo>
                  <a:lnTo>
                    <a:pt x="111862" y="237565"/>
                  </a:lnTo>
                  <a:lnTo>
                    <a:pt x="139566" y="202639"/>
                  </a:lnTo>
                  <a:lnTo>
                    <a:pt x="169822" y="169964"/>
                  </a:lnTo>
                  <a:lnTo>
                    <a:pt x="202483" y="139691"/>
                  </a:lnTo>
                  <a:lnTo>
                    <a:pt x="237398" y="111970"/>
                  </a:lnTo>
                  <a:lnTo>
                    <a:pt x="274419" y="86949"/>
                  </a:lnTo>
                  <a:lnTo>
                    <a:pt x="313398" y="64779"/>
                  </a:lnTo>
                  <a:lnTo>
                    <a:pt x="354185" y="45609"/>
                  </a:lnTo>
                  <a:lnTo>
                    <a:pt x="396631" y="29588"/>
                  </a:lnTo>
                  <a:lnTo>
                    <a:pt x="440588" y="16868"/>
                  </a:lnTo>
                  <a:lnTo>
                    <a:pt x="485907" y="7596"/>
                  </a:lnTo>
                  <a:lnTo>
                    <a:pt x="532439" y="1924"/>
                  </a:lnTo>
                  <a:lnTo>
                    <a:pt x="580034" y="0"/>
                  </a:lnTo>
                  <a:lnTo>
                    <a:pt x="627582" y="1924"/>
                  </a:lnTo>
                  <a:lnTo>
                    <a:pt x="674070" y="7596"/>
                  </a:lnTo>
                  <a:lnTo>
                    <a:pt x="719350" y="16868"/>
                  </a:lnTo>
                  <a:lnTo>
                    <a:pt x="763272" y="29588"/>
                  </a:lnTo>
                  <a:lnTo>
                    <a:pt x="805689" y="45609"/>
                  </a:lnTo>
                  <a:lnTo>
                    <a:pt x="846449" y="64779"/>
                  </a:lnTo>
                  <a:lnTo>
                    <a:pt x="885404" y="86949"/>
                  </a:lnTo>
                  <a:lnTo>
                    <a:pt x="922406" y="111970"/>
                  </a:lnTo>
                  <a:lnTo>
                    <a:pt x="957305" y="139691"/>
                  </a:lnTo>
                  <a:lnTo>
                    <a:pt x="989951" y="169964"/>
                  </a:lnTo>
                  <a:lnTo>
                    <a:pt x="1020196" y="202639"/>
                  </a:lnTo>
                  <a:lnTo>
                    <a:pt x="1047890" y="237565"/>
                  </a:lnTo>
                  <a:lnTo>
                    <a:pt x="1072885" y="274594"/>
                  </a:lnTo>
                  <a:lnTo>
                    <a:pt x="1095031" y="313575"/>
                  </a:lnTo>
                  <a:lnTo>
                    <a:pt x="1114179" y="354360"/>
                  </a:lnTo>
                  <a:lnTo>
                    <a:pt x="1130180" y="396797"/>
                  </a:lnTo>
                  <a:lnTo>
                    <a:pt x="1142885" y="440738"/>
                  </a:lnTo>
                  <a:lnTo>
                    <a:pt x="1152145" y="486033"/>
                  </a:lnTo>
                  <a:lnTo>
                    <a:pt x="1157810" y="532533"/>
                  </a:lnTo>
                  <a:lnTo>
                    <a:pt x="1159731" y="580087"/>
                  </a:lnTo>
                  <a:lnTo>
                    <a:pt x="1157810" y="627639"/>
                  </a:lnTo>
                  <a:lnTo>
                    <a:pt x="1152145" y="674132"/>
                  </a:lnTo>
                  <a:lnTo>
                    <a:pt x="1142885" y="719416"/>
                  </a:lnTo>
                  <a:lnTo>
                    <a:pt x="1130180" y="763343"/>
                  </a:lnTo>
                  <a:lnTo>
                    <a:pt x="1114179" y="805763"/>
                  </a:lnTo>
                  <a:lnTo>
                    <a:pt x="1095031" y="846527"/>
                  </a:lnTo>
                  <a:lnTo>
                    <a:pt x="1072885" y="885486"/>
                  </a:lnTo>
                  <a:lnTo>
                    <a:pt x="1047890" y="922491"/>
                  </a:lnTo>
                  <a:lnTo>
                    <a:pt x="1020196" y="957393"/>
                  </a:lnTo>
                  <a:lnTo>
                    <a:pt x="989951" y="990042"/>
                  </a:lnTo>
                  <a:lnTo>
                    <a:pt x="957305" y="1020290"/>
                  </a:lnTo>
                  <a:lnTo>
                    <a:pt x="922406" y="1047987"/>
                  </a:lnTo>
                  <a:lnTo>
                    <a:pt x="885404" y="1072984"/>
                  </a:lnTo>
                  <a:lnTo>
                    <a:pt x="846449" y="1095132"/>
                  </a:lnTo>
                  <a:lnTo>
                    <a:pt x="805689" y="1114282"/>
                  </a:lnTo>
                  <a:lnTo>
                    <a:pt x="763272" y="1130284"/>
                  </a:lnTo>
                  <a:lnTo>
                    <a:pt x="719350" y="1142990"/>
                  </a:lnTo>
                  <a:lnTo>
                    <a:pt x="674070" y="1152251"/>
                  </a:lnTo>
                  <a:lnTo>
                    <a:pt x="627582" y="1157916"/>
                  </a:lnTo>
                  <a:lnTo>
                    <a:pt x="580034" y="1159838"/>
                  </a:lnTo>
                  <a:close/>
                </a:path>
              </a:pathLst>
            </a:custGeom>
            <a:solidFill>
              <a:srgbClr val="E982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714094" y="3697576"/>
              <a:ext cx="882015" cy="882015"/>
            </a:xfrm>
            <a:custGeom>
              <a:avLst/>
              <a:gdLst/>
              <a:ahLst/>
              <a:cxnLst/>
              <a:rect l="l" t="t" r="r" b="b"/>
              <a:pathLst>
                <a:path w="882014" h="882014">
                  <a:moveTo>
                    <a:pt x="440839" y="881760"/>
                  </a:moveTo>
                  <a:lnTo>
                    <a:pt x="392828" y="879171"/>
                  </a:lnTo>
                  <a:lnTo>
                    <a:pt x="346308" y="871585"/>
                  </a:lnTo>
                  <a:lnTo>
                    <a:pt x="301550" y="859271"/>
                  </a:lnTo>
                  <a:lnTo>
                    <a:pt x="258823" y="842498"/>
                  </a:lnTo>
                  <a:lnTo>
                    <a:pt x="218397" y="821537"/>
                  </a:lnTo>
                  <a:lnTo>
                    <a:pt x="180542" y="796658"/>
                  </a:lnTo>
                  <a:lnTo>
                    <a:pt x="145526" y="768129"/>
                  </a:lnTo>
                  <a:lnTo>
                    <a:pt x="113620" y="736220"/>
                  </a:lnTo>
                  <a:lnTo>
                    <a:pt x="85094" y="701201"/>
                  </a:lnTo>
                  <a:lnTo>
                    <a:pt x="60216" y="663342"/>
                  </a:lnTo>
                  <a:lnTo>
                    <a:pt x="39257" y="622912"/>
                  </a:lnTo>
                  <a:lnTo>
                    <a:pt x="22486" y="580181"/>
                  </a:lnTo>
                  <a:lnTo>
                    <a:pt x="10173" y="535419"/>
                  </a:lnTo>
                  <a:lnTo>
                    <a:pt x="2588" y="488895"/>
                  </a:lnTo>
                  <a:lnTo>
                    <a:pt x="0" y="440880"/>
                  </a:lnTo>
                  <a:lnTo>
                    <a:pt x="2588" y="392805"/>
                  </a:lnTo>
                  <a:lnTo>
                    <a:pt x="10173" y="346239"/>
                  </a:lnTo>
                  <a:lnTo>
                    <a:pt x="22486" y="301448"/>
                  </a:lnTo>
                  <a:lnTo>
                    <a:pt x="39257" y="258702"/>
                  </a:lnTo>
                  <a:lnTo>
                    <a:pt x="60216" y="218267"/>
                  </a:lnTo>
                  <a:lnTo>
                    <a:pt x="85094" y="180412"/>
                  </a:lnTo>
                  <a:lnTo>
                    <a:pt x="113620" y="145405"/>
                  </a:lnTo>
                  <a:lnTo>
                    <a:pt x="145526" y="113513"/>
                  </a:lnTo>
                  <a:lnTo>
                    <a:pt x="180542" y="85004"/>
                  </a:lnTo>
                  <a:lnTo>
                    <a:pt x="218397" y="60147"/>
                  </a:lnTo>
                  <a:lnTo>
                    <a:pt x="258823" y="39208"/>
                  </a:lnTo>
                  <a:lnTo>
                    <a:pt x="301550" y="22456"/>
                  </a:lnTo>
                  <a:lnTo>
                    <a:pt x="346308" y="10159"/>
                  </a:lnTo>
                  <a:lnTo>
                    <a:pt x="392828" y="2584"/>
                  </a:lnTo>
                  <a:lnTo>
                    <a:pt x="440839" y="0"/>
                  </a:lnTo>
                  <a:lnTo>
                    <a:pt x="488851" y="2584"/>
                  </a:lnTo>
                  <a:lnTo>
                    <a:pt x="535370" y="10159"/>
                  </a:lnTo>
                  <a:lnTo>
                    <a:pt x="580128" y="22456"/>
                  </a:lnTo>
                  <a:lnTo>
                    <a:pt x="622855" y="39208"/>
                  </a:lnTo>
                  <a:lnTo>
                    <a:pt x="663281" y="60147"/>
                  </a:lnTo>
                  <a:lnTo>
                    <a:pt x="701137" y="85004"/>
                  </a:lnTo>
                  <a:lnTo>
                    <a:pt x="736153" y="113513"/>
                  </a:lnTo>
                  <a:lnTo>
                    <a:pt x="768058" y="145405"/>
                  </a:lnTo>
                  <a:lnTo>
                    <a:pt x="796585" y="180412"/>
                  </a:lnTo>
                  <a:lnTo>
                    <a:pt x="821462" y="218267"/>
                  </a:lnTo>
                  <a:lnTo>
                    <a:pt x="842421" y="258702"/>
                  </a:lnTo>
                  <a:lnTo>
                    <a:pt x="859192" y="301448"/>
                  </a:lnTo>
                  <a:lnTo>
                    <a:pt x="871505" y="346239"/>
                  </a:lnTo>
                  <a:lnTo>
                    <a:pt x="879091" y="392805"/>
                  </a:lnTo>
                  <a:lnTo>
                    <a:pt x="881679" y="440880"/>
                  </a:lnTo>
                  <a:lnTo>
                    <a:pt x="879091" y="488895"/>
                  </a:lnTo>
                  <a:lnTo>
                    <a:pt x="871505" y="535419"/>
                  </a:lnTo>
                  <a:lnTo>
                    <a:pt x="859192" y="580181"/>
                  </a:lnTo>
                  <a:lnTo>
                    <a:pt x="842421" y="622912"/>
                  </a:lnTo>
                  <a:lnTo>
                    <a:pt x="821462" y="663342"/>
                  </a:lnTo>
                  <a:lnTo>
                    <a:pt x="796585" y="701201"/>
                  </a:lnTo>
                  <a:lnTo>
                    <a:pt x="768058" y="736220"/>
                  </a:lnTo>
                  <a:lnTo>
                    <a:pt x="736153" y="768129"/>
                  </a:lnTo>
                  <a:lnTo>
                    <a:pt x="701137" y="796658"/>
                  </a:lnTo>
                  <a:lnTo>
                    <a:pt x="663281" y="821537"/>
                  </a:lnTo>
                  <a:lnTo>
                    <a:pt x="622855" y="842498"/>
                  </a:lnTo>
                  <a:lnTo>
                    <a:pt x="580128" y="859271"/>
                  </a:lnTo>
                  <a:lnTo>
                    <a:pt x="535370" y="871585"/>
                  </a:lnTo>
                  <a:lnTo>
                    <a:pt x="488851" y="879171"/>
                  </a:lnTo>
                  <a:lnTo>
                    <a:pt x="440839" y="881760"/>
                  </a:lnTo>
                  <a:close/>
                </a:path>
              </a:pathLst>
            </a:custGeom>
            <a:solidFill>
              <a:srgbClr val="A6D0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228743" y="7539098"/>
              <a:ext cx="3382010" cy="1137285"/>
            </a:xfrm>
            <a:custGeom>
              <a:avLst/>
              <a:gdLst/>
              <a:ahLst/>
              <a:cxnLst/>
              <a:rect l="l" t="t" r="r" b="b"/>
              <a:pathLst>
                <a:path w="3382009" h="1137284">
                  <a:moveTo>
                    <a:pt x="3051501" y="1137254"/>
                  </a:moveTo>
                  <a:lnTo>
                    <a:pt x="330293" y="1137254"/>
                  </a:lnTo>
                  <a:lnTo>
                    <a:pt x="281502" y="1133678"/>
                  </a:lnTo>
                  <a:lnTo>
                    <a:pt x="234929" y="1123291"/>
                  </a:lnTo>
                  <a:lnTo>
                    <a:pt x="191084" y="1106601"/>
                  </a:lnTo>
                  <a:lnTo>
                    <a:pt x="150480" y="1084118"/>
                  </a:lnTo>
                  <a:lnTo>
                    <a:pt x="113629" y="1056349"/>
                  </a:lnTo>
                  <a:lnTo>
                    <a:pt x="81042" y="1023805"/>
                  </a:lnTo>
                  <a:lnTo>
                    <a:pt x="53232" y="986995"/>
                  </a:lnTo>
                  <a:lnTo>
                    <a:pt x="30711" y="946427"/>
                  </a:lnTo>
                  <a:lnTo>
                    <a:pt x="13990" y="902610"/>
                  </a:lnTo>
                  <a:lnTo>
                    <a:pt x="3583" y="856054"/>
                  </a:lnTo>
                  <a:lnTo>
                    <a:pt x="0" y="807268"/>
                  </a:lnTo>
                  <a:lnTo>
                    <a:pt x="3583" y="758473"/>
                  </a:lnTo>
                  <a:lnTo>
                    <a:pt x="13990" y="711896"/>
                  </a:lnTo>
                  <a:lnTo>
                    <a:pt x="30711" y="668047"/>
                  </a:lnTo>
                  <a:lnTo>
                    <a:pt x="53232" y="627440"/>
                  </a:lnTo>
                  <a:lnTo>
                    <a:pt x="81042" y="590585"/>
                  </a:lnTo>
                  <a:lnTo>
                    <a:pt x="113629" y="557995"/>
                  </a:lnTo>
                  <a:lnTo>
                    <a:pt x="150480" y="530183"/>
                  </a:lnTo>
                  <a:lnTo>
                    <a:pt x="191084" y="507659"/>
                  </a:lnTo>
                  <a:lnTo>
                    <a:pt x="234929" y="490937"/>
                  </a:lnTo>
                  <a:lnTo>
                    <a:pt x="281502" y="480528"/>
                  </a:lnTo>
                  <a:lnTo>
                    <a:pt x="330293" y="476945"/>
                  </a:lnTo>
                  <a:lnTo>
                    <a:pt x="364259" y="478683"/>
                  </a:lnTo>
                  <a:lnTo>
                    <a:pt x="397278" y="483771"/>
                  </a:lnTo>
                  <a:lnTo>
                    <a:pt x="429159" y="492018"/>
                  </a:lnTo>
                  <a:lnTo>
                    <a:pt x="459713" y="503236"/>
                  </a:lnTo>
                  <a:lnTo>
                    <a:pt x="458365" y="476945"/>
                  </a:lnTo>
                  <a:lnTo>
                    <a:pt x="461948" y="428158"/>
                  </a:lnTo>
                  <a:lnTo>
                    <a:pt x="472356" y="381602"/>
                  </a:lnTo>
                  <a:lnTo>
                    <a:pt x="489077" y="337786"/>
                  </a:lnTo>
                  <a:lnTo>
                    <a:pt x="511598" y="297218"/>
                  </a:lnTo>
                  <a:lnTo>
                    <a:pt x="539408" y="260407"/>
                  </a:lnTo>
                  <a:lnTo>
                    <a:pt x="571995" y="227863"/>
                  </a:lnTo>
                  <a:lnTo>
                    <a:pt x="608846" y="200095"/>
                  </a:lnTo>
                  <a:lnTo>
                    <a:pt x="649450" y="177612"/>
                  </a:lnTo>
                  <a:lnTo>
                    <a:pt x="693295" y="160922"/>
                  </a:lnTo>
                  <a:lnTo>
                    <a:pt x="739868" y="150535"/>
                  </a:lnTo>
                  <a:lnTo>
                    <a:pt x="788658" y="146959"/>
                  </a:lnTo>
                  <a:lnTo>
                    <a:pt x="838074" y="150628"/>
                  </a:lnTo>
                  <a:lnTo>
                    <a:pt x="885156" y="161283"/>
                  </a:lnTo>
                  <a:lnTo>
                    <a:pt x="929384" y="178401"/>
                  </a:lnTo>
                  <a:lnTo>
                    <a:pt x="970240" y="201456"/>
                  </a:lnTo>
                  <a:lnTo>
                    <a:pt x="1007205" y="229923"/>
                  </a:lnTo>
                  <a:lnTo>
                    <a:pt x="1039759" y="263279"/>
                  </a:lnTo>
                  <a:lnTo>
                    <a:pt x="1067385" y="300998"/>
                  </a:lnTo>
                  <a:lnTo>
                    <a:pt x="1106133" y="267454"/>
                  </a:lnTo>
                  <a:lnTo>
                    <a:pt x="1150885" y="241969"/>
                  </a:lnTo>
                  <a:lnTo>
                    <a:pt x="1200566" y="225775"/>
                  </a:lnTo>
                  <a:lnTo>
                    <a:pt x="1254101" y="220102"/>
                  </a:lnTo>
                  <a:lnTo>
                    <a:pt x="1295109" y="223363"/>
                  </a:lnTo>
                  <a:lnTo>
                    <a:pt x="1333936" y="232785"/>
                  </a:lnTo>
                  <a:lnTo>
                    <a:pt x="1370172" y="247831"/>
                  </a:lnTo>
                  <a:lnTo>
                    <a:pt x="1403407" y="267966"/>
                  </a:lnTo>
                  <a:lnTo>
                    <a:pt x="1415179" y="223441"/>
                  </a:lnTo>
                  <a:lnTo>
                    <a:pt x="1432791" y="181594"/>
                  </a:lnTo>
                  <a:lnTo>
                    <a:pt x="1455774" y="142897"/>
                  </a:lnTo>
                  <a:lnTo>
                    <a:pt x="1483658" y="107825"/>
                  </a:lnTo>
                  <a:lnTo>
                    <a:pt x="1515976" y="76850"/>
                  </a:lnTo>
                  <a:lnTo>
                    <a:pt x="1552257" y="50446"/>
                  </a:lnTo>
                  <a:lnTo>
                    <a:pt x="1592032" y="29085"/>
                  </a:lnTo>
                  <a:lnTo>
                    <a:pt x="1634833" y="13242"/>
                  </a:lnTo>
                  <a:lnTo>
                    <a:pt x="1680190" y="3389"/>
                  </a:lnTo>
                  <a:lnTo>
                    <a:pt x="1727633" y="0"/>
                  </a:lnTo>
                  <a:lnTo>
                    <a:pt x="1778826" y="3969"/>
                  </a:lnTo>
                  <a:lnTo>
                    <a:pt x="1827531" y="15476"/>
                  </a:lnTo>
                  <a:lnTo>
                    <a:pt x="1873157" y="33918"/>
                  </a:lnTo>
                  <a:lnTo>
                    <a:pt x="1915112" y="58694"/>
                  </a:lnTo>
                  <a:lnTo>
                    <a:pt x="1952808" y="89201"/>
                  </a:lnTo>
                  <a:lnTo>
                    <a:pt x="1985651" y="124838"/>
                  </a:lnTo>
                  <a:lnTo>
                    <a:pt x="2013052" y="165002"/>
                  </a:lnTo>
                  <a:lnTo>
                    <a:pt x="2034420" y="209092"/>
                  </a:lnTo>
                  <a:lnTo>
                    <a:pt x="2049163" y="256505"/>
                  </a:lnTo>
                  <a:lnTo>
                    <a:pt x="2079128" y="241148"/>
                  </a:lnTo>
                  <a:lnTo>
                    <a:pt x="2111178" y="229709"/>
                  </a:lnTo>
                  <a:lnTo>
                    <a:pt x="2144997" y="222567"/>
                  </a:lnTo>
                  <a:lnTo>
                    <a:pt x="2180270" y="220102"/>
                  </a:lnTo>
                  <a:lnTo>
                    <a:pt x="2233117" y="225539"/>
                  </a:lnTo>
                  <a:lnTo>
                    <a:pt x="2282162" y="241103"/>
                  </a:lnTo>
                  <a:lnTo>
                    <a:pt x="2326354" y="265679"/>
                  </a:lnTo>
                  <a:lnTo>
                    <a:pt x="2364641" y="298151"/>
                  </a:lnTo>
                  <a:lnTo>
                    <a:pt x="2395971" y="337401"/>
                  </a:lnTo>
                  <a:lnTo>
                    <a:pt x="2427170" y="298151"/>
                  </a:lnTo>
                  <a:lnTo>
                    <a:pt x="2465422" y="265679"/>
                  </a:lnTo>
                  <a:lnTo>
                    <a:pt x="2509611" y="241103"/>
                  </a:lnTo>
                  <a:lnTo>
                    <a:pt x="2558621" y="225539"/>
                  </a:lnTo>
                  <a:lnTo>
                    <a:pt x="2611336" y="220102"/>
                  </a:lnTo>
                  <a:lnTo>
                    <a:pt x="2657514" y="224239"/>
                  </a:lnTo>
                  <a:lnTo>
                    <a:pt x="2700970" y="236165"/>
                  </a:lnTo>
                  <a:lnTo>
                    <a:pt x="2740981" y="255157"/>
                  </a:lnTo>
                  <a:lnTo>
                    <a:pt x="2776823" y="280491"/>
                  </a:lnTo>
                  <a:lnTo>
                    <a:pt x="2807772" y="311443"/>
                  </a:lnTo>
                  <a:lnTo>
                    <a:pt x="2833104" y="347288"/>
                  </a:lnTo>
                  <a:lnTo>
                    <a:pt x="2852094" y="387303"/>
                  </a:lnTo>
                  <a:lnTo>
                    <a:pt x="2864019" y="430763"/>
                  </a:lnTo>
                  <a:lnTo>
                    <a:pt x="2868155" y="476945"/>
                  </a:lnTo>
                  <a:lnTo>
                    <a:pt x="2867607" y="492687"/>
                  </a:lnTo>
                  <a:lnTo>
                    <a:pt x="2866049" y="508082"/>
                  </a:lnTo>
                  <a:lnTo>
                    <a:pt x="2863605" y="523160"/>
                  </a:lnTo>
                  <a:lnTo>
                    <a:pt x="2860403" y="537954"/>
                  </a:lnTo>
                  <a:lnTo>
                    <a:pt x="2902964" y="512211"/>
                  </a:lnTo>
                  <a:lnTo>
                    <a:pt x="2949380" y="493040"/>
                  </a:lnTo>
                  <a:lnTo>
                    <a:pt x="2999082" y="481074"/>
                  </a:lnTo>
                  <a:lnTo>
                    <a:pt x="3051501" y="476945"/>
                  </a:lnTo>
                  <a:lnTo>
                    <a:pt x="3100283" y="480528"/>
                  </a:lnTo>
                  <a:lnTo>
                    <a:pt x="3146835" y="490937"/>
                  </a:lnTo>
                  <a:lnTo>
                    <a:pt x="3190647" y="507659"/>
                  </a:lnTo>
                  <a:lnTo>
                    <a:pt x="3231212" y="530182"/>
                  </a:lnTo>
                  <a:lnTo>
                    <a:pt x="3268019" y="557995"/>
                  </a:lnTo>
                  <a:lnTo>
                    <a:pt x="3300560" y="590584"/>
                  </a:lnTo>
                  <a:lnTo>
                    <a:pt x="3328325" y="627439"/>
                  </a:lnTo>
                  <a:lnTo>
                    <a:pt x="3350807" y="668047"/>
                  </a:lnTo>
                  <a:lnTo>
                    <a:pt x="3367495" y="711896"/>
                  </a:lnTo>
                  <a:lnTo>
                    <a:pt x="3377881" y="758473"/>
                  </a:lnTo>
                  <a:lnTo>
                    <a:pt x="3381456" y="807268"/>
                  </a:lnTo>
                  <a:lnTo>
                    <a:pt x="3377881" y="856055"/>
                  </a:lnTo>
                  <a:lnTo>
                    <a:pt x="3367495" y="902611"/>
                  </a:lnTo>
                  <a:lnTo>
                    <a:pt x="3350807" y="946427"/>
                  </a:lnTo>
                  <a:lnTo>
                    <a:pt x="3328325" y="986995"/>
                  </a:lnTo>
                  <a:lnTo>
                    <a:pt x="3300560" y="1023806"/>
                  </a:lnTo>
                  <a:lnTo>
                    <a:pt x="3268019" y="1056350"/>
                  </a:lnTo>
                  <a:lnTo>
                    <a:pt x="3231212" y="1084118"/>
                  </a:lnTo>
                  <a:lnTo>
                    <a:pt x="3190647" y="1106601"/>
                  </a:lnTo>
                  <a:lnTo>
                    <a:pt x="3146835" y="1123291"/>
                  </a:lnTo>
                  <a:lnTo>
                    <a:pt x="3100283" y="1133679"/>
                  </a:lnTo>
                  <a:lnTo>
                    <a:pt x="3051501" y="1137254"/>
                  </a:lnTo>
                  <a:close/>
                </a:path>
              </a:pathLst>
            </a:custGeom>
            <a:solidFill>
              <a:srgbClr val="53C28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9684505" y="1464359"/>
            <a:ext cx="7589520" cy="6807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dirty="0" sz="4800" spc="15">
                <a:solidFill>
                  <a:srgbClr val="5C1C58"/>
                </a:solidFill>
                <a:latin typeface="Trebuchet MS"/>
                <a:cs typeface="Trebuchet MS"/>
              </a:rPr>
              <a:t>Пере</a:t>
            </a:r>
            <a:r>
              <a:rPr dirty="0" sz="4800" spc="-50">
                <a:solidFill>
                  <a:srgbClr val="5C1C58"/>
                </a:solidFill>
                <a:latin typeface="Trebuchet MS"/>
                <a:cs typeface="Trebuchet MS"/>
              </a:rPr>
              <a:t>д</a:t>
            </a:r>
            <a:r>
              <a:rPr dirty="0" sz="4800" spc="-23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20">
                <a:solidFill>
                  <a:srgbClr val="5C1C58"/>
                </a:solidFill>
                <a:latin typeface="Trebuchet MS"/>
                <a:cs typeface="Trebuchet MS"/>
              </a:rPr>
              <a:t>т</a:t>
            </a:r>
            <a:r>
              <a:rPr dirty="0" sz="4800" spc="-130">
                <a:solidFill>
                  <a:srgbClr val="5C1C58"/>
                </a:solidFill>
                <a:latin typeface="Trebuchet MS"/>
                <a:cs typeface="Trebuchet MS"/>
              </a:rPr>
              <a:t>ем,</a:t>
            </a:r>
            <a:r>
              <a:rPr dirty="0" sz="4800" spc="-23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40">
                <a:solidFill>
                  <a:srgbClr val="5C1C58"/>
                </a:solidFill>
                <a:latin typeface="Trebuchet MS"/>
                <a:cs typeface="Trebuchet MS"/>
              </a:rPr>
              <a:t>к</a:t>
            </a:r>
            <a:r>
              <a:rPr dirty="0" sz="4800" spc="-25">
                <a:solidFill>
                  <a:srgbClr val="5C1C58"/>
                </a:solidFill>
                <a:latin typeface="Trebuchet MS"/>
                <a:cs typeface="Trebuchet MS"/>
              </a:rPr>
              <a:t>а</a:t>
            </a:r>
            <a:r>
              <a:rPr dirty="0" sz="4800" spc="-140">
                <a:solidFill>
                  <a:srgbClr val="5C1C58"/>
                </a:solidFill>
                <a:latin typeface="Trebuchet MS"/>
                <a:cs typeface="Trebuchet MS"/>
              </a:rPr>
              <a:t>к</a:t>
            </a:r>
            <a:r>
              <a:rPr dirty="0" sz="4800" spc="-23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114">
                <a:solidFill>
                  <a:srgbClr val="5C1C58"/>
                </a:solidFill>
                <a:latin typeface="Trebuchet MS"/>
                <a:cs typeface="Trebuchet MS"/>
              </a:rPr>
              <a:t>п</a:t>
            </a:r>
            <a:r>
              <a:rPr dirty="0" sz="4800" spc="-114">
                <a:solidFill>
                  <a:srgbClr val="5C1C58"/>
                </a:solidFill>
                <a:latin typeface="Trebuchet MS"/>
                <a:cs typeface="Trebuchet MS"/>
              </a:rPr>
              <a:t>ерееха</a:t>
            </a:r>
            <a:r>
              <a:rPr dirty="0" sz="4800" spc="-120">
                <a:solidFill>
                  <a:srgbClr val="5C1C58"/>
                </a:solidFill>
                <a:latin typeface="Trebuchet MS"/>
                <a:cs typeface="Trebuchet MS"/>
              </a:rPr>
              <a:t>т</a:t>
            </a:r>
            <a:r>
              <a:rPr dirty="0" sz="4800" spc="-35">
                <a:solidFill>
                  <a:srgbClr val="5C1C58"/>
                </a:solidFill>
                <a:latin typeface="Trebuchet MS"/>
                <a:cs typeface="Trebuchet MS"/>
              </a:rPr>
              <a:t>ь</a:t>
            </a:r>
            <a:r>
              <a:rPr dirty="0" sz="4800" spc="-23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15">
                <a:solidFill>
                  <a:srgbClr val="5C1C58"/>
                </a:solidFill>
                <a:latin typeface="Trebuchet MS"/>
                <a:cs typeface="Trebuchet MS"/>
              </a:rPr>
              <a:t>в  </a:t>
            </a:r>
            <a:r>
              <a:rPr dirty="0" sz="4800" spc="35">
                <a:solidFill>
                  <a:srgbClr val="5C1C58"/>
                </a:solidFill>
                <a:latin typeface="Trebuchet MS"/>
                <a:cs typeface="Trebuchet MS"/>
              </a:rPr>
              <a:t>новую </a:t>
            </a:r>
            <a:r>
              <a:rPr dirty="0" sz="4800" spc="-55">
                <a:solidFill>
                  <a:srgbClr val="5C1C58"/>
                </a:solidFill>
                <a:latin typeface="Trebuchet MS"/>
                <a:cs typeface="Trebuchet MS"/>
              </a:rPr>
              <a:t>квартnру, </a:t>
            </a:r>
            <a:r>
              <a:rPr dirty="0" sz="4800" spc="-60">
                <a:solidFill>
                  <a:srgbClr val="5C1C58"/>
                </a:solidFill>
                <a:latin typeface="Trebuchet MS"/>
                <a:cs typeface="Trebuchet MS"/>
              </a:rPr>
              <a:t>семья </a:t>
            </a:r>
            <a:r>
              <a:rPr dirty="0" sz="4800" spc="-5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15">
                <a:solidFill>
                  <a:srgbClr val="5C1C58"/>
                </a:solidFill>
                <a:latin typeface="Trebuchet MS"/>
                <a:cs typeface="Trebuchet MS"/>
              </a:rPr>
              <a:t>Ивановых </a:t>
            </a:r>
            <a:r>
              <a:rPr dirty="0" sz="4800">
                <a:solidFill>
                  <a:srgbClr val="5C1C58"/>
                </a:solidFill>
                <a:latin typeface="Trebuchet MS"/>
                <a:cs typeface="Trebuchet MS"/>
              </a:rPr>
              <a:t>наводnла </a:t>
            </a:r>
            <a:r>
              <a:rPr dirty="0" sz="4800" spc="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5">
                <a:solidFill>
                  <a:srgbClr val="5C1C58"/>
                </a:solidFill>
                <a:latin typeface="Trebuchet MS"/>
                <a:cs typeface="Trebuchet MS"/>
              </a:rPr>
              <a:t>порядок</a:t>
            </a:r>
            <a:r>
              <a:rPr dirty="0" sz="4800" spc="-24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25">
                <a:solidFill>
                  <a:srgbClr val="5C1C58"/>
                </a:solidFill>
                <a:latin typeface="Trebuchet MS"/>
                <a:cs typeface="Trebuchet MS"/>
              </a:rPr>
              <a:t>в</a:t>
            </a:r>
            <a:r>
              <a:rPr dirty="0" sz="4800" spc="-24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5">
                <a:solidFill>
                  <a:srgbClr val="5C1C58"/>
                </a:solidFill>
                <a:latin typeface="Trebuchet MS"/>
                <a:cs typeface="Trebuchet MS"/>
              </a:rPr>
              <a:t>старом</a:t>
            </a:r>
            <a:r>
              <a:rPr dirty="0" sz="4800" spc="-24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85">
                <a:solidFill>
                  <a:srgbClr val="5C1C58"/>
                </a:solidFill>
                <a:latin typeface="Trebuchet MS"/>
                <a:cs typeface="Trebuchet MS"/>
              </a:rPr>
              <a:t>жnлье.</a:t>
            </a:r>
            <a:endParaRPr sz="4800">
              <a:latin typeface="Trebuchet MS"/>
              <a:cs typeface="Trebuchet MS"/>
            </a:endParaRPr>
          </a:p>
          <a:p>
            <a:pPr marL="12700" marR="1181100">
              <a:lnSpc>
                <a:spcPct val="115900"/>
              </a:lnSpc>
            </a:pPr>
            <a:r>
              <a:rPr dirty="0" sz="4800" spc="165">
                <a:solidFill>
                  <a:srgbClr val="5C1C58"/>
                </a:solidFill>
                <a:latin typeface="Trebuchet MS"/>
                <a:cs typeface="Trebuchet MS"/>
              </a:rPr>
              <a:t>Онn</a:t>
            </a:r>
            <a:r>
              <a:rPr dirty="0" sz="4800" spc="-260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5">
                <a:solidFill>
                  <a:srgbClr val="5C1C58"/>
                </a:solidFill>
                <a:latin typeface="Trebuchet MS"/>
                <a:cs typeface="Trebuchet MS"/>
              </a:rPr>
              <a:t>рачбnралn</a:t>
            </a:r>
            <a:r>
              <a:rPr dirty="0" sz="4800" spc="-254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35">
                <a:solidFill>
                  <a:srgbClr val="5C1C58"/>
                </a:solidFill>
                <a:latin typeface="Trebuchet MS"/>
                <a:cs typeface="Trebuchet MS"/>
              </a:rPr>
              <a:t>вещn</a:t>
            </a:r>
            <a:r>
              <a:rPr dirty="0" sz="4800" spc="-254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110">
                <a:solidFill>
                  <a:srgbClr val="5C1C58"/>
                </a:solidFill>
                <a:latin typeface="Trebuchet MS"/>
                <a:cs typeface="Trebuchet MS"/>
              </a:rPr>
              <a:t>n </a:t>
            </a:r>
            <a:r>
              <a:rPr dirty="0" sz="4800" spc="-143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50">
                <a:solidFill>
                  <a:srgbClr val="5C1C58"/>
                </a:solidFill>
                <a:latin typeface="Trebuchet MS"/>
                <a:cs typeface="Trebuchet MS"/>
              </a:rPr>
              <a:t>думалn,</a:t>
            </a:r>
            <a:r>
              <a:rPr dirty="0" sz="4800" spc="-240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5">
                <a:solidFill>
                  <a:srgbClr val="5C1C58"/>
                </a:solidFill>
                <a:latin typeface="Trebuchet MS"/>
                <a:cs typeface="Trebuchet MS"/>
              </a:rPr>
              <a:t>что</a:t>
            </a:r>
            <a:endParaRPr sz="4800">
              <a:latin typeface="Trebuchet MS"/>
              <a:cs typeface="Trebuchet MS"/>
            </a:endParaRPr>
          </a:p>
          <a:p>
            <a:pPr marL="12700" marR="576580">
              <a:lnSpc>
                <a:spcPct val="115900"/>
              </a:lnSpc>
            </a:pPr>
            <a:r>
              <a:rPr dirty="0" sz="4800" spc="10">
                <a:solidFill>
                  <a:srgbClr val="5C1C58"/>
                </a:solidFill>
                <a:latin typeface="Trebuchet MS"/>
                <a:cs typeface="Trebuchet MS"/>
              </a:rPr>
              <a:t>нужно</a:t>
            </a:r>
            <a:r>
              <a:rPr dirty="0" sz="4800" spc="-254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55">
                <a:solidFill>
                  <a:srgbClr val="5C1C58"/>
                </a:solidFill>
                <a:latin typeface="Trebuchet MS"/>
                <a:cs typeface="Trebuchet MS"/>
              </a:rPr>
              <a:t>чабрать</a:t>
            </a:r>
            <a:r>
              <a:rPr dirty="0" sz="4800" spc="-250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75">
                <a:solidFill>
                  <a:srgbClr val="5C1C58"/>
                </a:solidFill>
                <a:latin typeface="Trebuchet MS"/>
                <a:cs typeface="Trebuchet MS"/>
              </a:rPr>
              <a:t>с</a:t>
            </a:r>
            <a:r>
              <a:rPr dirty="0" sz="4800" spc="-250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35">
                <a:solidFill>
                  <a:srgbClr val="5C1C58"/>
                </a:solidFill>
                <a:latin typeface="Trebuchet MS"/>
                <a:cs typeface="Trebuchet MS"/>
              </a:rPr>
              <a:t>собой,</a:t>
            </a:r>
            <a:r>
              <a:rPr dirty="0" sz="4800" spc="-250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25">
                <a:solidFill>
                  <a:srgbClr val="5C1C58"/>
                </a:solidFill>
                <a:latin typeface="Trebuchet MS"/>
                <a:cs typeface="Trebuchet MS"/>
              </a:rPr>
              <a:t>а </a:t>
            </a:r>
            <a:r>
              <a:rPr dirty="0" sz="4800" spc="-1435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5">
                <a:solidFill>
                  <a:srgbClr val="5C1C58"/>
                </a:solidFill>
                <a:latin typeface="Trebuchet MS"/>
                <a:cs typeface="Trebuchet MS"/>
              </a:rPr>
              <a:t>что</a:t>
            </a:r>
            <a:r>
              <a:rPr dirty="0" sz="4800" spc="-240">
                <a:solidFill>
                  <a:srgbClr val="5C1C58"/>
                </a:solidFill>
                <a:latin typeface="Trebuchet MS"/>
                <a:cs typeface="Trebuchet MS"/>
              </a:rPr>
              <a:t> </a:t>
            </a:r>
            <a:r>
              <a:rPr dirty="0" sz="4800" spc="-114">
                <a:solidFill>
                  <a:srgbClr val="5C1C58"/>
                </a:solidFill>
                <a:latin typeface="Trebuchet MS"/>
                <a:cs typeface="Trebuchet MS"/>
              </a:rPr>
              <a:t>нет.</a:t>
            </a:r>
            <a:endParaRPr sz="4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B6EF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76720" y="2156046"/>
            <a:ext cx="17492980" cy="673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2400" spc="-50">
                <a:latin typeface="Microsoft Sans Serif"/>
                <a:cs typeface="Microsoft Sans Serif"/>
              </a:rPr>
              <a:t>В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30">
                <a:latin typeface="Microsoft Sans Serif"/>
                <a:cs typeface="Microsoft Sans Serif"/>
              </a:rPr>
              <a:t>результате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100">
                <a:latin typeface="Microsoft Sans Serif"/>
                <a:cs typeface="Microsoft Sans Serif"/>
              </a:rPr>
              <a:t>проведенного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50">
                <a:latin typeface="Microsoft Sans Serif"/>
                <a:cs typeface="Microsoft Sans Serif"/>
              </a:rPr>
              <a:t>исследования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было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50">
                <a:latin typeface="Microsoft Sans Serif"/>
                <a:cs typeface="Microsoft Sans Serif"/>
              </a:rPr>
              <a:t>установлено,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05">
                <a:latin typeface="Microsoft Sans Serif"/>
                <a:cs typeface="Microsoft Sans Serif"/>
              </a:rPr>
              <a:t>что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80">
                <a:latin typeface="Microsoft Sans Serif"/>
                <a:cs typeface="Microsoft Sans Serif"/>
              </a:rPr>
              <a:t>участники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60">
                <a:latin typeface="Microsoft Sans Serif"/>
                <a:cs typeface="Microsoft Sans Serif"/>
              </a:rPr>
              <a:t>эксперимента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имеют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преимущественно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 spc="95">
                <a:latin typeface="Microsoft Sans Serif"/>
                <a:cs typeface="Microsoft Sans Serif"/>
              </a:rPr>
              <a:t>высокий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00">
                <a:latin typeface="Microsoft Sans Serif"/>
                <a:cs typeface="Microsoft Sans Serif"/>
              </a:rPr>
              <a:t>уровень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05">
                <a:latin typeface="Microsoft Sans Serif"/>
                <a:cs typeface="Microsoft Sans Serif"/>
              </a:rPr>
              <a:t>оригинальности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55">
                <a:latin typeface="Microsoft Sans Serif"/>
                <a:cs typeface="Microsoft Sans Serif"/>
              </a:rPr>
              <a:t>при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образовании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14">
                <a:latin typeface="Microsoft Sans Serif"/>
                <a:cs typeface="Microsoft Sans Serif"/>
              </a:rPr>
              <a:t>новых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80">
                <a:latin typeface="Microsoft Sans Serif"/>
                <a:cs typeface="Microsoft Sans Serif"/>
              </a:rPr>
              <a:t>окказиональных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единиц.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00">
              <a:latin typeface="Microsoft Sans Serif"/>
              <a:cs typeface="Microsoft Sans Serif"/>
            </a:endParaRPr>
          </a:p>
          <a:p>
            <a:pPr marL="12700" marR="304165">
              <a:lnSpc>
                <a:spcPct val="114599"/>
              </a:lnSpc>
            </a:pPr>
            <a:r>
              <a:rPr dirty="0" sz="2400" spc="-5">
                <a:latin typeface="Microsoft Sans Serif"/>
                <a:cs typeface="Microsoft Sans Serif"/>
              </a:rPr>
              <a:t>Редко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происходили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30">
                <a:latin typeface="Microsoft Sans Serif"/>
                <a:cs typeface="Microsoft Sans Serif"/>
              </a:rPr>
              <a:t>случаи,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когда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80">
                <a:latin typeface="Microsoft Sans Serif"/>
                <a:cs typeface="Microsoft Sans Serif"/>
              </a:rPr>
              <a:t>ребенок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95">
                <a:latin typeface="Microsoft Sans Serif"/>
                <a:cs typeface="Microsoft Sans Serif"/>
              </a:rPr>
              <a:t>не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мог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65">
                <a:latin typeface="Microsoft Sans Serif"/>
                <a:cs typeface="Microsoft Sans Serif"/>
              </a:rPr>
              <a:t>образовать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00">
                <a:latin typeface="Microsoft Sans Serif"/>
                <a:cs typeface="Microsoft Sans Serif"/>
              </a:rPr>
              <a:t>новое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30">
                <a:latin typeface="Microsoft Sans Serif"/>
                <a:cs typeface="Microsoft Sans Serif"/>
              </a:rPr>
              <a:t>слово,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в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60">
                <a:latin typeface="Microsoft Sans Serif"/>
                <a:cs typeface="Microsoft Sans Serif"/>
              </a:rPr>
              <a:t>таких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60">
                <a:latin typeface="Microsoft Sans Serif"/>
                <a:cs typeface="Microsoft Sans Serif"/>
              </a:rPr>
              <a:t>ситуациях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образовывали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100">
                <a:latin typeface="Microsoft Sans Serif"/>
                <a:cs typeface="Microsoft Sans Serif"/>
              </a:rPr>
              <a:t>новое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 spc="65">
                <a:latin typeface="Microsoft Sans Serif"/>
                <a:cs typeface="Microsoft Sans Serif"/>
              </a:rPr>
              <a:t>словосочетания </a:t>
            </a:r>
            <a:r>
              <a:rPr dirty="0" sz="2400" spc="50">
                <a:latin typeface="Microsoft Sans Serif"/>
                <a:cs typeface="Microsoft Sans Serif"/>
              </a:rPr>
              <a:t>(ярче всего </a:t>
            </a:r>
            <a:r>
              <a:rPr dirty="0" sz="2400" spc="35">
                <a:latin typeface="Microsoft Sans Serif"/>
                <a:cs typeface="Microsoft Sans Serif"/>
              </a:rPr>
              <a:t>это </a:t>
            </a:r>
            <a:r>
              <a:rPr dirty="0" sz="2400" spc="60">
                <a:latin typeface="Microsoft Sans Serif"/>
                <a:cs typeface="Microsoft Sans Serif"/>
              </a:rPr>
              <a:t>демонстрирует </a:t>
            </a:r>
            <a:r>
              <a:rPr dirty="0" sz="2400" spc="70">
                <a:latin typeface="Microsoft Sans Serif"/>
                <a:cs typeface="Microsoft Sans Serif"/>
              </a:rPr>
              <a:t>пара </a:t>
            </a:r>
            <a:r>
              <a:rPr dirty="0" sz="2400" spc="125">
                <a:latin typeface="Microsoft Sans Serif"/>
                <a:cs typeface="Microsoft Sans Serif"/>
              </a:rPr>
              <a:t>спичечный </a:t>
            </a:r>
            <a:r>
              <a:rPr dirty="0" sz="2400" spc="85">
                <a:latin typeface="Microsoft Sans Serif"/>
                <a:cs typeface="Microsoft Sans Serif"/>
              </a:rPr>
              <a:t>коробок </a:t>
            </a:r>
            <a:r>
              <a:rPr dirty="0" sz="2400" spc="-30">
                <a:latin typeface="Microsoft Sans Serif"/>
                <a:cs typeface="Microsoft Sans Serif"/>
              </a:rPr>
              <a:t>+ </a:t>
            </a:r>
            <a:r>
              <a:rPr dirty="0" sz="2400" spc="10">
                <a:latin typeface="Microsoft Sans Serif"/>
                <a:cs typeface="Microsoft Sans Serif"/>
              </a:rPr>
              <a:t>бусы, </a:t>
            </a:r>
            <a:r>
              <a:rPr dirty="0" sz="2400" spc="45">
                <a:latin typeface="Microsoft Sans Serif"/>
                <a:cs typeface="Microsoft Sans Serif"/>
              </a:rPr>
              <a:t>дети </a:t>
            </a:r>
            <a:r>
              <a:rPr dirty="0" sz="2400" spc="40">
                <a:latin typeface="Microsoft Sans Serif"/>
                <a:cs typeface="Microsoft Sans Serif"/>
              </a:rPr>
              <a:t>давали </a:t>
            </a:r>
            <a:r>
              <a:rPr dirty="0" sz="2400" spc="60">
                <a:latin typeface="Microsoft Sans Serif"/>
                <a:cs typeface="Microsoft Sans Serif"/>
              </a:rPr>
              <a:t>ответы </a:t>
            </a:r>
            <a:r>
              <a:rPr dirty="0" sz="2400" spc="105">
                <a:latin typeface="Microsoft Sans Serif"/>
                <a:cs typeface="Microsoft Sans Serif"/>
              </a:rPr>
              <a:t>"спичечные </a:t>
            </a:r>
            <a:r>
              <a:rPr dirty="0" sz="2400" spc="110">
                <a:latin typeface="Microsoft Sans Serif"/>
                <a:cs typeface="Microsoft Sans Serif"/>
              </a:rPr>
              <a:t> </a:t>
            </a:r>
            <a:r>
              <a:rPr dirty="0" sz="2400" spc="25">
                <a:latin typeface="Microsoft Sans Serif"/>
                <a:cs typeface="Microsoft Sans Serif"/>
              </a:rPr>
              <a:t>бусы")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00">
              <a:latin typeface="Microsoft Sans Serif"/>
              <a:cs typeface="Microsoft Sans Serif"/>
            </a:endParaRPr>
          </a:p>
          <a:p>
            <a:pPr marL="12700" marR="445134">
              <a:lnSpc>
                <a:spcPct val="114599"/>
              </a:lnSpc>
            </a:pPr>
            <a:r>
              <a:rPr dirty="0" sz="2400" spc="35">
                <a:latin typeface="Microsoft Sans Serif"/>
                <a:cs typeface="Microsoft Sans Serif"/>
              </a:rPr>
              <a:t>Морфемами,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80">
                <a:latin typeface="Microsoft Sans Serif"/>
                <a:cs typeface="Microsoft Sans Serif"/>
              </a:rPr>
              <a:t>которые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65">
                <a:latin typeface="Microsoft Sans Serif"/>
                <a:cs typeface="Microsoft Sans Serif"/>
              </a:rPr>
              <a:t>наиболее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50">
                <a:latin typeface="Microsoft Sans Serif"/>
                <a:cs typeface="Microsoft Sans Serif"/>
              </a:rPr>
              <a:t>часто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использовались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участниками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60">
                <a:latin typeface="Microsoft Sans Serif"/>
                <a:cs typeface="Microsoft Sans Serif"/>
              </a:rPr>
              <a:t>эксперимента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25">
                <a:latin typeface="Microsoft Sans Serif"/>
                <a:cs typeface="Microsoft Sans Serif"/>
              </a:rPr>
              <a:t>стали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130">
                <a:latin typeface="Microsoft Sans Serif"/>
                <a:cs typeface="Microsoft Sans Serif"/>
              </a:rPr>
              <a:t>корни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слов.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-20">
                <a:latin typeface="Microsoft Sans Serif"/>
                <a:cs typeface="Microsoft Sans Serif"/>
              </a:rPr>
              <a:t>Реже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105">
                <a:latin typeface="Microsoft Sans Serif"/>
                <a:cs typeface="Microsoft Sans Serif"/>
              </a:rPr>
              <a:t>можно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было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видеть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30">
                <a:latin typeface="Microsoft Sans Serif"/>
                <a:cs typeface="Microsoft Sans Serif"/>
              </a:rPr>
              <a:t>случаи,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когда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к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35">
                <a:latin typeface="Microsoft Sans Serif"/>
                <a:cs typeface="Microsoft Sans Serif"/>
              </a:rPr>
              <a:t>корню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00">
                <a:latin typeface="Microsoft Sans Serif"/>
                <a:cs typeface="Microsoft Sans Serif"/>
              </a:rPr>
              <a:t>одного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25">
                <a:latin typeface="Microsoft Sans Serif"/>
                <a:cs typeface="Microsoft Sans Serif"/>
              </a:rPr>
              <a:t>слова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5">
                <a:latin typeface="Microsoft Sans Serif"/>
                <a:cs typeface="Microsoft Sans Serif"/>
              </a:rPr>
              <a:t>прибавлялись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-35">
                <a:latin typeface="Microsoft Sans Serif"/>
                <a:cs typeface="Microsoft Sans Serif"/>
              </a:rPr>
              <a:t>суффиксы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14">
                <a:latin typeface="Microsoft Sans Serif"/>
                <a:cs typeface="Microsoft Sans Serif"/>
              </a:rPr>
              <a:t>или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10">
                <a:latin typeface="Microsoft Sans Serif"/>
                <a:cs typeface="Microsoft Sans Serif"/>
              </a:rPr>
              <a:t>окончание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80">
                <a:latin typeface="Microsoft Sans Serif"/>
                <a:cs typeface="Microsoft Sans Serif"/>
              </a:rPr>
              <a:t>другого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слова.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900">
              <a:latin typeface="Microsoft Sans Serif"/>
              <a:cs typeface="Microsoft Sans Serif"/>
            </a:endParaRPr>
          </a:p>
          <a:p>
            <a:pPr marL="12700" marR="113664">
              <a:lnSpc>
                <a:spcPct val="114599"/>
              </a:lnSpc>
              <a:tabLst>
                <a:tab pos="4599940" algn="l"/>
              </a:tabLst>
            </a:pPr>
            <a:r>
              <a:rPr dirty="0" sz="2400" spc="85">
                <a:latin typeface="Microsoft Sans Serif"/>
                <a:cs typeface="Microsoft Sans Serif"/>
              </a:rPr>
              <a:t>Половине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5">
                <a:latin typeface="Microsoft Sans Serif"/>
                <a:cs typeface="Microsoft Sans Serif"/>
              </a:rPr>
              <a:t>участников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сложно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35">
                <a:latin typeface="Microsoft Sans Serif"/>
                <a:cs typeface="Microsoft Sans Serif"/>
              </a:rPr>
              <a:t>давалось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5">
                <a:latin typeface="Microsoft Sans Serif"/>
                <a:cs typeface="Microsoft Sans Serif"/>
              </a:rPr>
              <a:t>придумать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114">
                <a:latin typeface="Microsoft Sans Serif"/>
                <a:cs typeface="Microsoft Sans Serif"/>
              </a:rPr>
              <a:t>оригинальное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10">
                <a:latin typeface="Microsoft Sans Serif"/>
                <a:cs typeface="Microsoft Sans Serif"/>
              </a:rPr>
              <a:t>применение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10">
                <a:latin typeface="Microsoft Sans Serif"/>
                <a:cs typeface="Microsoft Sans Serif"/>
              </a:rPr>
              <a:t>новым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30">
                <a:latin typeface="Microsoft Sans Serif"/>
                <a:cs typeface="Microsoft Sans Serif"/>
              </a:rPr>
              <a:t>предметам,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однако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50">
                <a:latin typeface="Microsoft Sans Serif"/>
                <a:cs typeface="Microsoft Sans Serif"/>
              </a:rPr>
              <a:t>близкое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к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 spc="95">
                <a:latin typeface="Microsoft Sans Serif"/>
                <a:cs typeface="Microsoft Sans Serif"/>
              </a:rPr>
              <a:t>традиционному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130">
                <a:latin typeface="Microsoft Sans Serif"/>
                <a:cs typeface="Microsoft Sans Serif"/>
              </a:rPr>
              <a:t>применению	</a:t>
            </a:r>
            <a:r>
              <a:rPr dirty="0" sz="2400" spc="75">
                <a:latin typeface="Microsoft Sans Serif"/>
                <a:cs typeface="Microsoft Sans Serif"/>
              </a:rPr>
              <a:t>исходных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60">
                <a:latin typeface="Microsoft Sans Serif"/>
                <a:cs typeface="Microsoft Sans Serif"/>
              </a:rPr>
              <a:t>предметов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60">
                <a:latin typeface="Microsoft Sans Serif"/>
                <a:cs typeface="Microsoft Sans Serif"/>
              </a:rPr>
              <a:t>они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подбирали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40">
                <a:latin typeface="Microsoft Sans Serif"/>
                <a:cs typeface="Microsoft Sans Serif"/>
              </a:rPr>
              <a:t>легко.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00">
              <a:latin typeface="Microsoft Sans Serif"/>
              <a:cs typeface="Microsoft Sans Serif"/>
            </a:endParaRPr>
          </a:p>
          <a:p>
            <a:pPr algn="just" marL="12700" marR="301625">
              <a:lnSpc>
                <a:spcPct val="114599"/>
              </a:lnSpc>
            </a:pPr>
            <a:r>
              <a:rPr dirty="0" sz="2400" spc="50">
                <a:latin typeface="Microsoft Sans Serif"/>
                <a:cs typeface="Microsoft Sans Serif"/>
              </a:rPr>
              <a:t>Зависимость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между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10">
                <a:latin typeface="Microsoft Sans Serif"/>
                <a:cs typeface="Microsoft Sans Serif"/>
              </a:rPr>
              <a:t>оригинальностью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75">
                <a:latin typeface="Microsoft Sans Serif"/>
                <a:cs typeface="Microsoft Sans Serif"/>
              </a:rPr>
              <a:t>и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95">
                <a:latin typeface="Microsoft Sans Serif"/>
                <a:cs typeface="Microsoft Sans Serif"/>
              </a:rPr>
              <a:t>вариативностью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использования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предмета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установить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95">
                <a:latin typeface="Microsoft Sans Serif"/>
                <a:cs typeface="Microsoft Sans Serif"/>
              </a:rPr>
              <a:t>не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5">
                <a:latin typeface="Microsoft Sans Serif"/>
                <a:cs typeface="Microsoft Sans Serif"/>
              </a:rPr>
              <a:t>удалось,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так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30">
                <a:latin typeface="Microsoft Sans Serif"/>
                <a:cs typeface="Microsoft Sans Serif"/>
              </a:rPr>
              <a:t>как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дети,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показывающие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70">
                <a:latin typeface="Microsoft Sans Serif"/>
                <a:cs typeface="Microsoft Sans Serif"/>
              </a:rPr>
              <a:t>высокие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результаты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135">
                <a:latin typeface="Microsoft Sans Serif"/>
                <a:cs typeface="Microsoft Sans Serif"/>
              </a:rPr>
              <a:t>по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55">
                <a:latin typeface="Microsoft Sans Serif"/>
                <a:cs typeface="Microsoft Sans Serif"/>
              </a:rPr>
              <a:t>параметру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105">
                <a:latin typeface="Microsoft Sans Serif"/>
                <a:cs typeface="Microsoft Sans Serif"/>
              </a:rPr>
              <a:t>оригинальности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95">
                <a:latin typeface="Microsoft Sans Serif"/>
                <a:cs typeface="Microsoft Sans Serif"/>
              </a:rPr>
              <a:t>не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всегда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выходили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на</a:t>
            </a:r>
            <a:r>
              <a:rPr dirty="0" sz="2400" spc="-5">
                <a:latin typeface="Microsoft Sans Serif"/>
                <a:cs typeface="Microsoft Sans Serif"/>
              </a:rPr>
              <a:t> </a:t>
            </a:r>
            <a:r>
              <a:rPr dirty="0" sz="2400" spc="110">
                <a:latin typeface="Microsoft Sans Serif"/>
                <a:cs typeface="Microsoft Sans Serif"/>
              </a:rPr>
              <a:t>аналогичный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114">
                <a:latin typeface="Microsoft Sans Serif"/>
                <a:cs typeface="Microsoft Sans Serif"/>
              </a:rPr>
              <a:t>или </a:t>
            </a:r>
            <a:r>
              <a:rPr dirty="0" sz="2400" spc="-630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близкий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к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90">
                <a:latin typeface="Microsoft Sans Serif"/>
                <a:cs typeface="Microsoft Sans Serif"/>
              </a:rPr>
              <a:t>аналогичному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00">
                <a:latin typeface="Microsoft Sans Serif"/>
                <a:cs typeface="Microsoft Sans Serif"/>
              </a:rPr>
              <a:t>уровень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135">
                <a:latin typeface="Microsoft Sans Serif"/>
                <a:cs typeface="Microsoft Sans Serif"/>
              </a:rPr>
              <a:t>по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55">
                <a:latin typeface="Microsoft Sans Serif"/>
                <a:cs typeface="Microsoft Sans Serif"/>
              </a:rPr>
              <a:t>параметру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вариативности</a:t>
            </a:r>
            <a:r>
              <a:rPr dirty="0" sz="2400" spc="610">
                <a:latin typeface="Microsoft Sans Serif"/>
                <a:cs typeface="Microsoft Sans Serif"/>
              </a:rPr>
              <a:t> </a:t>
            </a:r>
            <a:r>
              <a:rPr dirty="0" sz="2400" spc="85">
                <a:latin typeface="Microsoft Sans Serif"/>
                <a:cs typeface="Microsoft Sans Serif"/>
              </a:rPr>
              <a:t>использования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45">
                <a:latin typeface="Microsoft Sans Serif"/>
                <a:cs typeface="Microsoft Sans Serif"/>
              </a:rPr>
              <a:t>предмета</a:t>
            </a:r>
            <a:r>
              <a:rPr dirty="0" sz="2400" spc="-15">
                <a:latin typeface="Microsoft Sans Serif"/>
                <a:cs typeface="Microsoft Sans Serif"/>
              </a:rPr>
              <a:t> </a:t>
            </a:r>
            <a:r>
              <a:rPr dirty="0" sz="2400" spc="175">
                <a:latin typeface="Microsoft Sans Serif"/>
                <a:cs typeface="Microsoft Sans Serif"/>
              </a:rPr>
              <a:t>и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 spc="75">
                <a:latin typeface="Microsoft Sans Serif"/>
                <a:cs typeface="Microsoft Sans Serif"/>
              </a:rPr>
              <a:t>наоборот.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44071" y="139604"/>
            <a:ext cx="4438015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0" spc="600">
                <a:solidFill>
                  <a:srgbClr val="0F0E0D"/>
                </a:solidFill>
                <a:latin typeface="Cambria"/>
                <a:cs typeface="Cambria"/>
              </a:rPr>
              <a:t>Вывод:</a:t>
            </a:r>
            <a:endParaRPr sz="90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40205" y="5751621"/>
            <a:ext cx="6755765" cy="19399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635">
              <a:lnSpc>
                <a:spcPct val="116300"/>
              </a:lnSpc>
              <a:spcBef>
                <a:spcPts val="100"/>
              </a:spcBef>
            </a:pPr>
            <a:r>
              <a:rPr dirty="0" sz="3600" spc="185">
                <a:solidFill>
                  <a:srgbClr val="042A20"/>
                </a:solidFill>
                <a:latin typeface="Trebuchet MS"/>
                <a:cs typeface="Trebuchet MS"/>
              </a:rPr>
              <a:t>А </a:t>
            </a:r>
            <a:r>
              <a:rPr dirty="0" sz="3600" spc="-10">
                <a:solidFill>
                  <a:srgbClr val="042A20"/>
                </a:solidFill>
                <a:latin typeface="Trebuchet MS"/>
                <a:cs typeface="Trebuchet MS"/>
              </a:rPr>
              <a:t>вот </a:t>
            </a:r>
            <a:r>
              <a:rPr dirty="0" sz="3600" spc="20">
                <a:solidFill>
                  <a:srgbClr val="042A20"/>
                </a:solidFill>
                <a:latin typeface="Trebuchet MS"/>
                <a:cs typeface="Trebuchet MS"/>
              </a:rPr>
              <a:t>мама </a:t>
            </a:r>
            <a:r>
              <a:rPr dirty="0" sz="3600" spc="10">
                <a:solidFill>
                  <a:srgbClr val="042A20"/>
                </a:solidFill>
                <a:latin typeface="Trebuchet MS"/>
                <a:cs typeface="Trebuchet MS"/>
              </a:rPr>
              <a:t>Ивановых </a:t>
            </a:r>
            <a:r>
              <a:rPr dirty="0" sz="3600" spc="-10">
                <a:solidFill>
                  <a:srgbClr val="042A20"/>
                </a:solidFill>
                <a:latin typeface="Trebuchet MS"/>
                <a:cs typeface="Trebuchet MS"/>
              </a:rPr>
              <a:t>очень </a:t>
            </a:r>
            <a:r>
              <a:rPr dirty="0" sz="3600" spc="-5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5">
                <a:solidFill>
                  <a:srgbClr val="042A20"/>
                </a:solidFill>
                <a:latin typeface="Trebuchet MS"/>
                <a:cs typeface="Trebuchet MS"/>
              </a:rPr>
              <a:t>любnт</a:t>
            </a:r>
            <a:r>
              <a:rPr dirty="0" sz="3600" spc="-185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-40">
                <a:solidFill>
                  <a:srgbClr val="042A20"/>
                </a:solidFill>
                <a:latin typeface="Trebuchet MS"/>
                <a:cs typeface="Trebuchet MS"/>
              </a:rPr>
              <a:t>порядок,</a:t>
            </a:r>
            <a:r>
              <a:rPr dirty="0" sz="3600" spc="-180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5">
                <a:solidFill>
                  <a:srgbClr val="042A20"/>
                </a:solidFill>
                <a:latin typeface="Trebuchet MS"/>
                <a:cs typeface="Trebuchet MS"/>
              </a:rPr>
              <a:t>поэтому</a:t>
            </a:r>
            <a:r>
              <a:rPr dirty="0" sz="3600" spc="-180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-10">
                <a:solidFill>
                  <a:srgbClr val="042A20"/>
                </a:solidFill>
                <a:latin typeface="Trebuchet MS"/>
                <a:cs typeface="Trebuchet MS"/>
              </a:rPr>
              <a:t>быстро </a:t>
            </a:r>
            <a:r>
              <a:rPr dirty="0" sz="3600" spc="-1075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-55">
                <a:solidFill>
                  <a:srgbClr val="042A20"/>
                </a:solidFill>
                <a:latin typeface="Trebuchet MS"/>
                <a:cs typeface="Trebuchet MS"/>
              </a:rPr>
              <a:t>nчбавляется</a:t>
            </a:r>
            <a:r>
              <a:rPr dirty="0" sz="3600" spc="-185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-25">
                <a:solidFill>
                  <a:srgbClr val="042A20"/>
                </a:solidFill>
                <a:latin typeface="Trebuchet MS"/>
                <a:cs typeface="Trebuchet MS"/>
              </a:rPr>
              <a:t>от</a:t>
            </a:r>
            <a:r>
              <a:rPr dirty="0" sz="3600" spc="-180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-45">
                <a:solidFill>
                  <a:srgbClr val="042A20"/>
                </a:solidFill>
                <a:latin typeface="Trebuchet MS"/>
                <a:cs typeface="Trebuchet MS"/>
              </a:rPr>
              <a:t>старых</a:t>
            </a:r>
            <a:r>
              <a:rPr dirty="0" sz="3600" spc="-180">
                <a:solidFill>
                  <a:srgbClr val="042A20"/>
                </a:solidFill>
                <a:latin typeface="Trebuchet MS"/>
                <a:cs typeface="Trebuchet MS"/>
              </a:rPr>
              <a:t> </a:t>
            </a:r>
            <a:r>
              <a:rPr dirty="0" sz="3600" spc="-45">
                <a:solidFill>
                  <a:srgbClr val="042A20"/>
                </a:solidFill>
                <a:latin typeface="Trebuchet MS"/>
                <a:cs typeface="Trebuchet MS"/>
              </a:rPr>
              <a:t>вещей.</a:t>
            </a:r>
            <a:endParaRPr sz="3600">
              <a:latin typeface="Trebuchet MS"/>
              <a:cs typeface="Trebuchet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5718" y="510493"/>
            <a:ext cx="3333631" cy="499705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74424" y="474361"/>
            <a:ext cx="5551787" cy="505405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750283" y="8856143"/>
            <a:ext cx="11866245" cy="95885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95"/>
              </a:spcBef>
            </a:pP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Папа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90" b="1">
                <a:solidFill>
                  <a:srgbClr val="042A20"/>
                </a:solidFill>
                <a:latin typeface="Arial"/>
                <a:cs typeface="Arial"/>
              </a:rPr>
              <a:t>с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20" b="1">
                <a:solidFill>
                  <a:srgbClr val="042A20"/>
                </a:solidFill>
                <a:latin typeface="Arial"/>
                <a:cs typeface="Arial"/>
              </a:rPr>
              <a:t>мамой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55" b="1">
                <a:solidFill>
                  <a:srgbClr val="042A20"/>
                </a:solidFill>
                <a:latin typeface="Arial"/>
                <a:cs typeface="Arial"/>
              </a:rPr>
              <a:t>договорnлnсь,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50" b="1">
                <a:solidFill>
                  <a:srgbClr val="042A20"/>
                </a:solidFill>
                <a:latin typeface="Arial"/>
                <a:cs typeface="Arial"/>
              </a:rPr>
              <a:t>что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65" b="1">
                <a:solidFill>
                  <a:srgbClr val="042A20"/>
                </a:solidFill>
                <a:latin typeface="Arial"/>
                <a:cs typeface="Arial"/>
              </a:rPr>
              <a:t>еслn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40" b="1">
                <a:solidFill>
                  <a:srgbClr val="042A20"/>
                </a:solidFill>
                <a:latin typeface="Arial"/>
                <a:cs typeface="Arial"/>
              </a:rPr>
              <a:t>найдется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60" b="1">
                <a:solidFill>
                  <a:srgbClr val="042A20"/>
                </a:solidFill>
                <a:latin typeface="Arial"/>
                <a:cs typeface="Arial"/>
              </a:rPr>
              <a:t>способ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80" b="1">
                <a:solidFill>
                  <a:srgbClr val="042A20"/>
                </a:solidFill>
                <a:latin typeface="Arial"/>
                <a:cs typeface="Arial"/>
              </a:rPr>
              <a:t>дать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70" b="1">
                <a:solidFill>
                  <a:srgbClr val="042A20"/>
                </a:solidFill>
                <a:latin typeface="Arial"/>
                <a:cs typeface="Arial"/>
              </a:rPr>
              <a:t>"вторую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10" b="1">
                <a:solidFill>
                  <a:srgbClr val="042A20"/>
                </a:solidFill>
                <a:latin typeface="Arial"/>
                <a:cs typeface="Arial"/>
              </a:rPr>
              <a:t>жncнь"</a:t>
            </a:r>
            <a:endParaRPr sz="265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495"/>
              </a:spcBef>
            </a:pPr>
            <a:r>
              <a:rPr dirty="0" sz="2650" spc="-190" b="1">
                <a:solidFill>
                  <a:srgbClr val="042A20"/>
                </a:solidFill>
                <a:latin typeface="Arial"/>
                <a:cs typeface="Arial"/>
              </a:rPr>
              <a:t>старым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95" b="1">
                <a:solidFill>
                  <a:srgbClr val="042A20"/>
                </a:solidFill>
                <a:latin typeface="Arial"/>
                <a:cs typeface="Arial"/>
              </a:rPr>
              <a:t>вещам,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65" b="1">
                <a:solidFill>
                  <a:srgbClr val="042A20"/>
                </a:solidFill>
                <a:latin typeface="Arial"/>
                <a:cs typeface="Arial"/>
              </a:rPr>
              <a:t>то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14" b="1">
                <a:solidFill>
                  <a:srgbClr val="042A20"/>
                </a:solidFill>
                <a:latin typeface="Arial"/>
                <a:cs typeface="Arial"/>
              </a:rPr>
              <a:t>онn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45" b="1">
                <a:solidFill>
                  <a:srgbClr val="042A20"/>
                </a:solidFill>
                <a:latin typeface="Arial"/>
                <a:cs typeface="Arial"/>
              </a:rPr>
              <a:t>nх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150" b="1">
                <a:solidFill>
                  <a:srgbClr val="042A20"/>
                </a:solidFill>
                <a:latin typeface="Arial"/>
                <a:cs typeface="Arial"/>
              </a:rPr>
              <a:t>перевеcут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245" b="1">
                <a:solidFill>
                  <a:srgbClr val="042A20"/>
                </a:solidFill>
                <a:latin typeface="Arial"/>
                <a:cs typeface="Arial"/>
              </a:rPr>
              <a:t>в</a:t>
            </a:r>
            <a:r>
              <a:rPr dirty="0" sz="2650" spc="-85" b="1">
                <a:solidFill>
                  <a:srgbClr val="042A20"/>
                </a:solidFill>
                <a:latin typeface="Arial"/>
                <a:cs typeface="Arial"/>
              </a:rPr>
              <a:t> </a:t>
            </a:r>
            <a:r>
              <a:rPr dirty="0" sz="2650" spc="-204" b="1">
                <a:solidFill>
                  <a:srgbClr val="042A20"/>
                </a:solidFill>
                <a:latin typeface="Arial"/>
                <a:cs typeface="Arial"/>
              </a:rPr>
              <a:t>новый</a:t>
            </a:r>
            <a:r>
              <a:rPr dirty="0" sz="2650" spc="-80" b="1">
                <a:solidFill>
                  <a:srgbClr val="042A20"/>
                </a:solidFill>
                <a:latin typeface="Arial"/>
                <a:cs typeface="Arial"/>
              </a:rPr>
              <a:t> дом.</a:t>
            </a:r>
            <a:endParaRPr sz="2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82087" y="5874010"/>
            <a:ext cx="6725284" cy="21590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>
              <a:lnSpc>
                <a:spcPct val="116700"/>
              </a:lnSpc>
              <a:spcBef>
                <a:spcPts val="90"/>
              </a:spcBef>
            </a:pPr>
            <a:r>
              <a:rPr dirty="0" sz="3000" spc="85">
                <a:latin typeface="Trebuchet MS"/>
                <a:cs typeface="Trebuchet MS"/>
              </a:rPr>
              <a:t>Папа </a:t>
            </a:r>
            <a:r>
              <a:rPr dirty="0" sz="3000" spc="25">
                <a:latin typeface="Trebuchet MS"/>
                <a:cs typeface="Trebuchet MS"/>
              </a:rPr>
              <a:t>Ивановых </a:t>
            </a:r>
            <a:r>
              <a:rPr dirty="0" sz="3000" spc="155">
                <a:latin typeface="Trebuchet MS"/>
                <a:cs typeface="Trebuchet MS"/>
              </a:rPr>
              <a:t>- </a:t>
            </a:r>
            <a:r>
              <a:rPr dirty="0" sz="3000" spc="5">
                <a:latin typeface="Trebuchet MS"/>
                <a:cs typeface="Trebuchet MS"/>
              </a:rPr>
              <a:t>очень </a:t>
            </a:r>
            <a:r>
              <a:rPr dirty="0" sz="3000" spc="15">
                <a:latin typeface="Trebuchet MS"/>
                <a:cs typeface="Trebuchet MS"/>
              </a:rPr>
              <a:t>практnчный </a:t>
            </a:r>
            <a:r>
              <a:rPr dirty="0" sz="3000" spc="20">
                <a:latin typeface="Trebuchet MS"/>
                <a:cs typeface="Trebuchet MS"/>
              </a:rPr>
              <a:t> </a:t>
            </a:r>
            <a:r>
              <a:rPr dirty="0" sz="3000" spc="-35">
                <a:latin typeface="Trebuchet MS"/>
                <a:cs typeface="Trebuchet MS"/>
              </a:rPr>
              <a:t>человек </a:t>
            </a:r>
            <a:r>
              <a:rPr dirty="0" sz="3000" spc="90">
                <a:latin typeface="Trebuchet MS"/>
                <a:cs typeface="Trebuchet MS"/>
              </a:rPr>
              <a:t>n </a:t>
            </a:r>
            <a:r>
              <a:rPr dirty="0" sz="3000" spc="35">
                <a:latin typeface="Trebuchet MS"/>
                <a:cs typeface="Trebuchet MS"/>
              </a:rPr>
              <a:t>почтn </a:t>
            </a:r>
            <a:r>
              <a:rPr dirty="0" sz="3000" spc="-45">
                <a:latin typeface="Trebuchet MS"/>
                <a:cs typeface="Trebuchet MS"/>
              </a:rPr>
              <a:t>всегда </a:t>
            </a:r>
            <a:r>
              <a:rPr dirty="0" sz="3000" spc="-15">
                <a:latin typeface="Trebuchet MS"/>
                <a:cs typeface="Trebuchet MS"/>
              </a:rPr>
              <a:t>может </a:t>
            </a:r>
            <a:r>
              <a:rPr dirty="0" sz="3000" spc="-10">
                <a:latin typeface="Trebuchet MS"/>
                <a:cs typeface="Trebuchet MS"/>
              </a:rPr>
              <a:t> </a:t>
            </a:r>
            <a:r>
              <a:rPr dirty="0" sz="3000" spc="-5">
                <a:latin typeface="Trebuchet MS"/>
                <a:cs typeface="Trebuchet MS"/>
              </a:rPr>
              <a:t>прnдумать,</a:t>
            </a:r>
            <a:r>
              <a:rPr dirty="0" sz="3000" spc="-155">
                <a:latin typeface="Trebuchet MS"/>
                <a:cs typeface="Trebuchet MS"/>
              </a:rPr>
              <a:t> </a:t>
            </a:r>
            <a:r>
              <a:rPr dirty="0" sz="3000" spc="-50">
                <a:latin typeface="Trebuchet MS"/>
                <a:cs typeface="Trebuchet MS"/>
              </a:rPr>
              <a:t>как</a:t>
            </a:r>
            <a:r>
              <a:rPr dirty="0" sz="3000" spc="-150">
                <a:latin typeface="Trebuchet MS"/>
                <a:cs typeface="Trebuchet MS"/>
              </a:rPr>
              <a:t> </a:t>
            </a:r>
            <a:r>
              <a:rPr dirty="0" sz="3000" spc="-10">
                <a:latin typeface="Trebuchet MS"/>
                <a:cs typeface="Trebuchet MS"/>
              </a:rPr>
              <a:t>полечно</a:t>
            </a:r>
            <a:r>
              <a:rPr dirty="0" sz="3000" spc="-155">
                <a:latin typeface="Trebuchet MS"/>
                <a:cs typeface="Trebuchet MS"/>
              </a:rPr>
              <a:t> </a:t>
            </a:r>
            <a:r>
              <a:rPr dirty="0" sz="3000" spc="-5">
                <a:latin typeface="Trebuchet MS"/>
                <a:cs typeface="Trebuchet MS"/>
              </a:rPr>
              <a:t>nспольчовать </a:t>
            </a:r>
            <a:r>
              <a:rPr dirty="0" sz="3000" spc="-885">
                <a:latin typeface="Trebuchet MS"/>
                <a:cs typeface="Trebuchet MS"/>
              </a:rPr>
              <a:t> </a:t>
            </a:r>
            <a:r>
              <a:rPr dirty="0" sz="3000" spc="-5">
                <a:latin typeface="Trebuchet MS"/>
                <a:cs typeface="Trebuchet MS"/>
              </a:rPr>
              <a:t>старую</a:t>
            </a:r>
            <a:r>
              <a:rPr dirty="0" sz="3000" spc="-145">
                <a:latin typeface="Trebuchet MS"/>
                <a:cs typeface="Trebuchet MS"/>
              </a:rPr>
              <a:t> </a:t>
            </a:r>
            <a:r>
              <a:rPr dirty="0" sz="3000" spc="-15">
                <a:latin typeface="Trebuchet MS"/>
                <a:cs typeface="Trebuchet MS"/>
              </a:rPr>
              <a:t>вещь.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014450" y="7847033"/>
            <a:ext cx="5273040" cy="2442210"/>
          </a:xfrm>
          <a:custGeom>
            <a:avLst/>
            <a:gdLst/>
            <a:ahLst/>
            <a:cxnLst/>
            <a:rect l="l" t="t" r="r" b="b"/>
            <a:pathLst>
              <a:path w="5273040" h="2442209">
                <a:moveTo>
                  <a:pt x="1748868" y="1630499"/>
                </a:moveTo>
                <a:lnTo>
                  <a:pt x="1895190" y="2441077"/>
                </a:lnTo>
                <a:lnTo>
                  <a:pt x="1783263" y="1892527"/>
                </a:lnTo>
                <a:lnTo>
                  <a:pt x="1770348" y="1892472"/>
                </a:lnTo>
                <a:lnTo>
                  <a:pt x="1757636" y="1893542"/>
                </a:lnTo>
                <a:lnTo>
                  <a:pt x="1745059" y="1895361"/>
                </a:lnTo>
                <a:lnTo>
                  <a:pt x="503416" y="2094671"/>
                </a:lnTo>
                <a:lnTo>
                  <a:pt x="466013" y="2101938"/>
                </a:lnTo>
                <a:lnTo>
                  <a:pt x="429150" y="2112204"/>
                </a:lnTo>
                <a:lnTo>
                  <a:pt x="380447" y="2128370"/>
                </a:lnTo>
                <a:lnTo>
                  <a:pt x="345966" y="2151827"/>
                </a:lnTo>
                <a:lnTo>
                  <a:pt x="313007" y="2183722"/>
                </a:lnTo>
                <a:lnTo>
                  <a:pt x="281371" y="2222943"/>
                </a:lnTo>
                <a:lnTo>
                  <a:pt x="263356" y="2266125"/>
                </a:lnTo>
                <a:lnTo>
                  <a:pt x="258760" y="2312157"/>
                </a:lnTo>
                <a:lnTo>
                  <a:pt x="250715" y="2339079"/>
                </a:lnTo>
                <a:lnTo>
                  <a:pt x="260161" y="2391408"/>
                </a:lnTo>
                <a:lnTo>
                  <a:pt x="252521" y="2420579"/>
                </a:lnTo>
                <a:lnTo>
                  <a:pt x="256057" y="2440163"/>
                </a:lnTo>
                <a:lnTo>
                  <a:pt x="10821" y="2439965"/>
                </a:lnTo>
                <a:lnTo>
                  <a:pt x="0" y="2380017"/>
                </a:lnTo>
                <a:lnTo>
                  <a:pt x="12531" y="2234964"/>
                </a:lnTo>
                <a:lnTo>
                  <a:pt x="29695" y="2187064"/>
                </a:lnTo>
                <a:lnTo>
                  <a:pt x="47343" y="2141848"/>
                </a:lnTo>
                <a:lnTo>
                  <a:pt x="65514" y="2099525"/>
                </a:lnTo>
                <a:lnTo>
                  <a:pt x="84244" y="2060301"/>
                </a:lnTo>
                <a:lnTo>
                  <a:pt x="116069" y="2022129"/>
                </a:lnTo>
                <a:lnTo>
                  <a:pt x="148528" y="1987470"/>
                </a:lnTo>
                <a:lnTo>
                  <a:pt x="181660" y="1956534"/>
                </a:lnTo>
                <a:lnTo>
                  <a:pt x="215500" y="1929527"/>
                </a:lnTo>
                <a:lnTo>
                  <a:pt x="262586" y="1904400"/>
                </a:lnTo>
                <a:lnTo>
                  <a:pt x="297957" y="1885874"/>
                </a:lnTo>
                <a:lnTo>
                  <a:pt x="346648" y="1869642"/>
                </a:lnTo>
                <a:lnTo>
                  <a:pt x="396198" y="1858169"/>
                </a:lnTo>
                <a:lnTo>
                  <a:pt x="446207" y="1849241"/>
                </a:lnTo>
                <a:lnTo>
                  <a:pt x="496249" y="1840493"/>
                </a:lnTo>
                <a:lnTo>
                  <a:pt x="546320" y="1831907"/>
                </a:lnTo>
                <a:lnTo>
                  <a:pt x="596418" y="1823465"/>
                </a:lnTo>
                <a:lnTo>
                  <a:pt x="646538" y="1815150"/>
                </a:lnTo>
                <a:lnTo>
                  <a:pt x="696677" y="1806942"/>
                </a:lnTo>
                <a:lnTo>
                  <a:pt x="746833" y="1798825"/>
                </a:lnTo>
                <a:lnTo>
                  <a:pt x="797001" y="1790779"/>
                </a:lnTo>
                <a:lnTo>
                  <a:pt x="847180" y="1782788"/>
                </a:lnTo>
                <a:lnTo>
                  <a:pt x="947553" y="1766895"/>
                </a:lnTo>
                <a:lnTo>
                  <a:pt x="1662104" y="1650288"/>
                </a:lnTo>
                <a:lnTo>
                  <a:pt x="1674489" y="1647407"/>
                </a:lnTo>
                <a:lnTo>
                  <a:pt x="1723985" y="1635635"/>
                </a:lnTo>
                <a:lnTo>
                  <a:pt x="1748868" y="1630499"/>
                </a:lnTo>
                <a:close/>
              </a:path>
              <a:path w="5273040" h="2442209">
                <a:moveTo>
                  <a:pt x="1563335" y="2441218"/>
                </a:moveTo>
                <a:lnTo>
                  <a:pt x="256348" y="2441777"/>
                </a:lnTo>
                <a:lnTo>
                  <a:pt x="256057" y="2440163"/>
                </a:lnTo>
                <a:lnTo>
                  <a:pt x="1563335" y="2441218"/>
                </a:lnTo>
                <a:close/>
              </a:path>
              <a:path w="5273040" h="2442209">
                <a:moveTo>
                  <a:pt x="5217756" y="43137"/>
                </a:moveTo>
                <a:lnTo>
                  <a:pt x="5263143" y="294566"/>
                </a:lnTo>
                <a:lnTo>
                  <a:pt x="5223844" y="291335"/>
                </a:lnTo>
                <a:lnTo>
                  <a:pt x="5171818" y="289090"/>
                </a:lnTo>
                <a:lnTo>
                  <a:pt x="5119779" y="286774"/>
                </a:lnTo>
                <a:lnTo>
                  <a:pt x="5067707" y="284277"/>
                </a:lnTo>
                <a:lnTo>
                  <a:pt x="5028081" y="279236"/>
                </a:lnTo>
                <a:lnTo>
                  <a:pt x="4975926" y="276278"/>
                </a:lnTo>
                <a:lnTo>
                  <a:pt x="4923778" y="273360"/>
                </a:lnTo>
                <a:lnTo>
                  <a:pt x="4871646" y="270525"/>
                </a:lnTo>
                <a:lnTo>
                  <a:pt x="4819535" y="267814"/>
                </a:lnTo>
                <a:lnTo>
                  <a:pt x="4779952" y="263010"/>
                </a:lnTo>
                <a:lnTo>
                  <a:pt x="4727908" y="260669"/>
                </a:lnTo>
                <a:lnTo>
                  <a:pt x="4675909" y="258574"/>
                </a:lnTo>
                <a:lnTo>
                  <a:pt x="4623962" y="256767"/>
                </a:lnTo>
                <a:lnTo>
                  <a:pt x="4572074" y="255289"/>
                </a:lnTo>
                <a:lnTo>
                  <a:pt x="4532751" y="251924"/>
                </a:lnTo>
                <a:lnTo>
                  <a:pt x="4481004" y="251228"/>
                </a:lnTo>
                <a:lnTo>
                  <a:pt x="4429339" y="250983"/>
                </a:lnTo>
                <a:lnTo>
                  <a:pt x="4377763" y="251232"/>
                </a:lnTo>
                <a:lnTo>
                  <a:pt x="4326283" y="252015"/>
                </a:lnTo>
                <a:lnTo>
                  <a:pt x="4274908" y="253374"/>
                </a:lnTo>
                <a:lnTo>
                  <a:pt x="4223643" y="255350"/>
                </a:lnTo>
                <a:lnTo>
                  <a:pt x="4172497" y="257983"/>
                </a:lnTo>
                <a:lnTo>
                  <a:pt x="4121478" y="261316"/>
                </a:lnTo>
                <a:lnTo>
                  <a:pt x="4019693" y="269389"/>
                </a:lnTo>
                <a:lnTo>
                  <a:pt x="3917892" y="277372"/>
                </a:lnTo>
                <a:lnTo>
                  <a:pt x="3459700" y="312807"/>
                </a:lnTo>
                <a:lnTo>
                  <a:pt x="3357885" y="320714"/>
                </a:lnTo>
                <a:lnTo>
                  <a:pt x="3256081" y="328684"/>
                </a:lnTo>
                <a:lnTo>
                  <a:pt x="3154294" y="336741"/>
                </a:lnTo>
                <a:lnTo>
                  <a:pt x="3103407" y="340809"/>
                </a:lnTo>
                <a:lnTo>
                  <a:pt x="3052526" y="344907"/>
                </a:lnTo>
                <a:lnTo>
                  <a:pt x="3001651" y="349039"/>
                </a:lnTo>
                <a:lnTo>
                  <a:pt x="2950782" y="353208"/>
                </a:lnTo>
                <a:lnTo>
                  <a:pt x="2899920" y="357415"/>
                </a:lnTo>
                <a:lnTo>
                  <a:pt x="2849067" y="361665"/>
                </a:lnTo>
                <a:lnTo>
                  <a:pt x="2798221" y="365961"/>
                </a:lnTo>
                <a:lnTo>
                  <a:pt x="2747384" y="370304"/>
                </a:lnTo>
                <a:lnTo>
                  <a:pt x="2696556" y="374698"/>
                </a:lnTo>
                <a:lnTo>
                  <a:pt x="2645738" y="379147"/>
                </a:lnTo>
                <a:lnTo>
                  <a:pt x="2594935" y="383675"/>
                </a:lnTo>
                <a:lnTo>
                  <a:pt x="2544311" y="389203"/>
                </a:lnTo>
                <a:lnTo>
                  <a:pt x="2493868" y="395729"/>
                </a:lnTo>
                <a:lnTo>
                  <a:pt x="2443606" y="403255"/>
                </a:lnTo>
                <a:lnTo>
                  <a:pt x="2393524" y="411779"/>
                </a:lnTo>
                <a:lnTo>
                  <a:pt x="2343622" y="421303"/>
                </a:lnTo>
                <a:lnTo>
                  <a:pt x="2293900" y="431826"/>
                </a:lnTo>
                <a:lnTo>
                  <a:pt x="2244359" y="443348"/>
                </a:lnTo>
                <a:lnTo>
                  <a:pt x="2182500" y="458126"/>
                </a:lnTo>
                <a:lnTo>
                  <a:pt x="2133320" y="471646"/>
                </a:lnTo>
                <a:lnTo>
                  <a:pt x="2084320" y="486166"/>
                </a:lnTo>
                <a:lnTo>
                  <a:pt x="2035500" y="501684"/>
                </a:lnTo>
                <a:lnTo>
                  <a:pt x="1987219" y="520184"/>
                </a:lnTo>
                <a:lnTo>
                  <a:pt x="1939732" y="543087"/>
                </a:lnTo>
                <a:lnTo>
                  <a:pt x="1905656" y="568792"/>
                </a:lnTo>
                <a:lnTo>
                  <a:pt x="1865713" y="633486"/>
                </a:lnTo>
                <a:lnTo>
                  <a:pt x="1860083" y="673787"/>
                </a:lnTo>
                <a:lnTo>
                  <a:pt x="1855839" y="721768"/>
                </a:lnTo>
                <a:lnTo>
                  <a:pt x="1853100" y="778086"/>
                </a:lnTo>
                <a:lnTo>
                  <a:pt x="1897016" y="1021368"/>
                </a:lnTo>
                <a:lnTo>
                  <a:pt x="1893266" y="1072086"/>
                </a:lnTo>
                <a:lnTo>
                  <a:pt x="2140499" y="2441684"/>
                </a:lnTo>
                <a:lnTo>
                  <a:pt x="1563335" y="2441218"/>
                </a:lnTo>
                <a:lnTo>
                  <a:pt x="1895190" y="2441077"/>
                </a:lnTo>
                <a:lnTo>
                  <a:pt x="1603140" y="823208"/>
                </a:lnTo>
                <a:lnTo>
                  <a:pt x="1605962" y="767347"/>
                </a:lnTo>
                <a:lnTo>
                  <a:pt x="1596844" y="716839"/>
                </a:lnTo>
                <a:lnTo>
                  <a:pt x="1600785" y="667181"/>
                </a:lnTo>
                <a:lnTo>
                  <a:pt x="1605288" y="620634"/>
                </a:lnTo>
                <a:lnTo>
                  <a:pt x="1622852" y="574950"/>
                </a:lnTo>
                <a:lnTo>
                  <a:pt x="1628482" y="534649"/>
                </a:lnTo>
                <a:lnTo>
                  <a:pt x="1647176" y="495225"/>
                </a:lnTo>
                <a:lnTo>
                  <a:pt x="1678935" y="456685"/>
                </a:lnTo>
                <a:lnTo>
                  <a:pt x="1698764" y="423548"/>
                </a:lnTo>
                <a:lnTo>
                  <a:pt x="1731660" y="391310"/>
                </a:lnTo>
                <a:lnTo>
                  <a:pt x="1765127" y="362234"/>
                </a:lnTo>
                <a:lnTo>
                  <a:pt x="1799166" y="336326"/>
                </a:lnTo>
                <a:lnTo>
                  <a:pt x="1846277" y="311338"/>
                </a:lnTo>
                <a:lnTo>
                  <a:pt x="1893962" y="289534"/>
                </a:lnTo>
                <a:lnTo>
                  <a:pt x="1942223" y="270919"/>
                </a:lnTo>
                <a:lnTo>
                  <a:pt x="1990926" y="254757"/>
                </a:lnTo>
                <a:lnTo>
                  <a:pt x="2039805" y="239569"/>
                </a:lnTo>
                <a:lnTo>
                  <a:pt x="2088857" y="225335"/>
                </a:lnTo>
                <a:lnTo>
                  <a:pt x="2125580" y="214294"/>
                </a:lnTo>
                <a:lnTo>
                  <a:pt x="2174966" y="201916"/>
                </a:lnTo>
                <a:lnTo>
                  <a:pt x="2224516" y="190438"/>
                </a:lnTo>
                <a:lnTo>
                  <a:pt x="2274224" y="179844"/>
                </a:lnTo>
                <a:lnTo>
                  <a:pt x="2324089" y="170114"/>
                </a:lnTo>
                <a:lnTo>
                  <a:pt x="2374106" y="161231"/>
                </a:lnTo>
                <a:lnTo>
                  <a:pt x="2424273" y="153176"/>
                </a:lnTo>
                <a:lnTo>
                  <a:pt x="2474587" y="145932"/>
                </a:lnTo>
                <a:lnTo>
                  <a:pt x="2525118" y="139896"/>
                </a:lnTo>
                <a:lnTo>
                  <a:pt x="2575696" y="134116"/>
                </a:lnTo>
                <a:lnTo>
                  <a:pt x="2626317" y="128577"/>
                </a:lnTo>
                <a:lnTo>
                  <a:pt x="2676979" y="123263"/>
                </a:lnTo>
                <a:lnTo>
                  <a:pt x="2727678" y="118159"/>
                </a:lnTo>
                <a:lnTo>
                  <a:pt x="2778413" y="113249"/>
                </a:lnTo>
                <a:lnTo>
                  <a:pt x="2829180" y="108517"/>
                </a:lnTo>
                <a:lnTo>
                  <a:pt x="2879977" y="103949"/>
                </a:lnTo>
                <a:lnTo>
                  <a:pt x="2930800" y="99528"/>
                </a:lnTo>
                <a:lnTo>
                  <a:pt x="2981646" y="95240"/>
                </a:lnTo>
                <a:lnTo>
                  <a:pt x="3032514" y="91068"/>
                </a:lnTo>
                <a:lnTo>
                  <a:pt x="3070903" y="89253"/>
                </a:lnTo>
                <a:lnTo>
                  <a:pt x="3121804" y="85267"/>
                </a:lnTo>
                <a:lnTo>
                  <a:pt x="3172718" y="81351"/>
                </a:lnTo>
                <a:lnTo>
                  <a:pt x="3223642" y="77490"/>
                </a:lnTo>
                <a:lnTo>
                  <a:pt x="3274573" y="73667"/>
                </a:lnTo>
                <a:lnTo>
                  <a:pt x="3478311" y="58455"/>
                </a:lnTo>
                <a:lnTo>
                  <a:pt x="3529235" y="54594"/>
                </a:lnTo>
                <a:lnTo>
                  <a:pt x="3631187" y="47445"/>
                </a:lnTo>
                <a:lnTo>
                  <a:pt x="4000515" y="20167"/>
                </a:lnTo>
                <a:lnTo>
                  <a:pt x="4114965" y="10761"/>
                </a:lnTo>
                <a:lnTo>
                  <a:pt x="4165954" y="7263"/>
                </a:lnTo>
                <a:lnTo>
                  <a:pt x="4217044" y="4320"/>
                </a:lnTo>
                <a:lnTo>
                  <a:pt x="4268233" y="1927"/>
                </a:lnTo>
                <a:lnTo>
                  <a:pt x="4319521" y="79"/>
                </a:lnTo>
                <a:lnTo>
                  <a:pt x="4358408" y="1026"/>
                </a:lnTo>
                <a:lnTo>
                  <a:pt x="4409888" y="249"/>
                </a:lnTo>
                <a:lnTo>
                  <a:pt x="4461464" y="0"/>
                </a:lnTo>
                <a:lnTo>
                  <a:pt x="4513134" y="271"/>
                </a:lnTo>
                <a:lnTo>
                  <a:pt x="4564897" y="1057"/>
                </a:lnTo>
                <a:lnTo>
                  <a:pt x="4616752" y="2353"/>
                </a:lnTo>
                <a:lnTo>
                  <a:pt x="4668698" y="4152"/>
                </a:lnTo>
                <a:lnTo>
                  <a:pt x="4720734" y="6449"/>
                </a:lnTo>
                <a:lnTo>
                  <a:pt x="4772858" y="9238"/>
                </a:lnTo>
                <a:lnTo>
                  <a:pt x="4812572" y="14768"/>
                </a:lnTo>
                <a:lnTo>
                  <a:pt x="4864871" y="18523"/>
                </a:lnTo>
                <a:lnTo>
                  <a:pt x="4917256" y="22751"/>
                </a:lnTo>
                <a:lnTo>
                  <a:pt x="4969529" y="26364"/>
                </a:lnTo>
                <a:lnTo>
                  <a:pt x="5021753" y="29707"/>
                </a:lnTo>
                <a:lnTo>
                  <a:pt x="5073938" y="32830"/>
                </a:lnTo>
                <a:lnTo>
                  <a:pt x="5126092" y="35782"/>
                </a:lnTo>
                <a:lnTo>
                  <a:pt x="5165726" y="40870"/>
                </a:lnTo>
                <a:lnTo>
                  <a:pt x="5217756" y="43137"/>
                </a:lnTo>
                <a:close/>
              </a:path>
              <a:path w="5273040" h="2442209">
                <a:moveTo>
                  <a:pt x="5266054" y="1207356"/>
                </a:moveTo>
                <a:lnTo>
                  <a:pt x="5265274" y="1450232"/>
                </a:lnTo>
                <a:lnTo>
                  <a:pt x="5189860" y="1461411"/>
                </a:lnTo>
                <a:lnTo>
                  <a:pt x="5139528" y="1468552"/>
                </a:lnTo>
                <a:lnTo>
                  <a:pt x="5089165" y="1475518"/>
                </a:lnTo>
                <a:lnTo>
                  <a:pt x="5038770" y="1482309"/>
                </a:lnTo>
                <a:lnTo>
                  <a:pt x="4988400" y="1489243"/>
                </a:lnTo>
                <a:lnTo>
                  <a:pt x="4938057" y="1496322"/>
                </a:lnTo>
                <a:lnTo>
                  <a:pt x="4887730" y="1503491"/>
                </a:lnTo>
                <a:lnTo>
                  <a:pt x="4799584" y="1515626"/>
                </a:lnTo>
                <a:lnTo>
                  <a:pt x="4749247" y="1522740"/>
                </a:lnTo>
                <a:lnTo>
                  <a:pt x="4698888" y="1529729"/>
                </a:lnTo>
                <a:lnTo>
                  <a:pt x="4648496" y="1536537"/>
                </a:lnTo>
                <a:lnTo>
                  <a:pt x="4598061" y="1543111"/>
                </a:lnTo>
                <a:lnTo>
                  <a:pt x="4547575" y="1549397"/>
                </a:lnTo>
                <a:lnTo>
                  <a:pt x="4497027" y="1555341"/>
                </a:lnTo>
                <a:lnTo>
                  <a:pt x="4446391" y="1560799"/>
                </a:lnTo>
                <a:lnTo>
                  <a:pt x="4408240" y="1563928"/>
                </a:lnTo>
                <a:lnTo>
                  <a:pt x="4357580" y="1569249"/>
                </a:lnTo>
                <a:lnTo>
                  <a:pt x="4306909" y="1574517"/>
                </a:lnTo>
                <a:lnTo>
                  <a:pt x="4256231" y="1579741"/>
                </a:lnTo>
                <a:lnTo>
                  <a:pt x="4205547" y="1584931"/>
                </a:lnTo>
                <a:lnTo>
                  <a:pt x="3964593" y="1608452"/>
                </a:lnTo>
                <a:lnTo>
                  <a:pt x="3913909" y="1613642"/>
                </a:lnTo>
                <a:lnTo>
                  <a:pt x="3863231" y="1618866"/>
                </a:lnTo>
                <a:lnTo>
                  <a:pt x="3812561" y="1624133"/>
                </a:lnTo>
                <a:lnTo>
                  <a:pt x="3761900" y="1629455"/>
                </a:lnTo>
                <a:lnTo>
                  <a:pt x="3711251" y="1634840"/>
                </a:lnTo>
                <a:lnTo>
                  <a:pt x="3660616" y="1640298"/>
                </a:lnTo>
                <a:lnTo>
                  <a:pt x="3609995" y="1645840"/>
                </a:lnTo>
                <a:lnTo>
                  <a:pt x="3559357" y="1651286"/>
                </a:lnTo>
                <a:lnTo>
                  <a:pt x="3508706" y="1656662"/>
                </a:lnTo>
                <a:lnTo>
                  <a:pt x="3356726" y="1672632"/>
                </a:lnTo>
                <a:lnTo>
                  <a:pt x="3306072" y="1677991"/>
                </a:lnTo>
                <a:lnTo>
                  <a:pt x="3255430" y="1683410"/>
                </a:lnTo>
                <a:lnTo>
                  <a:pt x="3204803" y="1688917"/>
                </a:lnTo>
                <a:lnTo>
                  <a:pt x="3141698" y="1696794"/>
                </a:lnTo>
                <a:lnTo>
                  <a:pt x="3091117" y="1702554"/>
                </a:lnTo>
                <a:lnTo>
                  <a:pt x="3040566" y="1708481"/>
                </a:lnTo>
                <a:lnTo>
                  <a:pt x="2990049" y="1714599"/>
                </a:lnTo>
                <a:lnTo>
                  <a:pt x="2939572" y="1720936"/>
                </a:lnTo>
                <a:lnTo>
                  <a:pt x="2889056" y="1727054"/>
                </a:lnTo>
                <a:lnTo>
                  <a:pt x="2838569" y="1733342"/>
                </a:lnTo>
                <a:lnTo>
                  <a:pt x="2788111" y="1739781"/>
                </a:lnTo>
                <a:lnTo>
                  <a:pt x="2737677" y="1746356"/>
                </a:lnTo>
                <a:lnTo>
                  <a:pt x="2687263" y="1753047"/>
                </a:lnTo>
                <a:lnTo>
                  <a:pt x="2636868" y="1759838"/>
                </a:lnTo>
                <a:lnTo>
                  <a:pt x="2586488" y="1766711"/>
                </a:lnTo>
                <a:lnTo>
                  <a:pt x="2536119" y="1773648"/>
                </a:lnTo>
                <a:lnTo>
                  <a:pt x="2485759" y="1780632"/>
                </a:lnTo>
                <a:lnTo>
                  <a:pt x="2322199" y="1803946"/>
                </a:lnTo>
                <a:lnTo>
                  <a:pt x="2271841" y="1810942"/>
                </a:lnTo>
                <a:lnTo>
                  <a:pt x="2221475" y="1817897"/>
                </a:lnTo>
                <a:lnTo>
                  <a:pt x="2171099" y="1824793"/>
                </a:lnTo>
                <a:lnTo>
                  <a:pt x="2120709" y="1831613"/>
                </a:lnTo>
                <a:lnTo>
                  <a:pt x="2033223" y="1847406"/>
                </a:lnTo>
                <a:lnTo>
                  <a:pt x="1988495" y="1599623"/>
                </a:lnTo>
                <a:lnTo>
                  <a:pt x="2014133" y="1598670"/>
                </a:lnTo>
                <a:lnTo>
                  <a:pt x="2039839" y="1598092"/>
                </a:lnTo>
                <a:lnTo>
                  <a:pt x="2065410" y="1596765"/>
                </a:lnTo>
                <a:lnTo>
                  <a:pt x="2141161" y="1587456"/>
                </a:lnTo>
                <a:lnTo>
                  <a:pt x="2191652" y="1581196"/>
                </a:lnTo>
                <a:lnTo>
                  <a:pt x="2242118" y="1574796"/>
                </a:lnTo>
                <a:lnTo>
                  <a:pt x="2292562" y="1568272"/>
                </a:lnTo>
                <a:lnTo>
                  <a:pt x="2342985" y="1561637"/>
                </a:lnTo>
                <a:lnTo>
                  <a:pt x="2405889" y="1552648"/>
                </a:lnTo>
                <a:lnTo>
                  <a:pt x="2456279" y="1545833"/>
                </a:lnTo>
                <a:lnTo>
                  <a:pt x="2506657" y="1538948"/>
                </a:lnTo>
                <a:lnTo>
                  <a:pt x="2557026" y="1532007"/>
                </a:lnTo>
                <a:lnTo>
                  <a:pt x="2657742" y="1518015"/>
                </a:lnTo>
                <a:lnTo>
                  <a:pt x="2708095" y="1510991"/>
                </a:lnTo>
                <a:lnTo>
                  <a:pt x="2758396" y="1503681"/>
                </a:lnTo>
                <a:lnTo>
                  <a:pt x="2808658" y="1496152"/>
                </a:lnTo>
                <a:lnTo>
                  <a:pt x="2858893" y="1488470"/>
                </a:lnTo>
                <a:lnTo>
                  <a:pt x="2959326" y="1472910"/>
                </a:lnTo>
                <a:lnTo>
                  <a:pt x="3009549" y="1465162"/>
                </a:lnTo>
                <a:lnTo>
                  <a:pt x="3059791" y="1457524"/>
                </a:lnTo>
                <a:lnTo>
                  <a:pt x="3110065" y="1450061"/>
                </a:lnTo>
                <a:lnTo>
                  <a:pt x="3160382" y="1442837"/>
                </a:lnTo>
                <a:lnTo>
                  <a:pt x="3210754" y="1435919"/>
                </a:lnTo>
                <a:lnTo>
                  <a:pt x="3261193" y="1429373"/>
                </a:lnTo>
                <a:lnTo>
                  <a:pt x="3311711" y="1423263"/>
                </a:lnTo>
                <a:lnTo>
                  <a:pt x="3362320" y="1417655"/>
                </a:lnTo>
                <a:lnTo>
                  <a:pt x="3413018" y="1412541"/>
                </a:lnTo>
                <a:lnTo>
                  <a:pt x="3463748" y="1407605"/>
                </a:lnTo>
                <a:lnTo>
                  <a:pt x="3514506" y="1402827"/>
                </a:lnTo>
                <a:lnTo>
                  <a:pt x="3577788" y="1395930"/>
                </a:lnTo>
                <a:lnTo>
                  <a:pt x="3628592" y="1391406"/>
                </a:lnTo>
                <a:lnTo>
                  <a:pt x="3679414" y="1386979"/>
                </a:lnTo>
                <a:lnTo>
                  <a:pt x="3730250" y="1382629"/>
                </a:lnTo>
                <a:lnTo>
                  <a:pt x="3781096" y="1378335"/>
                </a:lnTo>
                <a:lnTo>
                  <a:pt x="3933658" y="1365588"/>
                </a:lnTo>
                <a:lnTo>
                  <a:pt x="3984508" y="1361316"/>
                </a:lnTo>
                <a:lnTo>
                  <a:pt x="4035350" y="1357000"/>
                </a:lnTo>
                <a:lnTo>
                  <a:pt x="4086180" y="1352618"/>
                </a:lnTo>
                <a:lnTo>
                  <a:pt x="4136994" y="1348150"/>
                </a:lnTo>
                <a:lnTo>
                  <a:pt x="4187790" y="1343577"/>
                </a:lnTo>
                <a:lnTo>
                  <a:pt x="4238562" y="1338878"/>
                </a:lnTo>
                <a:lnTo>
                  <a:pt x="4289309" y="1334032"/>
                </a:lnTo>
                <a:lnTo>
                  <a:pt x="4340025" y="1329019"/>
                </a:lnTo>
                <a:lnTo>
                  <a:pt x="4390707" y="1323820"/>
                </a:lnTo>
                <a:lnTo>
                  <a:pt x="4453851" y="1316157"/>
                </a:lnTo>
                <a:lnTo>
                  <a:pt x="4504455" y="1310523"/>
                </a:lnTo>
                <a:lnTo>
                  <a:pt x="4555034" y="1304755"/>
                </a:lnTo>
                <a:lnTo>
                  <a:pt x="4605588" y="1298839"/>
                </a:lnTo>
                <a:lnTo>
                  <a:pt x="4656114" y="1292775"/>
                </a:lnTo>
                <a:lnTo>
                  <a:pt x="4706614" y="1286564"/>
                </a:lnTo>
                <a:lnTo>
                  <a:pt x="4757087" y="1280204"/>
                </a:lnTo>
                <a:lnTo>
                  <a:pt x="4807533" y="1273696"/>
                </a:lnTo>
                <a:lnTo>
                  <a:pt x="4857952" y="1267040"/>
                </a:lnTo>
                <a:lnTo>
                  <a:pt x="4908345" y="1260235"/>
                </a:lnTo>
                <a:lnTo>
                  <a:pt x="4958711" y="1253283"/>
                </a:lnTo>
                <a:lnTo>
                  <a:pt x="5009051" y="1246183"/>
                </a:lnTo>
                <a:lnTo>
                  <a:pt x="5059363" y="1238935"/>
                </a:lnTo>
                <a:lnTo>
                  <a:pt x="5109649" y="1231539"/>
                </a:lnTo>
                <a:lnTo>
                  <a:pt x="5159908" y="1223995"/>
                </a:lnTo>
                <a:lnTo>
                  <a:pt x="5210141" y="1216303"/>
                </a:lnTo>
                <a:lnTo>
                  <a:pt x="5266054" y="1207356"/>
                </a:lnTo>
                <a:close/>
              </a:path>
              <a:path w="5273040" h="2442209">
                <a:moveTo>
                  <a:pt x="5267633" y="715981"/>
                </a:moveTo>
                <a:lnTo>
                  <a:pt x="5272856" y="1206267"/>
                </a:lnTo>
                <a:lnTo>
                  <a:pt x="5266054" y="1207356"/>
                </a:lnTo>
                <a:lnTo>
                  <a:pt x="5267633" y="715981"/>
                </a:lnTo>
                <a:close/>
              </a:path>
              <a:path w="5273040" h="2442209">
                <a:moveTo>
                  <a:pt x="5269787" y="45404"/>
                </a:moveTo>
                <a:lnTo>
                  <a:pt x="5267633" y="715981"/>
                </a:lnTo>
                <a:lnTo>
                  <a:pt x="5263143" y="294566"/>
                </a:lnTo>
                <a:lnTo>
                  <a:pt x="5217756" y="43137"/>
                </a:lnTo>
                <a:lnTo>
                  <a:pt x="5269787" y="45404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46366" y="2"/>
            <a:ext cx="8125103" cy="732113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3884" y="3740560"/>
            <a:ext cx="5563541" cy="346436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927432" y="7820603"/>
            <a:ext cx="321437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0">
                <a:latin typeface="Courier New"/>
                <a:cs typeface="Courier New"/>
              </a:rPr>
              <a:t>Конверты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39693" y="7820603"/>
            <a:ext cx="314960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55">
                <a:latin typeface="Courier New"/>
                <a:cs typeface="Courier New"/>
              </a:rPr>
              <a:t>Ленточки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71776" y="4604361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46366" y="0"/>
            <a:ext cx="8125459" cy="5588000"/>
          </a:xfrm>
          <a:custGeom>
            <a:avLst/>
            <a:gdLst/>
            <a:ahLst/>
            <a:cxnLst/>
            <a:rect l="l" t="t" r="r" b="b"/>
            <a:pathLst>
              <a:path w="8125459" h="5588000">
                <a:moveTo>
                  <a:pt x="1189897" y="812800"/>
                </a:moveTo>
                <a:lnTo>
                  <a:pt x="353801" y="812800"/>
                </a:lnTo>
                <a:lnTo>
                  <a:pt x="260234" y="787400"/>
                </a:lnTo>
                <a:lnTo>
                  <a:pt x="214912" y="762000"/>
                </a:lnTo>
                <a:lnTo>
                  <a:pt x="170565" y="749300"/>
                </a:lnTo>
                <a:lnTo>
                  <a:pt x="126378" y="723900"/>
                </a:lnTo>
                <a:lnTo>
                  <a:pt x="88088" y="698500"/>
                </a:lnTo>
                <a:lnTo>
                  <a:pt x="56121" y="660400"/>
                </a:lnTo>
                <a:lnTo>
                  <a:pt x="30902" y="622300"/>
                </a:lnTo>
                <a:lnTo>
                  <a:pt x="12858" y="571500"/>
                </a:lnTo>
                <a:lnTo>
                  <a:pt x="2415" y="520700"/>
                </a:lnTo>
                <a:lnTo>
                  <a:pt x="0" y="469900"/>
                </a:lnTo>
                <a:lnTo>
                  <a:pt x="497" y="419100"/>
                </a:lnTo>
                <a:lnTo>
                  <a:pt x="1989" y="368300"/>
                </a:lnTo>
                <a:lnTo>
                  <a:pt x="4475" y="317500"/>
                </a:lnTo>
                <a:lnTo>
                  <a:pt x="7956" y="279400"/>
                </a:lnTo>
                <a:lnTo>
                  <a:pt x="12431" y="228600"/>
                </a:lnTo>
                <a:lnTo>
                  <a:pt x="17901" y="177800"/>
                </a:lnTo>
                <a:lnTo>
                  <a:pt x="24366" y="127000"/>
                </a:lnTo>
                <a:lnTo>
                  <a:pt x="40612" y="0"/>
                </a:lnTo>
                <a:lnTo>
                  <a:pt x="292130" y="0"/>
                </a:lnTo>
                <a:lnTo>
                  <a:pt x="289980" y="12700"/>
                </a:lnTo>
                <a:lnTo>
                  <a:pt x="284036" y="63500"/>
                </a:lnTo>
                <a:lnTo>
                  <a:pt x="278560" y="114300"/>
                </a:lnTo>
                <a:lnTo>
                  <a:pt x="273485" y="165100"/>
                </a:lnTo>
                <a:lnTo>
                  <a:pt x="268744" y="228600"/>
                </a:lnTo>
                <a:lnTo>
                  <a:pt x="264271" y="279400"/>
                </a:lnTo>
                <a:lnTo>
                  <a:pt x="259998" y="330200"/>
                </a:lnTo>
                <a:lnTo>
                  <a:pt x="255859" y="381000"/>
                </a:lnTo>
                <a:lnTo>
                  <a:pt x="251787" y="431800"/>
                </a:lnTo>
                <a:lnTo>
                  <a:pt x="250327" y="482600"/>
                </a:lnTo>
                <a:lnTo>
                  <a:pt x="261432" y="520700"/>
                </a:lnTo>
                <a:lnTo>
                  <a:pt x="290050" y="546100"/>
                </a:lnTo>
                <a:lnTo>
                  <a:pt x="390498" y="571500"/>
                </a:lnTo>
                <a:lnTo>
                  <a:pt x="440627" y="571500"/>
                </a:lnTo>
                <a:lnTo>
                  <a:pt x="490756" y="584200"/>
                </a:lnTo>
                <a:lnTo>
                  <a:pt x="591668" y="584200"/>
                </a:lnTo>
                <a:lnTo>
                  <a:pt x="643213" y="596900"/>
                </a:lnTo>
                <a:lnTo>
                  <a:pt x="5063313" y="596900"/>
                </a:lnTo>
                <a:lnTo>
                  <a:pt x="5066946" y="609600"/>
                </a:lnTo>
                <a:lnTo>
                  <a:pt x="4032528" y="609600"/>
                </a:lnTo>
                <a:lnTo>
                  <a:pt x="3981998" y="622300"/>
                </a:lnTo>
                <a:lnTo>
                  <a:pt x="3678993" y="622300"/>
                </a:lnTo>
                <a:lnTo>
                  <a:pt x="3628515" y="635000"/>
                </a:lnTo>
                <a:lnTo>
                  <a:pt x="3426643" y="635000"/>
                </a:lnTo>
                <a:lnTo>
                  <a:pt x="3376182" y="647700"/>
                </a:lnTo>
                <a:lnTo>
                  <a:pt x="3224804" y="647700"/>
                </a:lnTo>
                <a:lnTo>
                  <a:pt x="3174344" y="660400"/>
                </a:lnTo>
                <a:lnTo>
                  <a:pt x="3022954" y="660400"/>
                </a:lnTo>
                <a:lnTo>
                  <a:pt x="2972485" y="673100"/>
                </a:lnTo>
                <a:lnTo>
                  <a:pt x="2871534" y="673100"/>
                </a:lnTo>
                <a:lnTo>
                  <a:pt x="2517998" y="698500"/>
                </a:lnTo>
                <a:lnTo>
                  <a:pt x="2366344" y="698500"/>
                </a:lnTo>
                <a:lnTo>
                  <a:pt x="2315769" y="711200"/>
                </a:lnTo>
                <a:lnTo>
                  <a:pt x="2163965" y="711200"/>
                </a:lnTo>
                <a:lnTo>
                  <a:pt x="2113335" y="723900"/>
                </a:lnTo>
                <a:lnTo>
                  <a:pt x="1961348" y="723900"/>
                </a:lnTo>
                <a:lnTo>
                  <a:pt x="1910651" y="736600"/>
                </a:lnTo>
                <a:lnTo>
                  <a:pt x="1758449" y="736600"/>
                </a:lnTo>
                <a:lnTo>
                  <a:pt x="1760860" y="774700"/>
                </a:lnTo>
                <a:lnTo>
                  <a:pt x="1498539" y="774700"/>
                </a:lnTo>
                <a:lnTo>
                  <a:pt x="1189897" y="812800"/>
                </a:lnTo>
                <a:close/>
              </a:path>
              <a:path w="8125459" h="5588000">
                <a:moveTo>
                  <a:pt x="7090307" y="5321300"/>
                </a:moveTo>
                <a:lnTo>
                  <a:pt x="6623626" y="5321300"/>
                </a:lnTo>
                <a:lnTo>
                  <a:pt x="6670523" y="5308600"/>
                </a:lnTo>
                <a:lnTo>
                  <a:pt x="6716153" y="5283200"/>
                </a:lnTo>
                <a:lnTo>
                  <a:pt x="6760468" y="5257800"/>
                </a:lnTo>
                <a:lnTo>
                  <a:pt x="6803418" y="5232400"/>
                </a:lnTo>
                <a:lnTo>
                  <a:pt x="6844955" y="5194300"/>
                </a:lnTo>
                <a:lnTo>
                  <a:pt x="6885030" y="5168900"/>
                </a:lnTo>
                <a:lnTo>
                  <a:pt x="6923594" y="5130800"/>
                </a:lnTo>
                <a:lnTo>
                  <a:pt x="6960598" y="5092700"/>
                </a:lnTo>
                <a:lnTo>
                  <a:pt x="6995994" y="5067300"/>
                </a:lnTo>
                <a:lnTo>
                  <a:pt x="7029734" y="5029200"/>
                </a:lnTo>
                <a:lnTo>
                  <a:pt x="7063867" y="4991100"/>
                </a:lnTo>
                <a:lnTo>
                  <a:pt x="7096258" y="4940300"/>
                </a:lnTo>
                <a:lnTo>
                  <a:pt x="7126971" y="4902200"/>
                </a:lnTo>
                <a:lnTo>
                  <a:pt x="7156072" y="4864100"/>
                </a:lnTo>
                <a:lnTo>
                  <a:pt x="7183626" y="4813300"/>
                </a:lnTo>
                <a:lnTo>
                  <a:pt x="7209699" y="4775200"/>
                </a:lnTo>
                <a:lnTo>
                  <a:pt x="7234356" y="4737100"/>
                </a:lnTo>
                <a:lnTo>
                  <a:pt x="7257662" y="4686300"/>
                </a:lnTo>
                <a:lnTo>
                  <a:pt x="7279684" y="4635500"/>
                </a:lnTo>
                <a:lnTo>
                  <a:pt x="7300486" y="4597400"/>
                </a:lnTo>
                <a:lnTo>
                  <a:pt x="7320134" y="4546600"/>
                </a:lnTo>
                <a:lnTo>
                  <a:pt x="7338694" y="4495800"/>
                </a:lnTo>
                <a:lnTo>
                  <a:pt x="7356230" y="4457700"/>
                </a:lnTo>
                <a:lnTo>
                  <a:pt x="7372808" y="4406900"/>
                </a:lnTo>
                <a:lnTo>
                  <a:pt x="7388494" y="4356100"/>
                </a:lnTo>
                <a:lnTo>
                  <a:pt x="7403353" y="4305300"/>
                </a:lnTo>
                <a:lnTo>
                  <a:pt x="7417367" y="4254500"/>
                </a:lnTo>
                <a:lnTo>
                  <a:pt x="7430686" y="4203700"/>
                </a:lnTo>
                <a:lnTo>
                  <a:pt x="7443418" y="4152900"/>
                </a:lnTo>
                <a:lnTo>
                  <a:pt x="7455675" y="4114800"/>
                </a:lnTo>
                <a:lnTo>
                  <a:pt x="7467565" y="4064000"/>
                </a:lnTo>
                <a:lnTo>
                  <a:pt x="7479199" y="4013200"/>
                </a:lnTo>
                <a:lnTo>
                  <a:pt x="7490687" y="3962400"/>
                </a:lnTo>
                <a:lnTo>
                  <a:pt x="7502138" y="3911600"/>
                </a:lnTo>
                <a:lnTo>
                  <a:pt x="7513662" y="3860800"/>
                </a:lnTo>
                <a:lnTo>
                  <a:pt x="7525369" y="3822700"/>
                </a:lnTo>
                <a:lnTo>
                  <a:pt x="7537369" y="3771900"/>
                </a:lnTo>
                <a:lnTo>
                  <a:pt x="7549546" y="3721100"/>
                </a:lnTo>
                <a:lnTo>
                  <a:pt x="7561680" y="3670300"/>
                </a:lnTo>
                <a:lnTo>
                  <a:pt x="7573731" y="3619500"/>
                </a:lnTo>
                <a:lnTo>
                  <a:pt x="7585657" y="3581400"/>
                </a:lnTo>
                <a:lnTo>
                  <a:pt x="7597415" y="3530600"/>
                </a:lnTo>
                <a:lnTo>
                  <a:pt x="7608965" y="3479800"/>
                </a:lnTo>
                <a:lnTo>
                  <a:pt x="7620264" y="3429000"/>
                </a:lnTo>
                <a:lnTo>
                  <a:pt x="7631270" y="3378200"/>
                </a:lnTo>
                <a:lnTo>
                  <a:pt x="7641942" y="3340100"/>
                </a:lnTo>
                <a:lnTo>
                  <a:pt x="7652239" y="3289300"/>
                </a:lnTo>
                <a:lnTo>
                  <a:pt x="7662117" y="3238500"/>
                </a:lnTo>
                <a:lnTo>
                  <a:pt x="7671536" y="3187700"/>
                </a:lnTo>
                <a:lnTo>
                  <a:pt x="7680453" y="3136900"/>
                </a:lnTo>
                <a:lnTo>
                  <a:pt x="7688827" y="3086100"/>
                </a:lnTo>
                <a:lnTo>
                  <a:pt x="7696616" y="3035300"/>
                </a:lnTo>
                <a:lnTo>
                  <a:pt x="7703779" y="2997200"/>
                </a:lnTo>
                <a:lnTo>
                  <a:pt x="7710273" y="2946400"/>
                </a:lnTo>
                <a:lnTo>
                  <a:pt x="7716057" y="2895600"/>
                </a:lnTo>
                <a:lnTo>
                  <a:pt x="7726193" y="2794000"/>
                </a:lnTo>
                <a:lnTo>
                  <a:pt x="7736422" y="2692400"/>
                </a:lnTo>
                <a:lnTo>
                  <a:pt x="7782945" y="2222500"/>
                </a:lnTo>
                <a:lnTo>
                  <a:pt x="7793250" y="2120900"/>
                </a:lnTo>
                <a:lnTo>
                  <a:pt x="7803492" y="2019300"/>
                </a:lnTo>
                <a:lnTo>
                  <a:pt x="7813646" y="1917700"/>
                </a:lnTo>
                <a:lnTo>
                  <a:pt x="7818682" y="1866900"/>
                </a:lnTo>
                <a:lnTo>
                  <a:pt x="7823687" y="1816100"/>
                </a:lnTo>
                <a:lnTo>
                  <a:pt x="7828659" y="1765300"/>
                </a:lnTo>
                <a:lnTo>
                  <a:pt x="7833593" y="1714500"/>
                </a:lnTo>
                <a:lnTo>
                  <a:pt x="7838488" y="1663700"/>
                </a:lnTo>
                <a:lnTo>
                  <a:pt x="7843339" y="1612900"/>
                </a:lnTo>
                <a:lnTo>
                  <a:pt x="7848145" y="1562100"/>
                </a:lnTo>
                <a:lnTo>
                  <a:pt x="7852901" y="1511300"/>
                </a:lnTo>
                <a:lnTo>
                  <a:pt x="7857606" y="1460500"/>
                </a:lnTo>
                <a:lnTo>
                  <a:pt x="7862256" y="1409700"/>
                </a:lnTo>
                <a:lnTo>
                  <a:pt x="7866825" y="1358900"/>
                </a:lnTo>
                <a:lnTo>
                  <a:pt x="7870378" y="1308100"/>
                </a:lnTo>
                <a:lnTo>
                  <a:pt x="7872916" y="1257300"/>
                </a:lnTo>
                <a:lnTo>
                  <a:pt x="7874439" y="1206500"/>
                </a:lnTo>
                <a:lnTo>
                  <a:pt x="7874947" y="1155700"/>
                </a:lnTo>
                <a:lnTo>
                  <a:pt x="7874439" y="1104900"/>
                </a:lnTo>
                <a:lnTo>
                  <a:pt x="7872916" y="1054100"/>
                </a:lnTo>
                <a:lnTo>
                  <a:pt x="7870378" y="1003300"/>
                </a:lnTo>
                <a:lnTo>
                  <a:pt x="7866825" y="952500"/>
                </a:lnTo>
                <a:lnTo>
                  <a:pt x="7862256" y="901700"/>
                </a:lnTo>
                <a:lnTo>
                  <a:pt x="7856672" y="850900"/>
                </a:lnTo>
                <a:lnTo>
                  <a:pt x="7850073" y="800100"/>
                </a:lnTo>
                <a:lnTo>
                  <a:pt x="7840443" y="736600"/>
                </a:lnTo>
                <a:lnTo>
                  <a:pt x="7826341" y="698500"/>
                </a:lnTo>
                <a:lnTo>
                  <a:pt x="7807098" y="660400"/>
                </a:lnTo>
                <a:lnTo>
                  <a:pt x="7782050" y="622300"/>
                </a:lnTo>
                <a:lnTo>
                  <a:pt x="7750529" y="596900"/>
                </a:lnTo>
                <a:lnTo>
                  <a:pt x="7711869" y="584200"/>
                </a:lnTo>
                <a:lnTo>
                  <a:pt x="7665405" y="571500"/>
                </a:lnTo>
                <a:lnTo>
                  <a:pt x="7610469" y="558800"/>
                </a:lnTo>
                <a:lnTo>
                  <a:pt x="7116747" y="558800"/>
                </a:lnTo>
                <a:lnTo>
                  <a:pt x="7067219" y="546100"/>
                </a:lnTo>
                <a:lnTo>
                  <a:pt x="1360787" y="546100"/>
                </a:lnTo>
                <a:lnTo>
                  <a:pt x="1412932" y="533400"/>
                </a:lnTo>
                <a:lnTo>
                  <a:pt x="1466051" y="533400"/>
                </a:lnTo>
                <a:lnTo>
                  <a:pt x="1461632" y="482600"/>
                </a:lnTo>
                <a:lnTo>
                  <a:pt x="1457994" y="431800"/>
                </a:lnTo>
                <a:lnTo>
                  <a:pt x="1454940" y="381000"/>
                </a:lnTo>
                <a:lnTo>
                  <a:pt x="1452275" y="330200"/>
                </a:lnTo>
                <a:lnTo>
                  <a:pt x="1449806" y="292100"/>
                </a:lnTo>
                <a:lnTo>
                  <a:pt x="1446430" y="241300"/>
                </a:lnTo>
                <a:lnTo>
                  <a:pt x="1443105" y="190500"/>
                </a:lnTo>
                <a:lnTo>
                  <a:pt x="1439879" y="139700"/>
                </a:lnTo>
                <a:lnTo>
                  <a:pt x="1436804" y="88900"/>
                </a:lnTo>
                <a:lnTo>
                  <a:pt x="1433930" y="38100"/>
                </a:lnTo>
                <a:lnTo>
                  <a:pt x="1431870" y="0"/>
                </a:lnTo>
                <a:lnTo>
                  <a:pt x="1698110" y="0"/>
                </a:lnTo>
                <a:lnTo>
                  <a:pt x="1702583" y="114300"/>
                </a:lnTo>
                <a:lnTo>
                  <a:pt x="1704453" y="165100"/>
                </a:lnTo>
                <a:lnTo>
                  <a:pt x="1706279" y="203200"/>
                </a:lnTo>
                <a:lnTo>
                  <a:pt x="1708041" y="254000"/>
                </a:lnTo>
                <a:lnTo>
                  <a:pt x="1709716" y="304800"/>
                </a:lnTo>
                <a:lnTo>
                  <a:pt x="1713460" y="355600"/>
                </a:lnTo>
                <a:lnTo>
                  <a:pt x="1718346" y="406400"/>
                </a:lnTo>
                <a:lnTo>
                  <a:pt x="1723993" y="444500"/>
                </a:lnTo>
                <a:lnTo>
                  <a:pt x="1730021" y="495300"/>
                </a:lnTo>
                <a:lnTo>
                  <a:pt x="8004039" y="495300"/>
                </a:lnTo>
                <a:lnTo>
                  <a:pt x="8012666" y="508000"/>
                </a:lnTo>
                <a:lnTo>
                  <a:pt x="8035335" y="546100"/>
                </a:lnTo>
                <a:lnTo>
                  <a:pt x="8054784" y="584200"/>
                </a:lnTo>
                <a:lnTo>
                  <a:pt x="8071005" y="635000"/>
                </a:lnTo>
                <a:lnTo>
                  <a:pt x="8083992" y="685800"/>
                </a:lnTo>
                <a:lnTo>
                  <a:pt x="8093738" y="736600"/>
                </a:lnTo>
                <a:lnTo>
                  <a:pt x="8100990" y="787400"/>
                </a:lnTo>
                <a:lnTo>
                  <a:pt x="8107254" y="838200"/>
                </a:lnTo>
                <a:lnTo>
                  <a:pt x="8112548" y="889000"/>
                </a:lnTo>
                <a:lnTo>
                  <a:pt x="8116890" y="939800"/>
                </a:lnTo>
                <a:lnTo>
                  <a:pt x="8120298" y="977900"/>
                </a:lnTo>
                <a:lnTo>
                  <a:pt x="8122790" y="1028700"/>
                </a:lnTo>
                <a:lnTo>
                  <a:pt x="8124386" y="1079500"/>
                </a:lnTo>
                <a:lnTo>
                  <a:pt x="8125103" y="1130300"/>
                </a:lnTo>
                <a:lnTo>
                  <a:pt x="8124960" y="1181100"/>
                </a:lnTo>
                <a:lnTo>
                  <a:pt x="8123974" y="1231900"/>
                </a:lnTo>
                <a:lnTo>
                  <a:pt x="8122165" y="1282700"/>
                </a:lnTo>
                <a:lnTo>
                  <a:pt x="8119129" y="1333500"/>
                </a:lnTo>
                <a:lnTo>
                  <a:pt x="8115832" y="1384300"/>
                </a:lnTo>
                <a:lnTo>
                  <a:pt x="8112291" y="1435100"/>
                </a:lnTo>
                <a:lnTo>
                  <a:pt x="8108520" y="1485900"/>
                </a:lnTo>
                <a:lnTo>
                  <a:pt x="8104537" y="1536700"/>
                </a:lnTo>
                <a:lnTo>
                  <a:pt x="8100356" y="1587500"/>
                </a:lnTo>
                <a:lnTo>
                  <a:pt x="8095994" y="1638300"/>
                </a:lnTo>
                <a:lnTo>
                  <a:pt x="8091466" y="1689100"/>
                </a:lnTo>
                <a:lnTo>
                  <a:pt x="8086788" y="1739900"/>
                </a:lnTo>
                <a:lnTo>
                  <a:pt x="8081975" y="1790700"/>
                </a:lnTo>
                <a:lnTo>
                  <a:pt x="8077045" y="1841500"/>
                </a:lnTo>
                <a:lnTo>
                  <a:pt x="8072011" y="1892300"/>
                </a:lnTo>
                <a:lnTo>
                  <a:pt x="8066891" y="1943100"/>
                </a:lnTo>
                <a:lnTo>
                  <a:pt x="8061700" y="1993900"/>
                </a:lnTo>
                <a:lnTo>
                  <a:pt x="8056454" y="2044700"/>
                </a:lnTo>
                <a:lnTo>
                  <a:pt x="8051168" y="2082800"/>
                </a:lnTo>
                <a:lnTo>
                  <a:pt x="8029946" y="2286000"/>
                </a:lnTo>
                <a:lnTo>
                  <a:pt x="8024699" y="2336800"/>
                </a:lnTo>
                <a:lnTo>
                  <a:pt x="8013623" y="2451100"/>
                </a:lnTo>
                <a:lnTo>
                  <a:pt x="7974859" y="2819400"/>
                </a:lnTo>
                <a:lnTo>
                  <a:pt x="7963783" y="2921000"/>
                </a:lnTo>
                <a:lnTo>
                  <a:pt x="7958168" y="2971800"/>
                </a:lnTo>
                <a:lnTo>
                  <a:pt x="7951988" y="3022600"/>
                </a:lnTo>
                <a:lnTo>
                  <a:pt x="7945249" y="3073400"/>
                </a:lnTo>
                <a:lnTo>
                  <a:pt x="7937957" y="3124200"/>
                </a:lnTo>
                <a:lnTo>
                  <a:pt x="7930118" y="3175000"/>
                </a:lnTo>
                <a:lnTo>
                  <a:pt x="7921737" y="3225800"/>
                </a:lnTo>
                <a:lnTo>
                  <a:pt x="7912820" y="3263900"/>
                </a:lnTo>
                <a:lnTo>
                  <a:pt x="7903374" y="3314700"/>
                </a:lnTo>
                <a:lnTo>
                  <a:pt x="7893405" y="3365500"/>
                </a:lnTo>
                <a:lnTo>
                  <a:pt x="7882918" y="3416300"/>
                </a:lnTo>
                <a:lnTo>
                  <a:pt x="7871920" y="3467100"/>
                </a:lnTo>
                <a:lnTo>
                  <a:pt x="7860416" y="3517900"/>
                </a:lnTo>
                <a:lnTo>
                  <a:pt x="7848412" y="3568700"/>
                </a:lnTo>
                <a:lnTo>
                  <a:pt x="7835914" y="3619500"/>
                </a:lnTo>
                <a:lnTo>
                  <a:pt x="7822929" y="3657600"/>
                </a:lnTo>
                <a:lnTo>
                  <a:pt x="7809462" y="3708400"/>
                </a:lnTo>
                <a:lnTo>
                  <a:pt x="7796620" y="3759200"/>
                </a:lnTo>
                <a:lnTo>
                  <a:pt x="7784053" y="3810000"/>
                </a:lnTo>
                <a:lnTo>
                  <a:pt x="7771710" y="3860800"/>
                </a:lnTo>
                <a:lnTo>
                  <a:pt x="7759540" y="3911600"/>
                </a:lnTo>
                <a:lnTo>
                  <a:pt x="7747493" y="3962400"/>
                </a:lnTo>
                <a:lnTo>
                  <a:pt x="7735517" y="4000500"/>
                </a:lnTo>
                <a:lnTo>
                  <a:pt x="7723564" y="4051300"/>
                </a:lnTo>
                <a:lnTo>
                  <a:pt x="7711582" y="4102100"/>
                </a:lnTo>
                <a:lnTo>
                  <a:pt x="7699520" y="4152900"/>
                </a:lnTo>
                <a:lnTo>
                  <a:pt x="7687328" y="4203700"/>
                </a:lnTo>
                <a:lnTo>
                  <a:pt x="7674956" y="4254500"/>
                </a:lnTo>
                <a:lnTo>
                  <a:pt x="7662353" y="4305300"/>
                </a:lnTo>
                <a:lnTo>
                  <a:pt x="7649468" y="4343400"/>
                </a:lnTo>
                <a:lnTo>
                  <a:pt x="7636251" y="4394200"/>
                </a:lnTo>
                <a:lnTo>
                  <a:pt x="7622652" y="4445000"/>
                </a:lnTo>
                <a:lnTo>
                  <a:pt x="7608363" y="4495800"/>
                </a:lnTo>
                <a:lnTo>
                  <a:pt x="7592740" y="4546600"/>
                </a:lnTo>
                <a:lnTo>
                  <a:pt x="7575798" y="4597400"/>
                </a:lnTo>
                <a:lnTo>
                  <a:pt x="7557552" y="4635500"/>
                </a:lnTo>
                <a:lnTo>
                  <a:pt x="7538016" y="4686300"/>
                </a:lnTo>
                <a:lnTo>
                  <a:pt x="7517206" y="4737100"/>
                </a:lnTo>
                <a:lnTo>
                  <a:pt x="7495136" y="4775200"/>
                </a:lnTo>
                <a:lnTo>
                  <a:pt x="7471821" y="4826000"/>
                </a:lnTo>
                <a:lnTo>
                  <a:pt x="7447276" y="4864100"/>
                </a:lnTo>
                <a:lnTo>
                  <a:pt x="7421516" y="4914900"/>
                </a:lnTo>
                <a:lnTo>
                  <a:pt x="7394555" y="4953000"/>
                </a:lnTo>
                <a:lnTo>
                  <a:pt x="7366409" y="5003800"/>
                </a:lnTo>
                <a:lnTo>
                  <a:pt x="7337093" y="5041900"/>
                </a:lnTo>
                <a:lnTo>
                  <a:pt x="7306622" y="5080000"/>
                </a:lnTo>
                <a:lnTo>
                  <a:pt x="7275009" y="5118100"/>
                </a:lnTo>
                <a:lnTo>
                  <a:pt x="7242271" y="5168900"/>
                </a:lnTo>
                <a:lnTo>
                  <a:pt x="7174332" y="5245100"/>
                </a:lnTo>
                <a:lnTo>
                  <a:pt x="7139101" y="5270500"/>
                </a:lnTo>
                <a:lnTo>
                  <a:pt x="7102770" y="5308600"/>
                </a:lnTo>
                <a:lnTo>
                  <a:pt x="7090307" y="5321300"/>
                </a:lnTo>
                <a:close/>
              </a:path>
              <a:path w="8125459" h="5588000">
                <a:moveTo>
                  <a:pt x="8004039" y="495300"/>
                </a:moveTo>
                <a:lnTo>
                  <a:pt x="1883025" y="495300"/>
                </a:lnTo>
                <a:lnTo>
                  <a:pt x="1933972" y="482600"/>
                </a:lnTo>
                <a:lnTo>
                  <a:pt x="2137507" y="482600"/>
                </a:lnTo>
                <a:lnTo>
                  <a:pt x="2188331" y="469900"/>
                </a:lnTo>
                <a:lnTo>
                  <a:pt x="2340674" y="469900"/>
                </a:lnTo>
                <a:lnTo>
                  <a:pt x="2391414" y="457200"/>
                </a:lnTo>
                <a:lnTo>
                  <a:pt x="2492837" y="457200"/>
                </a:lnTo>
                <a:lnTo>
                  <a:pt x="2847299" y="431800"/>
                </a:lnTo>
                <a:lnTo>
                  <a:pt x="2948450" y="419100"/>
                </a:lnTo>
                <a:lnTo>
                  <a:pt x="3100096" y="419100"/>
                </a:lnTo>
                <a:lnTo>
                  <a:pt x="3150626" y="406400"/>
                </a:lnTo>
                <a:lnTo>
                  <a:pt x="3352675" y="406400"/>
                </a:lnTo>
                <a:lnTo>
                  <a:pt x="3403172" y="393700"/>
                </a:lnTo>
                <a:lnTo>
                  <a:pt x="3554643" y="393700"/>
                </a:lnTo>
                <a:lnTo>
                  <a:pt x="3605128" y="381000"/>
                </a:lnTo>
                <a:lnTo>
                  <a:pt x="3857551" y="381000"/>
                </a:lnTo>
                <a:lnTo>
                  <a:pt x="3908040" y="368300"/>
                </a:lnTo>
                <a:lnTo>
                  <a:pt x="4211068" y="368300"/>
                </a:lnTo>
                <a:lnTo>
                  <a:pt x="4261596" y="355600"/>
                </a:lnTo>
                <a:lnTo>
                  <a:pt x="4676020" y="355600"/>
                </a:lnTo>
                <a:lnTo>
                  <a:pt x="4686997" y="342900"/>
                </a:lnTo>
                <a:lnTo>
                  <a:pt x="4710856" y="342900"/>
                </a:lnTo>
                <a:lnTo>
                  <a:pt x="4698630" y="292100"/>
                </a:lnTo>
                <a:lnTo>
                  <a:pt x="4637114" y="38100"/>
                </a:lnTo>
                <a:lnTo>
                  <a:pt x="4624865" y="0"/>
                </a:lnTo>
                <a:lnTo>
                  <a:pt x="4876894" y="0"/>
                </a:lnTo>
                <a:lnTo>
                  <a:pt x="4887665" y="38100"/>
                </a:lnTo>
                <a:lnTo>
                  <a:pt x="4901644" y="76200"/>
                </a:lnTo>
                <a:lnTo>
                  <a:pt x="4916091" y="127000"/>
                </a:lnTo>
                <a:lnTo>
                  <a:pt x="4931024" y="177800"/>
                </a:lnTo>
                <a:lnTo>
                  <a:pt x="4946457" y="228600"/>
                </a:lnTo>
                <a:lnTo>
                  <a:pt x="4962407" y="266700"/>
                </a:lnTo>
                <a:lnTo>
                  <a:pt x="4978888" y="317500"/>
                </a:lnTo>
                <a:lnTo>
                  <a:pt x="7716264" y="317500"/>
                </a:lnTo>
                <a:lnTo>
                  <a:pt x="7764433" y="330200"/>
                </a:lnTo>
                <a:lnTo>
                  <a:pt x="7809439" y="342900"/>
                </a:lnTo>
                <a:lnTo>
                  <a:pt x="7851276" y="368300"/>
                </a:lnTo>
                <a:lnTo>
                  <a:pt x="7889936" y="393700"/>
                </a:lnTo>
                <a:lnTo>
                  <a:pt x="7925413" y="406400"/>
                </a:lnTo>
                <a:lnTo>
                  <a:pt x="7957698" y="444500"/>
                </a:lnTo>
                <a:lnTo>
                  <a:pt x="7986785" y="469900"/>
                </a:lnTo>
                <a:lnTo>
                  <a:pt x="8004039" y="495300"/>
                </a:lnTo>
                <a:close/>
              </a:path>
              <a:path w="8125459" h="5588000">
                <a:moveTo>
                  <a:pt x="7610469" y="317500"/>
                </a:moveTo>
                <a:lnTo>
                  <a:pt x="4978888" y="317500"/>
                </a:lnTo>
                <a:lnTo>
                  <a:pt x="6526160" y="304800"/>
                </a:lnTo>
                <a:lnTo>
                  <a:pt x="6528508" y="279400"/>
                </a:lnTo>
                <a:lnTo>
                  <a:pt x="6529714" y="266700"/>
                </a:lnTo>
                <a:lnTo>
                  <a:pt x="6530158" y="254000"/>
                </a:lnTo>
                <a:lnTo>
                  <a:pt x="6535214" y="0"/>
                </a:lnTo>
                <a:lnTo>
                  <a:pt x="6789831" y="0"/>
                </a:lnTo>
                <a:lnTo>
                  <a:pt x="6786069" y="215900"/>
                </a:lnTo>
                <a:lnTo>
                  <a:pt x="6786704" y="241300"/>
                </a:lnTo>
                <a:lnTo>
                  <a:pt x="6788100" y="254000"/>
                </a:lnTo>
                <a:lnTo>
                  <a:pt x="6789496" y="279400"/>
                </a:lnTo>
                <a:lnTo>
                  <a:pt x="6790130" y="304800"/>
                </a:lnTo>
                <a:lnTo>
                  <a:pt x="7559936" y="304800"/>
                </a:lnTo>
                <a:lnTo>
                  <a:pt x="7610469" y="317500"/>
                </a:lnTo>
                <a:close/>
              </a:path>
              <a:path w="8125459" h="5588000">
                <a:moveTo>
                  <a:pt x="5767365" y="558800"/>
                </a:moveTo>
                <a:lnTo>
                  <a:pt x="1259423" y="558800"/>
                </a:lnTo>
                <a:lnTo>
                  <a:pt x="1309618" y="546100"/>
                </a:lnTo>
                <a:lnTo>
                  <a:pt x="5817884" y="546100"/>
                </a:lnTo>
                <a:lnTo>
                  <a:pt x="5767365" y="558800"/>
                </a:lnTo>
                <a:close/>
              </a:path>
              <a:path w="8125459" h="5588000">
                <a:moveTo>
                  <a:pt x="6634015" y="5588000"/>
                </a:moveTo>
                <a:lnTo>
                  <a:pt x="6589483" y="5588000"/>
                </a:lnTo>
                <a:lnTo>
                  <a:pt x="6548660" y="5575300"/>
                </a:lnTo>
                <a:lnTo>
                  <a:pt x="6511782" y="5562600"/>
                </a:lnTo>
                <a:lnTo>
                  <a:pt x="6479081" y="5537200"/>
                </a:lnTo>
                <a:lnTo>
                  <a:pt x="6450793" y="5499100"/>
                </a:lnTo>
                <a:lnTo>
                  <a:pt x="6427151" y="5461000"/>
                </a:lnTo>
                <a:lnTo>
                  <a:pt x="6408388" y="5410200"/>
                </a:lnTo>
                <a:lnTo>
                  <a:pt x="6394775" y="5359400"/>
                </a:lnTo>
                <a:lnTo>
                  <a:pt x="6383307" y="5321300"/>
                </a:lnTo>
                <a:lnTo>
                  <a:pt x="6374178" y="5270500"/>
                </a:lnTo>
                <a:lnTo>
                  <a:pt x="6367582" y="5219700"/>
                </a:lnTo>
                <a:lnTo>
                  <a:pt x="6363716" y="5168900"/>
                </a:lnTo>
                <a:lnTo>
                  <a:pt x="6360661" y="5118100"/>
                </a:lnTo>
                <a:lnTo>
                  <a:pt x="6357783" y="5067300"/>
                </a:lnTo>
                <a:lnTo>
                  <a:pt x="6355083" y="5016500"/>
                </a:lnTo>
                <a:lnTo>
                  <a:pt x="6352560" y="4965700"/>
                </a:lnTo>
                <a:lnTo>
                  <a:pt x="6350214" y="4914900"/>
                </a:lnTo>
                <a:lnTo>
                  <a:pt x="6348046" y="4864100"/>
                </a:lnTo>
                <a:lnTo>
                  <a:pt x="6346056" y="4813300"/>
                </a:lnTo>
                <a:lnTo>
                  <a:pt x="6344243" y="4762500"/>
                </a:lnTo>
                <a:lnTo>
                  <a:pt x="6342608" y="4711700"/>
                </a:lnTo>
                <a:lnTo>
                  <a:pt x="6341150" y="4660900"/>
                </a:lnTo>
                <a:lnTo>
                  <a:pt x="6339869" y="4610100"/>
                </a:lnTo>
                <a:lnTo>
                  <a:pt x="6338766" y="4546600"/>
                </a:lnTo>
                <a:lnTo>
                  <a:pt x="6337841" y="4495800"/>
                </a:lnTo>
                <a:lnTo>
                  <a:pt x="6337093" y="4445000"/>
                </a:lnTo>
                <a:lnTo>
                  <a:pt x="6336522" y="4394200"/>
                </a:lnTo>
                <a:lnTo>
                  <a:pt x="6336129" y="4343400"/>
                </a:lnTo>
                <a:lnTo>
                  <a:pt x="6335968" y="4305300"/>
                </a:lnTo>
                <a:lnTo>
                  <a:pt x="6335981" y="4203700"/>
                </a:lnTo>
                <a:lnTo>
                  <a:pt x="6336332" y="4140200"/>
                </a:lnTo>
                <a:lnTo>
                  <a:pt x="6336827" y="4089400"/>
                </a:lnTo>
                <a:lnTo>
                  <a:pt x="6337499" y="4038600"/>
                </a:lnTo>
                <a:lnTo>
                  <a:pt x="6338348" y="3987800"/>
                </a:lnTo>
                <a:lnTo>
                  <a:pt x="6339375" y="3937000"/>
                </a:lnTo>
                <a:lnTo>
                  <a:pt x="6340579" y="3886200"/>
                </a:lnTo>
                <a:lnTo>
                  <a:pt x="6341961" y="3835400"/>
                </a:lnTo>
                <a:lnTo>
                  <a:pt x="6343521" y="3784600"/>
                </a:lnTo>
                <a:lnTo>
                  <a:pt x="6345257" y="3733800"/>
                </a:lnTo>
                <a:lnTo>
                  <a:pt x="6347172" y="3683000"/>
                </a:lnTo>
                <a:lnTo>
                  <a:pt x="6349263" y="3619500"/>
                </a:lnTo>
                <a:lnTo>
                  <a:pt x="6351533" y="3568700"/>
                </a:lnTo>
                <a:lnTo>
                  <a:pt x="6353656" y="3517900"/>
                </a:lnTo>
                <a:lnTo>
                  <a:pt x="6355633" y="3479800"/>
                </a:lnTo>
                <a:lnTo>
                  <a:pt x="6357519" y="3429000"/>
                </a:lnTo>
                <a:lnTo>
                  <a:pt x="6361235" y="3327400"/>
                </a:lnTo>
                <a:lnTo>
                  <a:pt x="6363176" y="3276600"/>
                </a:lnTo>
                <a:lnTo>
                  <a:pt x="6365245" y="3225800"/>
                </a:lnTo>
                <a:lnTo>
                  <a:pt x="6367496" y="3175000"/>
                </a:lnTo>
                <a:lnTo>
                  <a:pt x="6369986" y="3124200"/>
                </a:lnTo>
                <a:lnTo>
                  <a:pt x="6372769" y="3073400"/>
                </a:lnTo>
                <a:lnTo>
                  <a:pt x="6375899" y="3035300"/>
                </a:lnTo>
                <a:lnTo>
                  <a:pt x="6379523" y="2984500"/>
                </a:lnTo>
                <a:lnTo>
                  <a:pt x="6383221" y="2933700"/>
                </a:lnTo>
                <a:lnTo>
                  <a:pt x="6386984" y="2882900"/>
                </a:lnTo>
                <a:lnTo>
                  <a:pt x="6390801" y="2832100"/>
                </a:lnTo>
                <a:lnTo>
                  <a:pt x="6394663" y="2781300"/>
                </a:lnTo>
                <a:lnTo>
                  <a:pt x="6398560" y="2730500"/>
                </a:lnTo>
                <a:lnTo>
                  <a:pt x="6418217" y="2489200"/>
                </a:lnTo>
                <a:lnTo>
                  <a:pt x="6422113" y="2438400"/>
                </a:lnTo>
                <a:lnTo>
                  <a:pt x="6425975" y="2387600"/>
                </a:lnTo>
                <a:lnTo>
                  <a:pt x="6429792" y="2336800"/>
                </a:lnTo>
                <a:lnTo>
                  <a:pt x="6433555" y="2286000"/>
                </a:lnTo>
                <a:lnTo>
                  <a:pt x="6437253" y="2247900"/>
                </a:lnTo>
                <a:lnTo>
                  <a:pt x="6440877" y="2197100"/>
                </a:lnTo>
                <a:lnTo>
                  <a:pt x="6444416" y="2146300"/>
                </a:lnTo>
                <a:lnTo>
                  <a:pt x="6448052" y="2082800"/>
                </a:lnTo>
                <a:lnTo>
                  <a:pt x="6451759" y="2032000"/>
                </a:lnTo>
                <a:lnTo>
                  <a:pt x="6463041" y="1879600"/>
                </a:lnTo>
                <a:lnTo>
                  <a:pt x="6466766" y="1828800"/>
                </a:lnTo>
                <a:lnTo>
                  <a:pt x="6470429" y="1778000"/>
                </a:lnTo>
                <a:lnTo>
                  <a:pt x="6474003" y="1727200"/>
                </a:lnTo>
                <a:lnTo>
                  <a:pt x="6477462" y="1676400"/>
                </a:lnTo>
                <a:lnTo>
                  <a:pt x="6480779" y="1625600"/>
                </a:lnTo>
                <a:lnTo>
                  <a:pt x="6483927" y="1574800"/>
                </a:lnTo>
                <a:lnTo>
                  <a:pt x="6486879" y="1511300"/>
                </a:lnTo>
                <a:lnTo>
                  <a:pt x="6489610" y="1460500"/>
                </a:lnTo>
                <a:lnTo>
                  <a:pt x="6492563" y="1409700"/>
                </a:lnTo>
                <a:lnTo>
                  <a:pt x="6495345" y="1358900"/>
                </a:lnTo>
                <a:lnTo>
                  <a:pt x="6497971" y="1308100"/>
                </a:lnTo>
                <a:lnTo>
                  <a:pt x="6500461" y="1257300"/>
                </a:lnTo>
                <a:lnTo>
                  <a:pt x="6502831" y="1206500"/>
                </a:lnTo>
                <a:lnTo>
                  <a:pt x="6505101" y="1155700"/>
                </a:lnTo>
                <a:lnTo>
                  <a:pt x="6507287" y="1104900"/>
                </a:lnTo>
                <a:lnTo>
                  <a:pt x="6509408" y="1054100"/>
                </a:lnTo>
                <a:lnTo>
                  <a:pt x="6511481" y="1003300"/>
                </a:lnTo>
                <a:lnTo>
                  <a:pt x="6517593" y="838200"/>
                </a:lnTo>
                <a:lnTo>
                  <a:pt x="6519655" y="787400"/>
                </a:lnTo>
                <a:lnTo>
                  <a:pt x="6521757" y="736600"/>
                </a:lnTo>
                <a:lnTo>
                  <a:pt x="6523920" y="685800"/>
                </a:lnTo>
                <a:lnTo>
                  <a:pt x="6526159" y="635000"/>
                </a:lnTo>
                <a:lnTo>
                  <a:pt x="6526159" y="546100"/>
                </a:lnTo>
                <a:lnTo>
                  <a:pt x="6777947" y="546100"/>
                </a:lnTo>
                <a:lnTo>
                  <a:pt x="6774330" y="571500"/>
                </a:lnTo>
                <a:lnTo>
                  <a:pt x="6770332" y="596900"/>
                </a:lnTo>
                <a:lnTo>
                  <a:pt x="6767096" y="622300"/>
                </a:lnTo>
                <a:lnTo>
                  <a:pt x="6762800" y="698500"/>
                </a:lnTo>
                <a:lnTo>
                  <a:pt x="6759992" y="749300"/>
                </a:lnTo>
                <a:lnTo>
                  <a:pt x="6757324" y="800100"/>
                </a:lnTo>
                <a:lnTo>
                  <a:pt x="6754784" y="850900"/>
                </a:lnTo>
                <a:lnTo>
                  <a:pt x="6752356" y="914400"/>
                </a:lnTo>
                <a:lnTo>
                  <a:pt x="6750027" y="965200"/>
                </a:lnTo>
                <a:lnTo>
                  <a:pt x="6747783" y="1016000"/>
                </a:lnTo>
                <a:lnTo>
                  <a:pt x="6745609" y="1066800"/>
                </a:lnTo>
                <a:lnTo>
                  <a:pt x="6743491" y="1117600"/>
                </a:lnTo>
                <a:lnTo>
                  <a:pt x="6739369" y="1219200"/>
                </a:lnTo>
                <a:lnTo>
                  <a:pt x="6737336" y="1270000"/>
                </a:lnTo>
                <a:lnTo>
                  <a:pt x="6735595" y="1320800"/>
                </a:lnTo>
                <a:lnTo>
                  <a:pt x="6734076" y="1371600"/>
                </a:lnTo>
                <a:lnTo>
                  <a:pt x="6732711" y="1422400"/>
                </a:lnTo>
                <a:lnTo>
                  <a:pt x="6730183" y="1524000"/>
                </a:lnTo>
                <a:lnTo>
                  <a:pt x="6728885" y="1574800"/>
                </a:lnTo>
                <a:lnTo>
                  <a:pt x="6727477" y="1625600"/>
                </a:lnTo>
                <a:lnTo>
                  <a:pt x="6725891" y="1676400"/>
                </a:lnTo>
                <a:lnTo>
                  <a:pt x="6724060" y="1727200"/>
                </a:lnTo>
                <a:lnTo>
                  <a:pt x="6721920" y="1778000"/>
                </a:lnTo>
                <a:lnTo>
                  <a:pt x="6719402" y="1841500"/>
                </a:lnTo>
                <a:lnTo>
                  <a:pt x="6716441" y="1892300"/>
                </a:lnTo>
                <a:lnTo>
                  <a:pt x="6712969" y="1930400"/>
                </a:lnTo>
                <a:lnTo>
                  <a:pt x="6708996" y="1993900"/>
                </a:lnTo>
                <a:lnTo>
                  <a:pt x="6704841" y="2044700"/>
                </a:lnTo>
                <a:lnTo>
                  <a:pt x="6700527" y="2095500"/>
                </a:lnTo>
                <a:lnTo>
                  <a:pt x="6696072" y="2146300"/>
                </a:lnTo>
                <a:lnTo>
                  <a:pt x="6691499" y="2197100"/>
                </a:lnTo>
                <a:lnTo>
                  <a:pt x="6686827" y="2247900"/>
                </a:lnTo>
                <a:lnTo>
                  <a:pt x="6682078" y="2298700"/>
                </a:lnTo>
                <a:lnTo>
                  <a:pt x="6677271" y="2349500"/>
                </a:lnTo>
                <a:lnTo>
                  <a:pt x="6662714" y="2501900"/>
                </a:lnTo>
                <a:lnTo>
                  <a:pt x="6657884" y="2552700"/>
                </a:lnTo>
                <a:lnTo>
                  <a:pt x="6653100" y="2603500"/>
                </a:lnTo>
                <a:lnTo>
                  <a:pt x="6648383" y="2654300"/>
                </a:lnTo>
                <a:lnTo>
                  <a:pt x="6643752" y="2705100"/>
                </a:lnTo>
                <a:lnTo>
                  <a:pt x="6639229" y="2755900"/>
                </a:lnTo>
                <a:lnTo>
                  <a:pt x="6634834" y="2806700"/>
                </a:lnTo>
                <a:lnTo>
                  <a:pt x="6630588" y="2870200"/>
                </a:lnTo>
                <a:lnTo>
                  <a:pt x="6626512" y="2921000"/>
                </a:lnTo>
                <a:lnTo>
                  <a:pt x="6622625" y="2971800"/>
                </a:lnTo>
                <a:lnTo>
                  <a:pt x="6618949" y="3022600"/>
                </a:lnTo>
                <a:lnTo>
                  <a:pt x="6615504" y="3073400"/>
                </a:lnTo>
                <a:lnTo>
                  <a:pt x="6612195" y="3124200"/>
                </a:lnTo>
                <a:lnTo>
                  <a:pt x="6609036" y="3175000"/>
                </a:lnTo>
                <a:lnTo>
                  <a:pt x="6606028" y="3225800"/>
                </a:lnTo>
                <a:lnTo>
                  <a:pt x="6603170" y="3276600"/>
                </a:lnTo>
                <a:lnTo>
                  <a:pt x="6600463" y="3327400"/>
                </a:lnTo>
                <a:lnTo>
                  <a:pt x="6597906" y="3378200"/>
                </a:lnTo>
                <a:lnTo>
                  <a:pt x="6595499" y="3429000"/>
                </a:lnTo>
                <a:lnTo>
                  <a:pt x="6593243" y="3479800"/>
                </a:lnTo>
                <a:lnTo>
                  <a:pt x="6591137" y="3530600"/>
                </a:lnTo>
                <a:lnTo>
                  <a:pt x="6589182" y="3581400"/>
                </a:lnTo>
                <a:lnTo>
                  <a:pt x="6587377" y="3632200"/>
                </a:lnTo>
                <a:lnTo>
                  <a:pt x="6585722" y="3683000"/>
                </a:lnTo>
                <a:lnTo>
                  <a:pt x="6584218" y="3733800"/>
                </a:lnTo>
                <a:lnTo>
                  <a:pt x="6582865" y="3784600"/>
                </a:lnTo>
                <a:lnTo>
                  <a:pt x="6581661" y="3835400"/>
                </a:lnTo>
                <a:lnTo>
                  <a:pt x="6580608" y="3898900"/>
                </a:lnTo>
                <a:lnTo>
                  <a:pt x="6579706" y="3949700"/>
                </a:lnTo>
                <a:lnTo>
                  <a:pt x="6578954" y="4000500"/>
                </a:lnTo>
                <a:lnTo>
                  <a:pt x="6578352" y="4051300"/>
                </a:lnTo>
                <a:lnTo>
                  <a:pt x="6577901" y="4102100"/>
                </a:lnTo>
                <a:lnTo>
                  <a:pt x="6577600" y="4152900"/>
                </a:lnTo>
                <a:lnTo>
                  <a:pt x="6577487" y="4191000"/>
                </a:lnTo>
                <a:lnTo>
                  <a:pt x="6577600" y="4305300"/>
                </a:lnTo>
                <a:lnTo>
                  <a:pt x="6577901" y="4356100"/>
                </a:lnTo>
                <a:lnTo>
                  <a:pt x="6578352" y="4406900"/>
                </a:lnTo>
                <a:lnTo>
                  <a:pt x="6578954" y="4457700"/>
                </a:lnTo>
                <a:lnTo>
                  <a:pt x="6579706" y="4508500"/>
                </a:lnTo>
                <a:lnTo>
                  <a:pt x="6580608" y="4559300"/>
                </a:lnTo>
                <a:lnTo>
                  <a:pt x="6581661" y="4610100"/>
                </a:lnTo>
                <a:lnTo>
                  <a:pt x="6582865" y="4660900"/>
                </a:lnTo>
                <a:lnTo>
                  <a:pt x="6584218" y="4711700"/>
                </a:lnTo>
                <a:lnTo>
                  <a:pt x="6585722" y="4762500"/>
                </a:lnTo>
                <a:lnTo>
                  <a:pt x="6587377" y="4813300"/>
                </a:lnTo>
                <a:lnTo>
                  <a:pt x="6589182" y="4864100"/>
                </a:lnTo>
                <a:lnTo>
                  <a:pt x="6591137" y="4914900"/>
                </a:lnTo>
                <a:lnTo>
                  <a:pt x="6594365" y="4965700"/>
                </a:lnTo>
                <a:lnTo>
                  <a:pt x="6597927" y="5016500"/>
                </a:lnTo>
                <a:lnTo>
                  <a:pt x="6601774" y="5067300"/>
                </a:lnTo>
                <a:lnTo>
                  <a:pt x="6605859" y="5118100"/>
                </a:lnTo>
                <a:lnTo>
                  <a:pt x="6610134" y="5168900"/>
                </a:lnTo>
                <a:lnTo>
                  <a:pt x="6614552" y="5219700"/>
                </a:lnTo>
                <a:lnTo>
                  <a:pt x="6619065" y="5270500"/>
                </a:lnTo>
                <a:lnTo>
                  <a:pt x="6623626" y="5321300"/>
                </a:lnTo>
                <a:lnTo>
                  <a:pt x="7090307" y="5321300"/>
                </a:lnTo>
                <a:lnTo>
                  <a:pt x="7065381" y="5346700"/>
                </a:lnTo>
                <a:lnTo>
                  <a:pt x="7026977" y="5372100"/>
                </a:lnTo>
                <a:lnTo>
                  <a:pt x="6987600" y="5397500"/>
                </a:lnTo>
                <a:lnTo>
                  <a:pt x="6947292" y="5435600"/>
                </a:lnTo>
                <a:lnTo>
                  <a:pt x="6906096" y="5461000"/>
                </a:lnTo>
                <a:lnTo>
                  <a:pt x="6864054" y="5486400"/>
                </a:lnTo>
                <a:lnTo>
                  <a:pt x="6821208" y="5511800"/>
                </a:lnTo>
                <a:lnTo>
                  <a:pt x="6777601" y="5537200"/>
                </a:lnTo>
                <a:lnTo>
                  <a:pt x="6733275" y="5549900"/>
                </a:lnTo>
                <a:lnTo>
                  <a:pt x="6682024" y="5575300"/>
                </a:lnTo>
                <a:lnTo>
                  <a:pt x="6634015" y="5588000"/>
                </a:lnTo>
                <a:close/>
              </a:path>
              <a:path w="8125459" h="5588000">
                <a:moveTo>
                  <a:pt x="5158388" y="571500"/>
                </a:moveTo>
                <a:lnTo>
                  <a:pt x="1158658" y="571500"/>
                </a:lnTo>
                <a:lnTo>
                  <a:pt x="1210202" y="558800"/>
                </a:lnTo>
                <a:lnTo>
                  <a:pt x="5209440" y="558800"/>
                </a:lnTo>
                <a:lnTo>
                  <a:pt x="5158388" y="571500"/>
                </a:lnTo>
                <a:close/>
              </a:path>
              <a:path w="8125459" h="5588000">
                <a:moveTo>
                  <a:pt x="5063313" y="596900"/>
                </a:moveTo>
                <a:lnTo>
                  <a:pt x="849391" y="596900"/>
                </a:lnTo>
                <a:lnTo>
                  <a:pt x="900935" y="584200"/>
                </a:lnTo>
                <a:lnTo>
                  <a:pt x="1055569" y="584200"/>
                </a:lnTo>
                <a:lnTo>
                  <a:pt x="1107113" y="571500"/>
                </a:lnTo>
                <a:lnTo>
                  <a:pt x="5056048" y="571500"/>
                </a:lnTo>
                <a:lnTo>
                  <a:pt x="5063313" y="596900"/>
                </a:lnTo>
                <a:close/>
              </a:path>
              <a:path w="8125459" h="5588000">
                <a:moveTo>
                  <a:pt x="3737671" y="3746500"/>
                </a:moveTo>
                <a:lnTo>
                  <a:pt x="2895552" y="3746500"/>
                </a:lnTo>
                <a:lnTo>
                  <a:pt x="3043814" y="3708400"/>
                </a:lnTo>
                <a:lnTo>
                  <a:pt x="3092843" y="3708400"/>
                </a:lnTo>
                <a:lnTo>
                  <a:pt x="3286407" y="3657600"/>
                </a:lnTo>
                <a:lnTo>
                  <a:pt x="3334049" y="3632200"/>
                </a:lnTo>
                <a:lnTo>
                  <a:pt x="3474825" y="3594100"/>
                </a:lnTo>
                <a:lnTo>
                  <a:pt x="3520959" y="3568700"/>
                </a:lnTo>
                <a:lnTo>
                  <a:pt x="3613919" y="3530600"/>
                </a:lnTo>
                <a:lnTo>
                  <a:pt x="3660412" y="3517900"/>
                </a:lnTo>
                <a:lnTo>
                  <a:pt x="3706919" y="3492500"/>
                </a:lnTo>
                <a:lnTo>
                  <a:pt x="3753446" y="3479800"/>
                </a:lnTo>
                <a:lnTo>
                  <a:pt x="3799998" y="3454400"/>
                </a:lnTo>
                <a:lnTo>
                  <a:pt x="3893196" y="3429000"/>
                </a:lnTo>
                <a:lnTo>
                  <a:pt x="3939852" y="3403600"/>
                </a:lnTo>
                <a:lnTo>
                  <a:pt x="3986552" y="3390900"/>
                </a:lnTo>
                <a:lnTo>
                  <a:pt x="4033302" y="3365500"/>
                </a:lnTo>
                <a:lnTo>
                  <a:pt x="4126971" y="3340100"/>
                </a:lnTo>
                <a:lnTo>
                  <a:pt x="4173899" y="3314700"/>
                </a:lnTo>
                <a:lnTo>
                  <a:pt x="4267969" y="3289300"/>
                </a:lnTo>
                <a:lnTo>
                  <a:pt x="4315120" y="3263900"/>
                </a:lnTo>
                <a:lnTo>
                  <a:pt x="4409679" y="3238500"/>
                </a:lnTo>
                <a:lnTo>
                  <a:pt x="4457098" y="3213100"/>
                </a:lnTo>
                <a:lnTo>
                  <a:pt x="4647812" y="3162300"/>
                </a:lnTo>
                <a:lnTo>
                  <a:pt x="4695775" y="3136900"/>
                </a:lnTo>
                <a:lnTo>
                  <a:pt x="4792078" y="3111500"/>
                </a:lnTo>
                <a:lnTo>
                  <a:pt x="4882945" y="3086100"/>
                </a:lnTo>
                <a:lnTo>
                  <a:pt x="4927426" y="3060700"/>
                </a:lnTo>
                <a:lnTo>
                  <a:pt x="4970765" y="3035300"/>
                </a:lnTo>
                <a:lnTo>
                  <a:pt x="5016347" y="3009900"/>
                </a:lnTo>
                <a:lnTo>
                  <a:pt x="5054716" y="2971800"/>
                </a:lnTo>
                <a:lnTo>
                  <a:pt x="5084508" y="2933700"/>
                </a:lnTo>
                <a:lnTo>
                  <a:pt x="5104359" y="2882900"/>
                </a:lnTo>
                <a:lnTo>
                  <a:pt x="5112903" y="2832100"/>
                </a:lnTo>
                <a:lnTo>
                  <a:pt x="5117257" y="2781300"/>
                </a:lnTo>
                <a:lnTo>
                  <a:pt x="5120441" y="2730500"/>
                </a:lnTo>
                <a:lnTo>
                  <a:pt x="5122260" y="2679700"/>
                </a:lnTo>
                <a:lnTo>
                  <a:pt x="5122520" y="2628900"/>
                </a:lnTo>
                <a:lnTo>
                  <a:pt x="5121025" y="2578100"/>
                </a:lnTo>
                <a:lnTo>
                  <a:pt x="5116364" y="2527300"/>
                </a:lnTo>
                <a:lnTo>
                  <a:pt x="5111523" y="2476500"/>
                </a:lnTo>
                <a:lnTo>
                  <a:pt x="5106516" y="2425700"/>
                </a:lnTo>
                <a:lnTo>
                  <a:pt x="5101355" y="2374900"/>
                </a:lnTo>
                <a:lnTo>
                  <a:pt x="5096050" y="2324100"/>
                </a:lnTo>
                <a:lnTo>
                  <a:pt x="5090615" y="2273300"/>
                </a:lnTo>
                <a:lnTo>
                  <a:pt x="5085061" y="2222500"/>
                </a:lnTo>
                <a:lnTo>
                  <a:pt x="5079399" y="2171700"/>
                </a:lnTo>
                <a:lnTo>
                  <a:pt x="5073643" y="2120900"/>
                </a:lnTo>
                <a:lnTo>
                  <a:pt x="5067803" y="2070100"/>
                </a:lnTo>
                <a:lnTo>
                  <a:pt x="5061892" y="2019300"/>
                </a:lnTo>
                <a:lnTo>
                  <a:pt x="5055921" y="1968500"/>
                </a:lnTo>
                <a:lnTo>
                  <a:pt x="5049903" y="1905000"/>
                </a:lnTo>
                <a:lnTo>
                  <a:pt x="5037771" y="1803400"/>
                </a:lnTo>
                <a:lnTo>
                  <a:pt x="5031682" y="1752600"/>
                </a:lnTo>
                <a:lnTo>
                  <a:pt x="5026472" y="1714500"/>
                </a:lnTo>
                <a:lnTo>
                  <a:pt x="5020814" y="1663700"/>
                </a:lnTo>
                <a:lnTo>
                  <a:pt x="5014711" y="1612900"/>
                </a:lnTo>
                <a:lnTo>
                  <a:pt x="5008170" y="1562100"/>
                </a:lnTo>
                <a:lnTo>
                  <a:pt x="5001193" y="1511300"/>
                </a:lnTo>
                <a:lnTo>
                  <a:pt x="4993786" y="1460500"/>
                </a:lnTo>
                <a:lnTo>
                  <a:pt x="4985954" y="1409700"/>
                </a:lnTo>
                <a:lnTo>
                  <a:pt x="4977701" y="1358900"/>
                </a:lnTo>
                <a:lnTo>
                  <a:pt x="4969031" y="1308100"/>
                </a:lnTo>
                <a:lnTo>
                  <a:pt x="4959949" y="1257300"/>
                </a:lnTo>
                <a:lnTo>
                  <a:pt x="4950460" y="1219200"/>
                </a:lnTo>
                <a:lnTo>
                  <a:pt x="4940568" y="1168400"/>
                </a:lnTo>
                <a:lnTo>
                  <a:pt x="4930278" y="1117600"/>
                </a:lnTo>
                <a:lnTo>
                  <a:pt x="4919595" y="1066800"/>
                </a:lnTo>
                <a:lnTo>
                  <a:pt x="4908522" y="1016000"/>
                </a:lnTo>
                <a:lnTo>
                  <a:pt x="4897065" y="965200"/>
                </a:lnTo>
                <a:lnTo>
                  <a:pt x="4885228" y="927100"/>
                </a:lnTo>
                <a:lnTo>
                  <a:pt x="4873016" y="876300"/>
                </a:lnTo>
                <a:lnTo>
                  <a:pt x="4860433" y="825500"/>
                </a:lnTo>
                <a:lnTo>
                  <a:pt x="4847484" y="774700"/>
                </a:lnTo>
                <a:lnTo>
                  <a:pt x="4834173" y="723900"/>
                </a:lnTo>
                <a:lnTo>
                  <a:pt x="4820506" y="685800"/>
                </a:lnTo>
                <a:lnTo>
                  <a:pt x="4813779" y="660400"/>
                </a:lnTo>
                <a:lnTo>
                  <a:pt x="4806292" y="647700"/>
                </a:lnTo>
                <a:lnTo>
                  <a:pt x="4798804" y="622300"/>
                </a:lnTo>
                <a:lnTo>
                  <a:pt x="4792078" y="609600"/>
                </a:lnTo>
                <a:lnTo>
                  <a:pt x="5066946" y="609600"/>
                </a:lnTo>
                <a:lnTo>
                  <a:pt x="5070579" y="622300"/>
                </a:lnTo>
                <a:lnTo>
                  <a:pt x="5083968" y="685800"/>
                </a:lnTo>
                <a:lnTo>
                  <a:pt x="5096595" y="723900"/>
                </a:lnTo>
                <a:lnTo>
                  <a:pt x="5108842" y="774700"/>
                </a:lnTo>
                <a:lnTo>
                  <a:pt x="5121464" y="825500"/>
                </a:lnTo>
                <a:lnTo>
                  <a:pt x="5133681" y="876300"/>
                </a:lnTo>
                <a:lnTo>
                  <a:pt x="5145493" y="927100"/>
                </a:lnTo>
                <a:lnTo>
                  <a:pt x="5156900" y="977900"/>
                </a:lnTo>
                <a:lnTo>
                  <a:pt x="5167902" y="1028700"/>
                </a:lnTo>
                <a:lnTo>
                  <a:pt x="5178499" y="1079500"/>
                </a:lnTo>
                <a:lnTo>
                  <a:pt x="5188691" y="1130300"/>
                </a:lnTo>
                <a:lnTo>
                  <a:pt x="5198478" y="1181100"/>
                </a:lnTo>
                <a:lnTo>
                  <a:pt x="5207860" y="1231900"/>
                </a:lnTo>
                <a:lnTo>
                  <a:pt x="5216837" y="1282700"/>
                </a:lnTo>
                <a:lnTo>
                  <a:pt x="5225409" y="1333500"/>
                </a:lnTo>
                <a:lnTo>
                  <a:pt x="5233576" y="1384300"/>
                </a:lnTo>
                <a:lnTo>
                  <a:pt x="5241339" y="1435100"/>
                </a:lnTo>
                <a:lnTo>
                  <a:pt x="5248696" y="1485900"/>
                </a:lnTo>
                <a:lnTo>
                  <a:pt x="5255648" y="1536700"/>
                </a:lnTo>
                <a:lnTo>
                  <a:pt x="5262195" y="1587500"/>
                </a:lnTo>
                <a:lnTo>
                  <a:pt x="5268338" y="1638300"/>
                </a:lnTo>
                <a:lnTo>
                  <a:pt x="5274075" y="1689100"/>
                </a:lnTo>
                <a:lnTo>
                  <a:pt x="5279407" y="1739900"/>
                </a:lnTo>
                <a:lnTo>
                  <a:pt x="5285099" y="1790700"/>
                </a:lnTo>
                <a:lnTo>
                  <a:pt x="5290712" y="1841500"/>
                </a:lnTo>
                <a:lnTo>
                  <a:pt x="5296250" y="1905000"/>
                </a:lnTo>
                <a:lnTo>
                  <a:pt x="5301719" y="1955800"/>
                </a:lnTo>
                <a:lnTo>
                  <a:pt x="5307123" y="2006600"/>
                </a:lnTo>
                <a:lnTo>
                  <a:pt x="5312468" y="2057400"/>
                </a:lnTo>
                <a:lnTo>
                  <a:pt x="5317758" y="2108200"/>
                </a:lnTo>
                <a:lnTo>
                  <a:pt x="5322999" y="2159000"/>
                </a:lnTo>
                <a:lnTo>
                  <a:pt x="5328195" y="2209800"/>
                </a:lnTo>
                <a:lnTo>
                  <a:pt x="5333351" y="2260600"/>
                </a:lnTo>
                <a:lnTo>
                  <a:pt x="5338473" y="2311400"/>
                </a:lnTo>
                <a:lnTo>
                  <a:pt x="5343564" y="2362200"/>
                </a:lnTo>
                <a:lnTo>
                  <a:pt x="5353679" y="2463800"/>
                </a:lnTo>
                <a:lnTo>
                  <a:pt x="5368751" y="2616200"/>
                </a:lnTo>
                <a:lnTo>
                  <a:pt x="5372195" y="2667000"/>
                </a:lnTo>
                <a:lnTo>
                  <a:pt x="5372909" y="2717800"/>
                </a:lnTo>
                <a:lnTo>
                  <a:pt x="5371090" y="2768600"/>
                </a:lnTo>
                <a:lnTo>
                  <a:pt x="5366932" y="2819400"/>
                </a:lnTo>
                <a:lnTo>
                  <a:pt x="5360629" y="2857500"/>
                </a:lnTo>
                <a:lnTo>
                  <a:pt x="5353234" y="2908300"/>
                </a:lnTo>
                <a:lnTo>
                  <a:pt x="5340941" y="2959100"/>
                </a:lnTo>
                <a:lnTo>
                  <a:pt x="5323970" y="3009900"/>
                </a:lnTo>
                <a:lnTo>
                  <a:pt x="5302539" y="3048000"/>
                </a:lnTo>
                <a:lnTo>
                  <a:pt x="5276869" y="3086100"/>
                </a:lnTo>
                <a:lnTo>
                  <a:pt x="5247179" y="3124200"/>
                </a:lnTo>
                <a:lnTo>
                  <a:pt x="5213687" y="3162300"/>
                </a:lnTo>
                <a:lnTo>
                  <a:pt x="5176613" y="3187700"/>
                </a:lnTo>
                <a:lnTo>
                  <a:pt x="5136177" y="3225800"/>
                </a:lnTo>
                <a:lnTo>
                  <a:pt x="5092597" y="3238500"/>
                </a:lnTo>
                <a:lnTo>
                  <a:pt x="5004580" y="3289300"/>
                </a:lnTo>
                <a:lnTo>
                  <a:pt x="4959825" y="3302000"/>
                </a:lnTo>
                <a:lnTo>
                  <a:pt x="4914573" y="3327400"/>
                </a:lnTo>
                <a:lnTo>
                  <a:pt x="4775833" y="3365500"/>
                </a:lnTo>
                <a:lnTo>
                  <a:pt x="4726548" y="3390900"/>
                </a:lnTo>
                <a:lnTo>
                  <a:pt x="4530067" y="3441700"/>
                </a:lnTo>
                <a:lnTo>
                  <a:pt x="4481138" y="3467100"/>
                </a:lnTo>
                <a:lnTo>
                  <a:pt x="4383545" y="3492500"/>
                </a:lnTo>
                <a:lnTo>
                  <a:pt x="4334891" y="3517900"/>
                </a:lnTo>
                <a:lnTo>
                  <a:pt x="4237898" y="3543300"/>
                </a:lnTo>
                <a:lnTo>
                  <a:pt x="4189569" y="3568700"/>
                </a:lnTo>
                <a:lnTo>
                  <a:pt x="4141357" y="3581400"/>
                </a:lnTo>
                <a:lnTo>
                  <a:pt x="4093270" y="3606800"/>
                </a:lnTo>
                <a:lnTo>
                  <a:pt x="3997487" y="3632200"/>
                </a:lnTo>
                <a:lnTo>
                  <a:pt x="3902262" y="3683000"/>
                </a:lnTo>
                <a:lnTo>
                  <a:pt x="3854872" y="3695700"/>
                </a:lnTo>
                <a:lnTo>
                  <a:pt x="3807637" y="3721100"/>
                </a:lnTo>
                <a:lnTo>
                  <a:pt x="3760562" y="3733800"/>
                </a:lnTo>
                <a:lnTo>
                  <a:pt x="3737671" y="3746500"/>
                </a:lnTo>
                <a:close/>
              </a:path>
              <a:path w="8125459" h="5588000">
                <a:moveTo>
                  <a:pt x="2868139" y="3987800"/>
                </a:moveTo>
                <a:lnTo>
                  <a:pt x="2771229" y="3987800"/>
                </a:lnTo>
                <a:lnTo>
                  <a:pt x="2623375" y="3949700"/>
                </a:lnTo>
                <a:lnTo>
                  <a:pt x="2577366" y="3924300"/>
                </a:lnTo>
                <a:lnTo>
                  <a:pt x="2533664" y="3898900"/>
                </a:lnTo>
                <a:lnTo>
                  <a:pt x="2492669" y="3873500"/>
                </a:lnTo>
                <a:lnTo>
                  <a:pt x="2454782" y="3835400"/>
                </a:lnTo>
                <a:lnTo>
                  <a:pt x="2420405" y="3797300"/>
                </a:lnTo>
                <a:lnTo>
                  <a:pt x="2389574" y="3759200"/>
                </a:lnTo>
                <a:lnTo>
                  <a:pt x="2359737" y="3721100"/>
                </a:lnTo>
                <a:lnTo>
                  <a:pt x="2330895" y="3683000"/>
                </a:lnTo>
                <a:lnTo>
                  <a:pt x="2303048" y="3644900"/>
                </a:lnTo>
                <a:lnTo>
                  <a:pt x="2276195" y="3594100"/>
                </a:lnTo>
                <a:lnTo>
                  <a:pt x="2250337" y="3556000"/>
                </a:lnTo>
                <a:lnTo>
                  <a:pt x="2225473" y="3505200"/>
                </a:lnTo>
                <a:lnTo>
                  <a:pt x="2202299" y="3467100"/>
                </a:lnTo>
                <a:lnTo>
                  <a:pt x="2179534" y="3416300"/>
                </a:lnTo>
                <a:lnTo>
                  <a:pt x="2157179" y="3378200"/>
                </a:lnTo>
                <a:lnTo>
                  <a:pt x="2135233" y="3327400"/>
                </a:lnTo>
                <a:lnTo>
                  <a:pt x="2113697" y="3276600"/>
                </a:lnTo>
                <a:lnTo>
                  <a:pt x="2092569" y="3238500"/>
                </a:lnTo>
                <a:lnTo>
                  <a:pt x="2071852" y="3187700"/>
                </a:lnTo>
                <a:lnTo>
                  <a:pt x="2051543" y="3136900"/>
                </a:lnTo>
                <a:lnTo>
                  <a:pt x="2031644" y="3098800"/>
                </a:lnTo>
                <a:lnTo>
                  <a:pt x="2012155" y="3048000"/>
                </a:lnTo>
                <a:lnTo>
                  <a:pt x="1993074" y="2997200"/>
                </a:lnTo>
                <a:lnTo>
                  <a:pt x="1974404" y="2959100"/>
                </a:lnTo>
                <a:lnTo>
                  <a:pt x="1956142" y="2908300"/>
                </a:lnTo>
                <a:lnTo>
                  <a:pt x="1938290" y="2857500"/>
                </a:lnTo>
                <a:lnTo>
                  <a:pt x="1920847" y="2819400"/>
                </a:lnTo>
                <a:lnTo>
                  <a:pt x="1903814" y="2768600"/>
                </a:lnTo>
                <a:lnTo>
                  <a:pt x="1887190" y="2717800"/>
                </a:lnTo>
                <a:lnTo>
                  <a:pt x="1870975" y="2667000"/>
                </a:lnTo>
                <a:lnTo>
                  <a:pt x="1855170" y="2628900"/>
                </a:lnTo>
                <a:lnTo>
                  <a:pt x="1839774" y="2578100"/>
                </a:lnTo>
                <a:lnTo>
                  <a:pt x="1824787" y="2527300"/>
                </a:lnTo>
                <a:lnTo>
                  <a:pt x="1810210" y="2476500"/>
                </a:lnTo>
                <a:lnTo>
                  <a:pt x="1796042" y="2425700"/>
                </a:lnTo>
                <a:lnTo>
                  <a:pt x="1782284" y="2387600"/>
                </a:lnTo>
                <a:lnTo>
                  <a:pt x="1768935" y="2336800"/>
                </a:lnTo>
                <a:lnTo>
                  <a:pt x="1755995" y="2286000"/>
                </a:lnTo>
                <a:lnTo>
                  <a:pt x="1743465" y="2235200"/>
                </a:lnTo>
                <a:lnTo>
                  <a:pt x="1731344" y="2184400"/>
                </a:lnTo>
                <a:lnTo>
                  <a:pt x="1719632" y="2133600"/>
                </a:lnTo>
                <a:lnTo>
                  <a:pt x="1708330" y="2095500"/>
                </a:lnTo>
                <a:lnTo>
                  <a:pt x="1697437" y="2044700"/>
                </a:lnTo>
                <a:lnTo>
                  <a:pt x="1686954" y="1993900"/>
                </a:lnTo>
                <a:lnTo>
                  <a:pt x="1676880" y="1943100"/>
                </a:lnTo>
                <a:lnTo>
                  <a:pt x="1667215" y="1892300"/>
                </a:lnTo>
                <a:lnTo>
                  <a:pt x="1657960" y="1841500"/>
                </a:lnTo>
                <a:lnTo>
                  <a:pt x="1649114" y="1790700"/>
                </a:lnTo>
                <a:lnTo>
                  <a:pt x="1640677" y="1739900"/>
                </a:lnTo>
                <a:lnTo>
                  <a:pt x="1632875" y="1689100"/>
                </a:lnTo>
                <a:lnTo>
                  <a:pt x="1625228" y="1638300"/>
                </a:lnTo>
                <a:lnTo>
                  <a:pt x="1617719" y="1587500"/>
                </a:lnTo>
                <a:lnTo>
                  <a:pt x="1610334" y="1549400"/>
                </a:lnTo>
                <a:lnTo>
                  <a:pt x="1603058" y="1498600"/>
                </a:lnTo>
                <a:lnTo>
                  <a:pt x="1595877" y="1447800"/>
                </a:lnTo>
                <a:lnTo>
                  <a:pt x="1588775" y="1397000"/>
                </a:lnTo>
                <a:lnTo>
                  <a:pt x="1581737" y="1346200"/>
                </a:lnTo>
                <a:lnTo>
                  <a:pt x="1574749" y="1295400"/>
                </a:lnTo>
                <a:lnTo>
                  <a:pt x="1546995" y="1092200"/>
                </a:lnTo>
                <a:lnTo>
                  <a:pt x="1540032" y="1041400"/>
                </a:lnTo>
                <a:lnTo>
                  <a:pt x="1533029" y="990600"/>
                </a:lnTo>
                <a:lnTo>
                  <a:pt x="1525971" y="939800"/>
                </a:lnTo>
                <a:lnTo>
                  <a:pt x="1518844" y="889000"/>
                </a:lnTo>
                <a:lnTo>
                  <a:pt x="1510215" y="838200"/>
                </a:lnTo>
                <a:lnTo>
                  <a:pt x="1504567" y="812800"/>
                </a:lnTo>
                <a:lnTo>
                  <a:pt x="1498539" y="774700"/>
                </a:lnTo>
                <a:lnTo>
                  <a:pt x="1760860" y="774700"/>
                </a:lnTo>
                <a:lnTo>
                  <a:pt x="1764160" y="825500"/>
                </a:lnTo>
                <a:lnTo>
                  <a:pt x="1766571" y="850900"/>
                </a:lnTo>
                <a:lnTo>
                  <a:pt x="1773200" y="901700"/>
                </a:lnTo>
                <a:lnTo>
                  <a:pt x="1779950" y="952500"/>
                </a:lnTo>
                <a:lnTo>
                  <a:pt x="1786801" y="1003300"/>
                </a:lnTo>
                <a:lnTo>
                  <a:pt x="1793729" y="1041400"/>
                </a:lnTo>
                <a:lnTo>
                  <a:pt x="1821774" y="1244600"/>
                </a:lnTo>
                <a:lnTo>
                  <a:pt x="1828757" y="1295400"/>
                </a:lnTo>
                <a:lnTo>
                  <a:pt x="1835685" y="1346200"/>
                </a:lnTo>
                <a:lnTo>
                  <a:pt x="1842536" y="1397000"/>
                </a:lnTo>
                <a:lnTo>
                  <a:pt x="1849286" y="1435100"/>
                </a:lnTo>
                <a:lnTo>
                  <a:pt x="1855915" y="1485900"/>
                </a:lnTo>
                <a:lnTo>
                  <a:pt x="1862850" y="1536700"/>
                </a:lnTo>
                <a:lnTo>
                  <a:pt x="1870190" y="1587500"/>
                </a:lnTo>
                <a:lnTo>
                  <a:pt x="1877936" y="1638300"/>
                </a:lnTo>
                <a:lnTo>
                  <a:pt x="1886086" y="1689100"/>
                </a:lnTo>
                <a:lnTo>
                  <a:pt x="1894641" y="1739900"/>
                </a:lnTo>
                <a:lnTo>
                  <a:pt x="1903602" y="1790700"/>
                </a:lnTo>
                <a:lnTo>
                  <a:pt x="1912967" y="1841500"/>
                </a:lnTo>
                <a:lnTo>
                  <a:pt x="1922737" y="1879600"/>
                </a:lnTo>
                <a:lnTo>
                  <a:pt x="1932912" y="1930400"/>
                </a:lnTo>
                <a:lnTo>
                  <a:pt x="1943492" y="1981200"/>
                </a:lnTo>
                <a:lnTo>
                  <a:pt x="1954478" y="2032000"/>
                </a:lnTo>
                <a:lnTo>
                  <a:pt x="1965868" y="2082800"/>
                </a:lnTo>
                <a:lnTo>
                  <a:pt x="1977663" y="2133600"/>
                </a:lnTo>
                <a:lnTo>
                  <a:pt x="1989863" y="2184400"/>
                </a:lnTo>
                <a:lnTo>
                  <a:pt x="2002468" y="2222500"/>
                </a:lnTo>
                <a:lnTo>
                  <a:pt x="2015478" y="2273300"/>
                </a:lnTo>
                <a:lnTo>
                  <a:pt x="2028893" y="2324100"/>
                </a:lnTo>
                <a:lnTo>
                  <a:pt x="2042713" y="2374900"/>
                </a:lnTo>
                <a:lnTo>
                  <a:pt x="2056938" y="2425700"/>
                </a:lnTo>
                <a:lnTo>
                  <a:pt x="2071568" y="2463800"/>
                </a:lnTo>
                <a:lnTo>
                  <a:pt x="2086603" y="2514600"/>
                </a:lnTo>
                <a:lnTo>
                  <a:pt x="2102043" y="2565400"/>
                </a:lnTo>
                <a:lnTo>
                  <a:pt x="2117888" y="2616200"/>
                </a:lnTo>
                <a:lnTo>
                  <a:pt x="2134138" y="2654300"/>
                </a:lnTo>
                <a:lnTo>
                  <a:pt x="2150793" y="2705100"/>
                </a:lnTo>
                <a:lnTo>
                  <a:pt x="2167853" y="2755900"/>
                </a:lnTo>
                <a:lnTo>
                  <a:pt x="2185318" y="2806700"/>
                </a:lnTo>
                <a:lnTo>
                  <a:pt x="2203188" y="2844800"/>
                </a:lnTo>
                <a:lnTo>
                  <a:pt x="2221463" y="2895600"/>
                </a:lnTo>
                <a:lnTo>
                  <a:pt x="2240143" y="2946400"/>
                </a:lnTo>
                <a:lnTo>
                  <a:pt x="2259228" y="2984500"/>
                </a:lnTo>
                <a:lnTo>
                  <a:pt x="2278717" y="3035300"/>
                </a:lnTo>
                <a:lnTo>
                  <a:pt x="2298612" y="3086100"/>
                </a:lnTo>
                <a:lnTo>
                  <a:pt x="2318912" y="3124200"/>
                </a:lnTo>
                <a:lnTo>
                  <a:pt x="2339617" y="3175000"/>
                </a:lnTo>
                <a:lnTo>
                  <a:pt x="2360726" y="3213100"/>
                </a:lnTo>
                <a:lnTo>
                  <a:pt x="2382241" y="3263900"/>
                </a:lnTo>
                <a:lnTo>
                  <a:pt x="2404161" y="3314700"/>
                </a:lnTo>
                <a:lnTo>
                  <a:pt x="2427284" y="3352800"/>
                </a:lnTo>
                <a:lnTo>
                  <a:pt x="2451402" y="3403600"/>
                </a:lnTo>
                <a:lnTo>
                  <a:pt x="2476514" y="3441700"/>
                </a:lnTo>
                <a:lnTo>
                  <a:pt x="2502621" y="3492500"/>
                </a:lnTo>
                <a:lnTo>
                  <a:pt x="2529723" y="3530600"/>
                </a:lnTo>
                <a:lnTo>
                  <a:pt x="2557819" y="3581400"/>
                </a:lnTo>
                <a:lnTo>
                  <a:pt x="2586910" y="3619500"/>
                </a:lnTo>
                <a:lnTo>
                  <a:pt x="2620203" y="3657600"/>
                </a:lnTo>
                <a:lnTo>
                  <a:pt x="2657333" y="3695700"/>
                </a:lnTo>
                <a:lnTo>
                  <a:pt x="2698157" y="3721100"/>
                </a:lnTo>
                <a:lnTo>
                  <a:pt x="2742533" y="3733800"/>
                </a:lnTo>
                <a:lnTo>
                  <a:pt x="2790319" y="3746500"/>
                </a:lnTo>
                <a:lnTo>
                  <a:pt x="3737671" y="3746500"/>
                </a:lnTo>
                <a:lnTo>
                  <a:pt x="3714780" y="3759200"/>
                </a:lnTo>
                <a:lnTo>
                  <a:pt x="3668807" y="3771900"/>
                </a:lnTo>
                <a:lnTo>
                  <a:pt x="3622644" y="3797300"/>
                </a:lnTo>
                <a:lnTo>
                  <a:pt x="3529747" y="3822700"/>
                </a:lnTo>
                <a:lnTo>
                  <a:pt x="3483012" y="3848100"/>
                </a:lnTo>
                <a:lnTo>
                  <a:pt x="3053839" y="3962400"/>
                </a:lnTo>
                <a:lnTo>
                  <a:pt x="3005201" y="3962400"/>
                </a:lnTo>
                <a:lnTo>
                  <a:pt x="2959514" y="3975100"/>
                </a:lnTo>
                <a:lnTo>
                  <a:pt x="2913826" y="3975100"/>
                </a:lnTo>
                <a:lnTo>
                  <a:pt x="2868139" y="3987800"/>
                </a:lnTo>
                <a:close/>
              </a:path>
              <a:path w="8125459" h="5588000">
                <a:moveTo>
                  <a:pt x="1043296" y="825500"/>
                </a:moveTo>
                <a:lnTo>
                  <a:pt x="451540" y="825500"/>
                </a:lnTo>
                <a:lnTo>
                  <a:pt x="402047" y="812800"/>
                </a:lnTo>
                <a:lnTo>
                  <a:pt x="1092248" y="812800"/>
                </a:lnTo>
                <a:lnTo>
                  <a:pt x="1043296" y="825500"/>
                </a:lnTo>
                <a:close/>
              </a:path>
              <a:path w="8125459" h="5588000">
                <a:moveTo>
                  <a:pt x="896000" y="838200"/>
                </a:moveTo>
                <a:lnTo>
                  <a:pt x="550503" y="838200"/>
                </a:lnTo>
                <a:lnTo>
                  <a:pt x="501028" y="825500"/>
                </a:lnTo>
                <a:lnTo>
                  <a:pt x="945166" y="825500"/>
                </a:lnTo>
                <a:lnTo>
                  <a:pt x="896000" y="838200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014450" y="7847034"/>
            <a:ext cx="5273040" cy="2442210"/>
          </a:xfrm>
          <a:custGeom>
            <a:avLst/>
            <a:gdLst/>
            <a:ahLst/>
            <a:cxnLst/>
            <a:rect l="l" t="t" r="r" b="b"/>
            <a:pathLst>
              <a:path w="5273040" h="2442209">
                <a:moveTo>
                  <a:pt x="1748868" y="1630499"/>
                </a:moveTo>
                <a:lnTo>
                  <a:pt x="1895189" y="2441076"/>
                </a:lnTo>
                <a:lnTo>
                  <a:pt x="1783263" y="1892527"/>
                </a:lnTo>
                <a:lnTo>
                  <a:pt x="1770348" y="1892472"/>
                </a:lnTo>
                <a:lnTo>
                  <a:pt x="1757636" y="1893542"/>
                </a:lnTo>
                <a:lnTo>
                  <a:pt x="1745059" y="1895361"/>
                </a:lnTo>
                <a:lnTo>
                  <a:pt x="503416" y="2094671"/>
                </a:lnTo>
                <a:lnTo>
                  <a:pt x="466013" y="2101938"/>
                </a:lnTo>
                <a:lnTo>
                  <a:pt x="429150" y="2112204"/>
                </a:lnTo>
                <a:lnTo>
                  <a:pt x="380447" y="2128370"/>
                </a:lnTo>
                <a:lnTo>
                  <a:pt x="345966" y="2151827"/>
                </a:lnTo>
                <a:lnTo>
                  <a:pt x="313007" y="2183722"/>
                </a:lnTo>
                <a:lnTo>
                  <a:pt x="281371" y="2222943"/>
                </a:lnTo>
                <a:lnTo>
                  <a:pt x="263356" y="2266125"/>
                </a:lnTo>
                <a:lnTo>
                  <a:pt x="258760" y="2312157"/>
                </a:lnTo>
                <a:lnTo>
                  <a:pt x="250715" y="2339079"/>
                </a:lnTo>
                <a:lnTo>
                  <a:pt x="260161" y="2391408"/>
                </a:lnTo>
                <a:lnTo>
                  <a:pt x="252521" y="2420579"/>
                </a:lnTo>
                <a:lnTo>
                  <a:pt x="256056" y="2440162"/>
                </a:lnTo>
                <a:lnTo>
                  <a:pt x="10821" y="2439964"/>
                </a:lnTo>
                <a:lnTo>
                  <a:pt x="0" y="2380017"/>
                </a:lnTo>
                <a:lnTo>
                  <a:pt x="12531" y="2234964"/>
                </a:lnTo>
                <a:lnTo>
                  <a:pt x="29695" y="2187064"/>
                </a:lnTo>
                <a:lnTo>
                  <a:pt x="47343" y="2141848"/>
                </a:lnTo>
                <a:lnTo>
                  <a:pt x="65514" y="2099525"/>
                </a:lnTo>
                <a:lnTo>
                  <a:pt x="84244" y="2060301"/>
                </a:lnTo>
                <a:lnTo>
                  <a:pt x="116069" y="2022129"/>
                </a:lnTo>
                <a:lnTo>
                  <a:pt x="148528" y="1987470"/>
                </a:lnTo>
                <a:lnTo>
                  <a:pt x="181660" y="1956534"/>
                </a:lnTo>
                <a:lnTo>
                  <a:pt x="215500" y="1929527"/>
                </a:lnTo>
                <a:lnTo>
                  <a:pt x="262586" y="1904400"/>
                </a:lnTo>
                <a:lnTo>
                  <a:pt x="297957" y="1885874"/>
                </a:lnTo>
                <a:lnTo>
                  <a:pt x="346648" y="1869642"/>
                </a:lnTo>
                <a:lnTo>
                  <a:pt x="396198" y="1858169"/>
                </a:lnTo>
                <a:lnTo>
                  <a:pt x="446207" y="1849241"/>
                </a:lnTo>
                <a:lnTo>
                  <a:pt x="496249" y="1840493"/>
                </a:lnTo>
                <a:lnTo>
                  <a:pt x="546320" y="1831907"/>
                </a:lnTo>
                <a:lnTo>
                  <a:pt x="596418" y="1823465"/>
                </a:lnTo>
                <a:lnTo>
                  <a:pt x="646538" y="1815150"/>
                </a:lnTo>
                <a:lnTo>
                  <a:pt x="696677" y="1806942"/>
                </a:lnTo>
                <a:lnTo>
                  <a:pt x="746833" y="1798825"/>
                </a:lnTo>
                <a:lnTo>
                  <a:pt x="797001" y="1790779"/>
                </a:lnTo>
                <a:lnTo>
                  <a:pt x="847180" y="1782788"/>
                </a:lnTo>
                <a:lnTo>
                  <a:pt x="947553" y="1766895"/>
                </a:lnTo>
                <a:lnTo>
                  <a:pt x="1662104" y="1650288"/>
                </a:lnTo>
                <a:lnTo>
                  <a:pt x="1674489" y="1647407"/>
                </a:lnTo>
                <a:lnTo>
                  <a:pt x="1723985" y="1635635"/>
                </a:lnTo>
                <a:lnTo>
                  <a:pt x="1748868" y="1630499"/>
                </a:lnTo>
                <a:close/>
              </a:path>
              <a:path w="5273040" h="2442209">
                <a:moveTo>
                  <a:pt x="1563332" y="2441217"/>
                </a:moveTo>
                <a:lnTo>
                  <a:pt x="256348" y="2441776"/>
                </a:lnTo>
                <a:lnTo>
                  <a:pt x="256056" y="2440162"/>
                </a:lnTo>
                <a:lnTo>
                  <a:pt x="1563332" y="2441217"/>
                </a:lnTo>
                <a:close/>
              </a:path>
              <a:path w="5273040" h="2442209">
                <a:moveTo>
                  <a:pt x="5217756" y="43137"/>
                </a:moveTo>
                <a:lnTo>
                  <a:pt x="5263143" y="294566"/>
                </a:lnTo>
                <a:lnTo>
                  <a:pt x="5223844" y="291335"/>
                </a:lnTo>
                <a:lnTo>
                  <a:pt x="5171818" y="289090"/>
                </a:lnTo>
                <a:lnTo>
                  <a:pt x="5119779" y="286774"/>
                </a:lnTo>
                <a:lnTo>
                  <a:pt x="5067707" y="284277"/>
                </a:lnTo>
                <a:lnTo>
                  <a:pt x="5028081" y="279236"/>
                </a:lnTo>
                <a:lnTo>
                  <a:pt x="4975926" y="276278"/>
                </a:lnTo>
                <a:lnTo>
                  <a:pt x="4923778" y="273360"/>
                </a:lnTo>
                <a:lnTo>
                  <a:pt x="4871646" y="270525"/>
                </a:lnTo>
                <a:lnTo>
                  <a:pt x="4819535" y="267814"/>
                </a:lnTo>
                <a:lnTo>
                  <a:pt x="4779952" y="263010"/>
                </a:lnTo>
                <a:lnTo>
                  <a:pt x="4727908" y="260669"/>
                </a:lnTo>
                <a:lnTo>
                  <a:pt x="4675909" y="258574"/>
                </a:lnTo>
                <a:lnTo>
                  <a:pt x="4623962" y="256767"/>
                </a:lnTo>
                <a:lnTo>
                  <a:pt x="4572074" y="255289"/>
                </a:lnTo>
                <a:lnTo>
                  <a:pt x="4532751" y="251924"/>
                </a:lnTo>
                <a:lnTo>
                  <a:pt x="4481004" y="251228"/>
                </a:lnTo>
                <a:lnTo>
                  <a:pt x="4429339" y="250983"/>
                </a:lnTo>
                <a:lnTo>
                  <a:pt x="4377763" y="251232"/>
                </a:lnTo>
                <a:lnTo>
                  <a:pt x="4326283" y="252015"/>
                </a:lnTo>
                <a:lnTo>
                  <a:pt x="4274908" y="253374"/>
                </a:lnTo>
                <a:lnTo>
                  <a:pt x="4223643" y="255350"/>
                </a:lnTo>
                <a:lnTo>
                  <a:pt x="4172497" y="257983"/>
                </a:lnTo>
                <a:lnTo>
                  <a:pt x="4121478" y="261316"/>
                </a:lnTo>
                <a:lnTo>
                  <a:pt x="4019693" y="269389"/>
                </a:lnTo>
                <a:lnTo>
                  <a:pt x="3917892" y="277372"/>
                </a:lnTo>
                <a:lnTo>
                  <a:pt x="3459700" y="312807"/>
                </a:lnTo>
                <a:lnTo>
                  <a:pt x="3357885" y="320714"/>
                </a:lnTo>
                <a:lnTo>
                  <a:pt x="3256081" y="328684"/>
                </a:lnTo>
                <a:lnTo>
                  <a:pt x="3154294" y="336741"/>
                </a:lnTo>
                <a:lnTo>
                  <a:pt x="3103407" y="340809"/>
                </a:lnTo>
                <a:lnTo>
                  <a:pt x="3052526" y="344907"/>
                </a:lnTo>
                <a:lnTo>
                  <a:pt x="3001651" y="349039"/>
                </a:lnTo>
                <a:lnTo>
                  <a:pt x="2950782" y="353208"/>
                </a:lnTo>
                <a:lnTo>
                  <a:pt x="2899920" y="357415"/>
                </a:lnTo>
                <a:lnTo>
                  <a:pt x="2849067" y="361665"/>
                </a:lnTo>
                <a:lnTo>
                  <a:pt x="2798221" y="365961"/>
                </a:lnTo>
                <a:lnTo>
                  <a:pt x="2747384" y="370304"/>
                </a:lnTo>
                <a:lnTo>
                  <a:pt x="2696556" y="374698"/>
                </a:lnTo>
                <a:lnTo>
                  <a:pt x="2645738" y="379147"/>
                </a:lnTo>
                <a:lnTo>
                  <a:pt x="2594935" y="383675"/>
                </a:lnTo>
                <a:lnTo>
                  <a:pt x="2544311" y="389203"/>
                </a:lnTo>
                <a:lnTo>
                  <a:pt x="2493868" y="395729"/>
                </a:lnTo>
                <a:lnTo>
                  <a:pt x="2443606" y="403255"/>
                </a:lnTo>
                <a:lnTo>
                  <a:pt x="2393524" y="411779"/>
                </a:lnTo>
                <a:lnTo>
                  <a:pt x="2343622" y="421303"/>
                </a:lnTo>
                <a:lnTo>
                  <a:pt x="2293900" y="431826"/>
                </a:lnTo>
                <a:lnTo>
                  <a:pt x="2244359" y="443348"/>
                </a:lnTo>
                <a:lnTo>
                  <a:pt x="2182500" y="458126"/>
                </a:lnTo>
                <a:lnTo>
                  <a:pt x="2133320" y="471646"/>
                </a:lnTo>
                <a:lnTo>
                  <a:pt x="2084320" y="486166"/>
                </a:lnTo>
                <a:lnTo>
                  <a:pt x="2035500" y="501684"/>
                </a:lnTo>
                <a:lnTo>
                  <a:pt x="1987219" y="520184"/>
                </a:lnTo>
                <a:lnTo>
                  <a:pt x="1939732" y="543087"/>
                </a:lnTo>
                <a:lnTo>
                  <a:pt x="1905656" y="568792"/>
                </a:lnTo>
                <a:lnTo>
                  <a:pt x="1865713" y="633486"/>
                </a:lnTo>
                <a:lnTo>
                  <a:pt x="1860083" y="673787"/>
                </a:lnTo>
                <a:lnTo>
                  <a:pt x="1855839" y="721768"/>
                </a:lnTo>
                <a:lnTo>
                  <a:pt x="1853100" y="778086"/>
                </a:lnTo>
                <a:lnTo>
                  <a:pt x="1897016" y="1021368"/>
                </a:lnTo>
                <a:lnTo>
                  <a:pt x="1893266" y="1072086"/>
                </a:lnTo>
                <a:lnTo>
                  <a:pt x="2140499" y="2441684"/>
                </a:lnTo>
                <a:lnTo>
                  <a:pt x="1563332" y="2441217"/>
                </a:lnTo>
                <a:lnTo>
                  <a:pt x="1895189" y="2441076"/>
                </a:lnTo>
                <a:lnTo>
                  <a:pt x="1603140" y="823208"/>
                </a:lnTo>
                <a:lnTo>
                  <a:pt x="1605962" y="767347"/>
                </a:lnTo>
                <a:lnTo>
                  <a:pt x="1596844" y="716839"/>
                </a:lnTo>
                <a:lnTo>
                  <a:pt x="1600785" y="667181"/>
                </a:lnTo>
                <a:lnTo>
                  <a:pt x="1605288" y="620634"/>
                </a:lnTo>
                <a:lnTo>
                  <a:pt x="1622852" y="574950"/>
                </a:lnTo>
                <a:lnTo>
                  <a:pt x="1628482" y="534649"/>
                </a:lnTo>
                <a:lnTo>
                  <a:pt x="1647176" y="495225"/>
                </a:lnTo>
                <a:lnTo>
                  <a:pt x="1678935" y="456685"/>
                </a:lnTo>
                <a:lnTo>
                  <a:pt x="1698764" y="423548"/>
                </a:lnTo>
                <a:lnTo>
                  <a:pt x="1731660" y="391310"/>
                </a:lnTo>
                <a:lnTo>
                  <a:pt x="1765127" y="362234"/>
                </a:lnTo>
                <a:lnTo>
                  <a:pt x="1799166" y="336326"/>
                </a:lnTo>
                <a:lnTo>
                  <a:pt x="1846277" y="311338"/>
                </a:lnTo>
                <a:lnTo>
                  <a:pt x="1893962" y="289534"/>
                </a:lnTo>
                <a:lnTo>
                  <a:pt x="1942223" y="270919"/>
                </a:lnTo>
                <a:lnTo>
                  <a:pt x="1990926" y="254757"/>
                </a:lnTo>
                <a:lnTo>
                  <a:pt x="2039805" y="239569"/>
                </a:lnTo>
                <a:lnTo>
                  <a:pt x="2088857" y="225335"/>
                </a:lnTo>
                <a:lnTo>
                  <a:pt x="2125580" y="214294"/>
                </a:lnTo>
                <a:lnTo>
                  <a:pt x="2174966" y="201916"/>
                </a:lnTo>
                <a:lnTo>
                  <a:pt x="2224516" y="190438"/>
                </a:lnTo>
                <a:lnTo>
                  <a:pt x="2274224" y="179844"/>
                </a:lnTo>
                <a:lnTo>
                  <a:pt x="2324089" y="170114"/>
                </a:lnTo>
                <a:lnTo>
                  <a:pt x="2374106" y="161231"/>
                </a:lnTo>
                <a:lnTo>
                  <a:pt x="2424273" y="153176"/>
                </a:lnTo>
                <a:lnTo>
                  <a:pt x="2474587" y="145932"/>
                </a:lnTo>
                <a:lnTo>
                  <a:pt x="2525118" y="139896"/>
                </a:lnTo>
                <a:lnTo>
                  <a:pt x="2575696" y="134116"/>
                </a:lnTo>
                <a:lnTo>
                  <a:pt x="2626317" y="128577"/>
                </a:lnTo>
                <a:lnTo>
                  <a:pt x="2676979" y="123263"/>
                </a:lnTo>
                <a:lnTo>
                  <a:pt x="2727678" y="118159"/>
                </a:lnTo>
                <a:lnTo>
                  <a:pt x="2778413" y="113249"/>
                </a:lnTo>
                <a:lnTo>
                  <a:pt x="2829180" y="108517"/>
                </a:lnTo>
                <a:lnTo>
                  <a:pt x="2879977" y="103949"/>
                </a:lnTo>
                <a:lnTo>
                  <a:pt x="2930800" y="99528"/>
                </a:lnTo>
                <a:lnTo>
                  <a:pt x="2981646" y="95240"/>
                </a:lnTo>
                <a:lnTo>
                  <a:pt x="3032514" y="91068"/>
                </a:lnTo>
                <a:lnTo>
                  <a:pt x="3070903" y="89253"/>
                </a:lnTo>
                <a:lnTo>
                  <a:pt x="3121804" y="85267"/>
                </a:lnTo>
                <a:lnTo>
                  <a:pt x="3172718" y="81351"/>
                </a:lnTo>
                <a:lnTo>
                  <a:pt x="3223642" y="77490"/>
                </a:lnTo>
                <a:lnTo>
                  <a:pt x="3274573" y="73667"/>
                </a:lnTo>
                <a:lnTo>
                  <a:pt x="3478311" y="58455"/>
                </a:lnTo>
                <a:lnTo>
                  <a:pt x="3529235" y="54594"/>
                </a:lnTo>
                <a:lnTo>
                  <a:pt x="3631187" y="47445"/>
                </a:lnTo>
                <a:lnTo>
                  <a:pt x="4000515" y="20167"/>
                </a:lnTo>
                <a:lnTo>
                  <a:pt x="4114965" y="10761"/>
                </a:lnTo>
                <a:lnTo>
                  <a:pt x="4165954" y="7263"/>
                </a:lnTo>
                <a:lnTo>
                  <a:pt x="4217044" y="4320"/>
                </a:lnTo>
                <a:lnTo>
                  <a:pt x="4268233" y="1927"/>
                </a:lnTo>
                <a:lnTo>
                  <a:pt x="4319521" y="79"/>
                </a:lnTo>
                <a:lnTo>
                  <a:pt x="4358408" y="1026"/>
                </a:lnTo>
                <a:lnTo>
                  <a:pt x="4409888" y="249"/>
                </a:lnTo>
                <a:lnTo>
                  <a:pt x="4461464" y="0"/>
                </a:lnTo>
                <a:lnTo>
                  <a:pt x="4513134" y="271"/>
                </a:lnTo>
                <a:lnTo>
                  <a:pt x="4564897" y="1057"/>
                </a:lnTo>
                <a:lnTo>
                  <a:pt x="4616752" y="2353"/>
                </a:lnTo>
                <a:lnTo>
                  <a:pt x="4668698" y="4152"/>
                </a:lnTo>
                <a:lnTo>
                  <a:pt x="4720734" y="6449"/>
                </a:lnTo>
                <a:lnTo>
                  <a:pt x="4772858" y="9238"/>
                </a:lnTo>
                <a:lnTo>
                  <a:pt x="4812572" y="14768"/>
                </a:lnTo>
                <a:lnTo>
                  <a:pt x="4864871" y="18523"/>
                </a:lnTo>
                <a:lnTo>
                  <a:pt x="4917256" y="22751"/>
                </a:lnTo>
                <a:lnTo>
                  <a:pt x="4969529" y="26364"/>
                </a:lnTo>
                <a:lnTo>
                  <a:pt x="5021753" y="29707"/>
                </a:lnTo>
                <a:lnTo>
                  <a:pt x="5073938" y="32830"/>
                </a:lnTo>
                <a:lnTo>
                  <a:pt x="5126092" y="35782"/>
                </a:lnTo>
                <a:lnTo>
                  <a:pt x="5165726" y="40870"/>
                </a:lnTo>
                <a:lnTo>
                  <a:pt x="5217756" y="43137"/>
                </a:lnTo>
                <a:close/>
              </a:path>
              <a:path w="5273040" h="2442209">
                <a:moveTo>
                  <a:pt x="5266054" y="1207356"/>
                </a:moveTo>
                <a:lnTo>
                  <a:pt x="5265274" y="1450232"/>
                </a:lnTo>
                <a:lnTo>
                  <a:pt x="5189860" y="1461411"/>
                </a:lnTo>
                <a:lnTo>
                  <a:pt x="5139528" y="1468552"/>
                </a:lnTo>
                <a:lnTo>
                  <a:pt x="5089165" y="1475518"/>
                </a:lnTo>
                <a:lnTo>
                  <a:pt x="5038770" y="1482309"/>
                </a:lnTo>
                <a:lnTo>
                  <a:pt x="4988400" y="1489243"/>
                </a:lnTo>
                <a:lnTo>
                  <a:pt x="4938057" y="1496322"/>
                </a:lnTo>
                <a:lnTo>
                  <a:pt x="4887730" y="1503491"/>
                </a:lnTo>
                <a:lnTo>
                  <a:pt x="4799584" y="1515626"/>
                </a:lnTo>
                <a:lnTo>
                  <a:pt x="4749247" y="1522740"/>
                </a:lnTo>
                <a:lnTo>
                  <a:pt x="4698888" y="1529729"/>
                </a:lnTo>
                <a:lnTo>
                  <a:pt x="4648496" y="1536537"/>
                </a:lnTo>
                <a:lnTo>
                  <a:pt x="4598061" y="1543111"/>
                </a:lnTo>
                <a:lnTo>
                  <a:pt x="4547575" y="1549397"/>
                </a:lnTo>
                <a:lnTo>
                  <a:pt x="4497027" y="1555341"/>
                </a:lnTo>
                <a:lnTo>
                  <a:pt x="4446391" y="1560799"/>
                </a:lnTo>
                <a:lnTo>
                  <a:pt x="4408240" y="1563928"/>
                </a:lnTo>
                <a:lnTo>
                  <a:pt x="4357580" y="1569249"/>
                </a:lnTo>
                <a:lnTo>
                  <a:pt x="4306909" y="1574517"/>
                </a:lnTo>
                <a:lnTo>
                  <a:pt x="4256231" y="1579741"/>
                </a:lnTo>
                <a:lnTo>
                  <a:pt x="4205547" y="1584931"/>
                </a:lnTo>
                <a:lnTo>
                  <a:pt x="3964593" y="1608452"/>
                </a:lnTo>
                <a:lnTo>
                  <a:pt x="3913909" y="1613642"/>
                </a:lnTo>
                <a:lnTo>
                  <a:pt x="3863231" y="1618866"/>
                </a:lnTo>
                <a:lnTo>
                  <a:pt x="3812561" y="1624133"/>
                </a:lnTo>
                <a:lnTo>
                  <a:pt x="3761900" y="1629455"/>
                </a:lnTo>
                <a:lnTo>
                  <a:pt x="3711251" y="1634840"/>
                </a:lnTo>
                <a:lnTo>
                  <a:pt x="3660616" y="1640298"/>
                </a:lnTo>
                <a:lnTo>
                  <a:pt x="3609995" y="1645840"/>
                </a:lnTo>
                <a:lnTo>
                  <a:pt x="3559357" y="1651286"/>
                </a:lnTo>
                <a:lnTo>
                  <a:pt x="3508706" y="1656662"/>
                </a:lnTo>
                <a:lnTo>
                  <a:pt x="3356726" y="1672632"/>
                </a:lnTo>
                <a:lnTo>
                  <a:pt x="3306072" y="1677991"/>
                </a:lnTo>
                <a:lnTo>
                  <a:pt x="3255430" y="1683410"/>
                </a:lnTo>
                <a:lnTo>
                  <a:pt x="3204803" y="1688917"/>
                </a:lnTo>
                <a:lnTo>
                  <a:pt x="3141698" y="1696794"/>
                </a:lnTo>
                <a:lnTo>
                  <a:pt x="3091117" y="1702554"/>
                </a:lnTo>
                <a:lnTo>
                  <a:pt x="3040566" y="1708481"/>
                </a:lnTo>
                <a:lnTo>
                  <a:pt x="2990049" y="1714599"/>
                </a:lnTo>
                <a:lnTo>
                  <a:pt x="2939572" y="1720936"/>
                </a:lnTo>
                <a:lnTo>
                  <a:pt x="2889056" y="1727054"/>
                </a:lnTo>
                <a:lnTo>
                  <a:pt x="2838569" y="1733342"/>
                </a:lnTo>
                <a:lnTo>
                  <a:pt x="2788111" y="1739781"/>
                </a:lnTo>
                <a:lnTo>
                  <a:pt x="2737677" y="1746356"/>
                </a:lnTo>
                <a:lnTo>
                  <a:pt x="2687263" y="1753047"/>
                </a:lnTo>
                <a:lnTo>
                  <a:pt x="2636868" y="1759838"/>
                </a:lnTo>
                <a:lnTo>
                  <a:pt x="2586488" y="1766711"/>
                </a:lnTo>
                <a:lnTo>
                  <a:pt x="2536119" y="1773648"/>
                </a:lnTo>
                <a:lnTo>
                  <a:pt x="2485759" y="1780632"/>
                </a:lnTo>
                <a:lnTo>
                  <a:pt x="2322199" y="1803946"/>
                </a:lnTo>
                <a:lnTo>
                  <a:pt x="2271841" y="1810942"/>
                </a:lnTo>
                <a:lnTo>
                  <a:pt x="2221475" y="1817897"/>
                </a:lnTo>
                <a:lnTo>
                  <a:pt x="2171099" y="1824793"/>
                </a:lnTo>
                <a:lnTo>
                  <a:pt x="2120709" y="1831613"/>
                </a:lnTo>
                <a:lnTo>
                  <a:pt x="2033223" y="1847406"/>
                </a:lnTo>
                <a:lnTo>
                  <a:pt x="1988495" y="1599623"/>
                </a:lnTo>
                <a:lnTo>
                  <a:pt x="2014133" y="1598670"/>
                </a:lnTo>
                <a:lnTo>
                  <a:pt x="2039839" y="1598092"/>
                </a:lnTo>
                <a:lnTo>
                  <a:pt x="2065410" y="1596765"/>
                </a:lnTo>
                <a:lnTo>
                  <a:pt x="2141161" y="1587456"/>
                </a:lnTo>
                <a:lnTo>
                  <a:pt x="2191652" y="1581196"/>
                </a:lnTo>
                <a:lnTo>
                  <a:pt x="2242118" y="1574796"/>
                </a:lnTo>
                <a:lnTo>
                  <a:pt x="2292562" y="1568272"/>
                </a:lnTo>
                <a:lnTo>
                  <a:pt x="2342985" y="1561637"/>
                </a:lnTo>
                <a:lnTo>
                  <a:pt x="2405889" y="1552648"/>
                </a:lnTo>
                <a:lnTo>
                  <a:pt x="2456279" y="1545833"/>
                </a:lnTo>
                <a:lnTo>
                  <a:pt x="2506657" y="1538948"/>
                </a:lnTo>
                <a:lnTo>
                  <a:pt x="2557026" y="1532007"/>
                </a:lnTo>
                <a:lnTo>
                  <a:pt x="2657742" y="1518015"/>
                </a:lnTo>
                <a:lnTo>
                  <a:pt x="2708095" y="1510991"/>
                </a:lnTo>
                <a:lnTo>
                  <a:pt x="2758396" y="1503681"/>
                </a:lnTo>
                <a:lnTo>
                  <a:pt x="2808658" y="1496152"/>
                </a:lnTo>
                <a:lnTo>
                  <a:pt x="2858893" y="1488470"/>
                </a:lnTo>
                <a:lnTo>
                  <a:pt x="2959326" y="1472910"/>
                </a:lnTo>
                <a:lnTo>
                  <a:pt x="3009549" y="1465162"/>
                </a:lnTo>
                <a:lnTo>
                  <a:pt x="3059791" y="1457524"/>
                </a:lnTo>
                <a:lnTo>
                  <a:pt x="3110065" y="1450061"/>
                </a:lnTo>
                <a:lnTo>
                  <a:pt x="3160382" y="1442837"/>
                </a:lnTo>
                <a:lnTo>
                  <a:pt x="3210754" y="1435919"/>
                </a:lnTo>
                <a:lnTo>
                  <a:pt x="3261193" y="1429373"/>
                </a:lnTo>
                <a:lnTo>
                  <a:pt x="3311711" y="1423263"/>
                </a:lnTo>
                <a:lnTo>
                  <a:pt x="3362320" y="1417655"/>
                </a:lnTo>
                <a:lnTo>
                  <a:pt x="3413018" y="1412541"/>
                </a:lnTo>
                <a:lnTo>
                  <a:pt x="3463748" y="1407605"/>
                </a:lnTo>
                <a:lnTo>
                  <a:pt x="3514506" y="1402827"/>
                </a:lnTo>
                <a:lnTo>
                  <a:pt x="3577788" y="1395930"/>
                </a:lnTo>
                <a:lnTo>
                  <a:pt x="3628592" y="1391406"/>
                </a:lnTo>
                <a:lnTo>
                  <a:pt x="3679414" y="1386979"/>
                </a:lnTo>
                <a:lnTo>
                  <a:pt x="3730250" y="1382629"/>
                </a:lnTo>
                <a:lnTo>
                  <a:pt x="3781096" y="1378335"/>
                </a:lnTo>
                <a:lnTo>
                  <a:pt x="3933658" y="1365588"/>
                </a:lnTo>
                <a:lnTo>
                  <a:pt x="3984508" y="1361316"/>
                </a:lnTo>
                <a:lnTo>
                  <a:pt x="4035350" y="1357000"/>
                </a:lnTo>
                <a:lnTo>
                  <a:pt x="4086180" y="1352618"/>
                </a:lnTo>
                <a:lnTo>
                  <a:pt x="4136994" y="1348150"/>
                </a:lnTo>
                <a:lnTo>
                  <a:pt x="4187790" y="1343577"/>
                </a:lnTo>
                <a:lnTo>
                  <a:pt x="4238562" y="1338878"/>
                </a:lnTo>
                <a:lnTo>
                  <a:pt x="4289309" y="1334032"/>
                </a:lnTo>
                <a:lnTo>
                  <a:pt x="4340025" y="1329019"/>
                </a:lnTo>
                <a:lnTo>
                  <a:pt x="4390707" y="1323820"/>
                </a:lnTo>
                <a:lnTo>
                  <a:pt x="4453851" y="1316157"/>
                </a:lnTo>
                <a:lnTo>
                  <a:pt x="4504455" y="1310523"/>
                </a:lnTo>
                <a:lnTo>
                  <a:pt x="4555034" y="1304755"/>
                </a:lnTo>
                <a:lnTo>
                  <a:pt x="4605588" y="1298839"/>
                </a:lnTo>
                <a:lnTo>
                  <a:pt x="4656114" y="1292775"/>
                </a:lnTo>
                <a:lnTo>
                  <a:pt x="4706614" y="1286564"/>
                </a:lnTo>
                <a:lnTo>
                  <a:pt x="4757087" y="1280204"/>
                </a:lnTo>
                <a:lnTo>
                  <a:pt x="4807533" y="1273696"/>
                </a:lnTo>
                <a:lnTo>
                  <a:pt x="4857952" y="1267040"/>
                </a:lnTo>
                <a:lnTo>
                  <a:pt x="4908345" y="1260235"/>
                </a:lnTo>
                <a:lnTo>
                  <a:pt x="4958711" y="1253283"/>
                </a:lnTo>
                <a:lnTo>
                  <a:pt x="5009051" y="1246183"/>
                </a:lnTo>
                <a:lnTo>
                  <a:pt x="5059363" y="1238935"/>
                </a:lnTo>
                <a:lnTo>
                  <a:pt x="5109649" y="1231539"/>
                </a:lnTo>
                <a:lnTo>
                  <a:pt x="5159908" y="1223995"/>
                </a:lnTo>
                <a:lnTo>
                  <a:pt x="5210141" y="1216303"/>
                </a:lnTo>
                <a:lnTo>
                  <a:pt x="5266054" y="1207356"/>
                </a:lnTo>
                <a:close/>
              </a:path>
              <a:path w="5273040" h="2442209">
                <a:moveTo>
                  <a:pt x="5267633" y="715981"/>
                </a:moveTo>
                <a:lnTo>
                  <a:pt x="5272856" y="1206267"/>
                </a:lnTo>
                <a:lnTo>
                  <a:pt x="5266054" y="1207356"/>
                </a:lnTo>
                <a:lnTo>
                  <a:pt x="5267633" y="715981"/>
                </a:lnTo>
                <a:close/>
              </a:path>
              <a:path w="5273040" h="2442209">
                <a:moveTo>
                  <a:pt x="5269787" y="45404"/>
                </a:moveTo>
                <a:lnTo>
                  <a:pt x="5267633" y="715981"/>
                </a:lnTo>
                <a:lnTo>
                  <a:pt x="5263143" y="294566"/>
                </a:lnTo>
                <a:lnTo>
                  <a:pt x="5217756" y="43137"/>
                </a:lnTo>
                <a:lnTo>
                  <a:pt x="5269787" y="45404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40304" y="3635414"/>
            <a:ext cx="12383770" cy="2006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955164" marR="5080" indent="-1943100">
              <a:lnSpc>
                <a:spcPct val="116100"/>
              </a:lnSpc>
              <a:spcBef>
                <a:spcPts val="95"/>
              </a:spcBef>
            </a:pPr>
            <a:r>
              <a:rPr dirty="0" spc="170">
                <a:solidFill>
                  <a:srgbClr val="F14F44"/>
                </a:solidFill>
                <a:latin typeface="Trebuchet MS"/>
                <a:cs typeface="Trebuchet MS"/>
              </a:rPr>
              <a:t>К</a:t>
            </a:r>
            <a:r>
              <a:rPr dirty="0" spc="270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pc="380">
                <a:solidFill>
                  <a:srgbClr val="F14F44"/>
                </a:solidFill>
                <a:latin typeface="Trebuchet MS"/>
                <a:cs typeface="Trebuchet MS"/>
              </a:rPr>
              <a:t>н</a:t>
            </a:r>
            <a:r>
              <a:rPr dirty="0" spc="520">
                <a:solidFill>
                  <a:srgbClr val="F14F44"/>
                </a:solidFill>
                <a:latin typeface="Trebuchet MS"/>
                <a:cs typeface="Trebuchet MS"/>
              </a:rPr>
              <a:t>в</a:t>
            </a:r>
            <a:r>
              <a:rPr dirty="0" spc="65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260">
                <a:solidFill>
                  <a:srgbClr val="F14F44"/>
                </a:solidFill>
                <a:latin typeface="Trebuchet MS"/>
                <a:cs typeface="Trebuchet MS"/>
              </a:rPr>
              <a:t>р</a:t>
            </a:r>
            <a:r>
              <a:rPr dirty="0" spc="250">
                <a:solidFill>
                  <a:srgbClr val="F14F44"/>
                </a:solidFill>
                <a:latin typeface="Trebuchet MS"/>
                <a:cs typeface="Trebuchet MS"/>
              </a:rPr>
              <a:t>л</a:t>
            </a:r>
            <a:r>
              <a:rPr dirty="0" spc="65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380">
                <a:solidFill>
                  <a:srgbClr val="F14F44"/>
                </a:solidFill>
                <a:latin typeface="Trebuchet MS"/>
                <a:cs typeface="Trebuchet MS"/>
              </a:rPr>
              <a:t>н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580">
                <a:solidFill>
                  <a:srgbClr val="F14F44"/>
                </a:solidFill>
                <a:latin typeface="Trebuchet MS"/>
                <a:cs typeface="Trebuchet MS"/>
              </a:rPr>
              <a:t>ы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254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275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65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-20">
                <a:solidFill>
                  <a:srgbClr val="F14F44"/>
                </a:solidFill>
                <a:latin typeface="Trebuchet MS"/>
                <a:cs typeface="Trebuchet MS"/>
              </a:rPr>
              <a:t>с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409">
                <a:solidFill>
                  <a:srgbClr val="F14F44"/>
                </a:solidFill>
                <a:latin typeface="Trebuchet MS"/>
                <a:cs typeface="Trebuchet MS"/>
              </a:rPr>
              <a:t>ь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405">
                <a:solidFill>
                  <a:srgbClr val="F14F44"/>
                </a:solidFill>
                <a:latin typeface="Trebuchet MS"/>
                <a:cs typeface="Trebuchet MS"/>
              </a:rPr>
              <a:t>к</a:t>
            </a:r>
            <a:r>
              <a:rPr dirty="0" spc="270">
                <a:solidFill>
                  <a:srgbClr val="F14F44"/>
                </a:solidFill>
                <a:latin typeface="Trebuchet MS"/>
                <a:cs typeface="Trebuchet MS"/>
              </a:rPr>
              <a:t>о</a:t>
            </a:r>
            <a:r>
              <a:rPr dirty="0" spc="380">
                <a:solidFill>
                  <a:srgbClr val="F14F44"/>
                </a:solidFill>
                <a:latin typeface="Trebuchet MS"/>
                <a:cs typeface="Trebuchet MS"/>
              </a:rPr>
              <a:t>н</a:t>
            </a:r>
            <a:r>
              <a:rPr dirty="0" spc="520">
                <a:solidFill>
                  <a:srgbClr val="F14F44"/>
                </a:solidFill>
                <a:latin typeface="Trebuchet MS"/>
                <a:cs typeface="Trebuchet MS"/>
              </a:rPr>
              <a:t>в</a:t>
            </a:r>
            <a:r>
              <a:rPr dirty="0" spc="65">
                <a:solidFill>
                  <a:srgbClr val="F14F44"/>
                </a:solidFill>
                <a:latin typeface="Trebuchet MS"/>
                <a:cs typeface="Trebuchet MS"/>
              </a:rPr>
              <a:t>е</a:t>
            </a:r>
            <a:r>
              <a:rPr dirty="0" spc="260">
                <a:solidFill>
                  <a:srgbClr val="F14F44"/>
                </a:solidFill>
                <a:latin typeface="Trebuchet MS"/>
                <a:cs typeface="Trebuchet MS"/>
              </a:rPr>
              <a:t>р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т</a:t>
            </a:r>
            <a:r>
              <a:rPr dirty="0" spc="575">
                <a:solidFill>
                  <a:srgbClr val="F14F44"/>
                </a:solidFill>
                <a:latin typeface="Trebuchet MS"/>
                <a:cs typeface="Trebuchet MS"/>
              </a:rPr>
              <a:t>ы</a:t>
            </a:r>
            <a:r>
              <a:rPr dirty="0" spc="-385">
                <a:solidFill>
                  <a:srgbClr val="F14F44"/>
                </a:solidFill>
                <a:latin typeface="Trebuchet MS"/>
                <a:cs typeface="Trebuchet MS"/>
              </a:rPr>
              <a:t>,  </a:t>
            </a:r>
            <a:r>
              <a:rPr dirty="0" spc="365">
                <a:solidFill>
                  <a:srgbClr val="F14F44"/>
                </a:solidFill>
                <a:latin typeface="Trebuchet MS"/>
                <a:cs typeface="Trebuchet MS"/>
              </a:rPr>
              <a:t>украшенные</a:t>
            </a:r>
            <a:r>
              <a:rPr dirty="0" spc="-24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90">
                <a:solidFill>
                  <a:srgbClr val="F14F44"/>
                </a:solidFill>
                <a:latin typeface="Trebuchet MS"/>
                <a:cs typeface="Trebuchet MS"/>
              </a:rPr>
              <a:t>лентами.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46366" y="0"/>
            <a:ext cx="8125459" cy="5588000"/>
          </a:xfrm>
          <a:custGeom>
            <a:avLst/>
            <a:gdLst/>
            <a:ahLst/>
            <a:cxnLst/>
            <a:rect l="l" t="t" r="r" b="b"/>
            <a:pathLst>
              <a:path w="8125459" h="5588000">
                <a:moveTo>
                  <a:pt x="1189897" y="812800"/>
                </a:moveTo>
                <a:lnTo>
                  <a:pt x="353801" y="812800"/>
                </a:lnTo>
                <a:lnTo>
                  <a:pt x="260234" y="787400"/>
                </a:lnTo>
                <a:lnTo>
                  <a:pt x="214912" y="762000"/>
                </a:lnTo>
                <a:lnTo>
                  <a:pt x="170565" y="749300"/>
                </a:lnTo>
                <a:lnTo>
                  <a:pt x="126378" y="723900"/>
                </a:lnTo>
                <a:lnTo>
                  <a:pt x="88088" y="698500"/>
                </a:lnTo>
                <a:lnTo>
                  <a:pt x="56121" y="660400"/>
                </a:lnTo>
                <a:lnTo>
                  <a:pt x="30902" y="622300"/>
                </a:lnTo>
                <a:lnTo>
                  <a:pt x="12858" y="571500"/>
                </a:lnTo>
                <a:lnTo>
                  <a:pt x="2415" y="520700"/>
                </a:lnTo>
                <a:lnTo>
                  <a:pt x="0" y="469900"/>
                </a:lnTo>
                <a:lnTo>
                  <a:pt x="497" y="419100"/>
                </a:lnTo>
                <a:lnTo>
                  <a:pt x="1989" y="368300"/>
                </a:lnTo>
                <a:lnTo>
                  <a:pt x="4475" y="317500"/>
                </a:lnTo>
                <a:lnTo>
                  <a:pt x="7956" y="279400"/>
                </a:lnTo>
                <a:lnTo>
                  <a:pt x="12431" y="228600"/>
                </a:lnTo>
                <a:lnTo>
                  <a:pt x="17901" y="177800"/>
                </a:lnTo>
                <a:lnTo>
                  <a:pt x="24366" y="127000"/>
                </a:lnTo>
                <a:lnTo>
                  <a:pt x="40612" y="0"/>
                </a:lnTo>
                <a:lnTo>
                  <a:pt x="292130" y="0"/>
                </a:lnTo>
                <a:lnTo>
                  <a:pt x="289980" y="12700"/>
                </a:lnTo>
                <a:lnTo>
                  <a:pt x="284036" y="63500"/>
                </a:lnTo>
                <a:lnTo>
                  <a:pt x="278560" y="114300"/>
                </a:lnTo>
                <a:lnTo>
                  <a:pt x="273485" y="165100"/>
                </a:lnTo>
                <a:lnTo>
                  <a:pt x="268744" y="228600"/>
                </a:lnTo>
                <a:lnTo>
                  <a:pt x="264271" y="279400"/>
                </a:lnTo>
                <a:lnTo>
                  <a:pt x="259998" y="330200"/>
                </a:lnTo>
                <a:lnTo>
                  <a:pt x="255859" y="381000"/>
                </a:lnTo>
                <a:lnTo>
                  <a:pt x="251787" y="431800"/>
                </a:lnTo>
                <a:lnTo>
                  <a:pt x="250327" y="482600"/>
                </a:lnTo>
                <a:lnTo>
                  <a:pt x="261432" y="520700"/>
                </a:lnTo>
                <a:lnTo>
                  <a:pt x="290050" y="546100"/>
                </a:lnTo>
                <a:lnTo>
                  <a:pt x="390498" y="571500"/>
                </a:lnTo>
                <a:lnTo>
                  <a:pt x="440627" y="571500"/>
                </a:lnTo>
                <a:lnTo>
                  <a:pt x="490756" y="584200"/>
                </a:lnTo>
                <a:lnTo>
                  <a:pt x="591668" y="584200"/>
                </a:lnTo>
                <a:lnTo>
                  <a:pt x="643213" y="596900"/>
                </a:lnTo>
                <a:lnTo>
                  <a:pt x="5063313" y="596900"/>
                </a:lnTo>
                <a:lnTo>
                  <a:pt x="5066946" y="609600"/>
                </a:lnTo>
                <a:lnTo>
                  <a:pt x="4032528" y="609600"/>
                </a:lnTo>
                <a:lnTo>
                  <a:pt x="3981998" y="622300"/>
                </a:lnTo>
                <a:lnTo>
                  <a:pt x="3678993" y="622300"/>
                </a:lnTo>
                <a:lnTo>
                  <a:pt x="3628515" y="635000"/>
                </a:lnTo>
                <a:lnTo>
                  <a:pt x="3426643" y="635000"/>
                </a:lnTo>
                <a:lnTo>
                  <a:pt x="3376182" y="647700"/>
                </a:lnTo>
                <a:lnTo>
                  <a:pt x="3224804" y="647700"/>
                </a:lnTo>
                <a:lnTo>
                  <a:pt x="3174344" y="660400"/>
                </a:lnTo>
                <a:lnTo>
                  <a:pt x="3022954" y="660400"/>
                </a:lnTo>
                <a:lnTo>
                  <a:pt x="2972485" y="673100"/>
                </a:lnTo>
                <a:lnTo>
                  <a:pt x="2871534" y="673100"/>
                </a:lnTo>
                <a:lnTo>
                  <a:pt x="2517998" y="698500"/>
                </a:lnTo>
                <a:lnTo>
                  <a:pt x="2366344" y="698500"/>
                </a:lnTo>
                <a:lnTo>
                  <a:pt x="2315769" y="711200"/>
                </a:lnTo>
                <a:lnTo>
                  <a:pt x="2163965" y="711200"/>
                </a:lnTo>
                <a:lnTo>
                  <a:pt x="2113335" y="723900"/>
                </a:lnTo>
                <a:lnTo>
                  <a:pt x="1961348" y="723900"/>
                </a:lnTo>
                <a:lnTo>
                  <a:pt x="1910651" y="736600"/>
                </a:lnTo>
                <a:lnTo>
                  <a:pt x="1758449" y="736600"/>
                </a:lnTo>
                <a:lnTo>
                  <a:pt x="1760860" y="774700"/>
                </a:lnTo>
                <a:lnTo>
                  <a:pt x="1498539" y="774700"/>
                </a:lnTo>
                <a:lnTo>
                  <a:pt x="1189897" y="812800"/>
                </a:lnTo>
                <a:close/>
              </a:path>
              <a:path w="8125459" h="5588000">
                <a:moveTo>
                  <a:pt x="7090307" y="5321300"/>
                </a:moveTo>
                <a:lnTo>
                  <a:pt x="6623626" y="5321300"/>
                </a:lnTo>
                <a:lnTo>
                  <a:pt x="6670523" y="5308600"/>
                </a:lnTo>
                <a:lnTo>
                  <a:pt x="6716153" y="5283200"/>
                </a:lnTo>
                <a:lnTo>
                  <a:pt x="6760468" y="5257800"/>
                </a:lnTo>
                <a:lnTo>
                  <a:pt x="6803418" y="5232400"/>
                </a:lnTo>
                <a:lnTo>
                  <a:pt x="6844955" y="5194300"/>
                </a:lnTo>
                <a:lnTo>
                  <a:pt x="6885030" y="5168900"/>
                </a:lnTo>
                <a:lnTo>
                  <a:pt x="6923594" y="5130800"/>
                </a:lnTo>
                <a:lnTo>
                  <a:pt x="6960598" y="5092700"/>
                </a:lnTo>
                <a:lnTo>
                  <a:pt x="6995994" y="5067300"/>
                </a:lnTo>
                <a:lnTo>
                  <a:pt x="7029734" y="5029200"/>
                </a:lnTo>
                <a:lnTo>
                  <a:pt x="7063867" y="4991100"/>
                </a:lnTo>
                <a:lnTo>
                  <a:pt x="7096258" y="4940300"/>
                </a:lnTo>
                <a:lnTo>
                  <a:pt x="7126971" y="4902200"/>
                </a:lnTo>
                <a:lnTo>
                  <a:pt x="7156072" y="4864100"/>
                </a:lnTo>
                <a:lnTo>
                  <a:pt x="7183626" y="4813300"/>
                </a:lnTo>
                <a:lnTo>
                  <a:pt x="7209699" y="4775200"/>
                </a:lnTo>
                <a:lnTo>
                  <a:pt x="7234356" y="4737100"/>
                </a:lnTo>
                <a:lnTo>
                  <a:pt x="7257662" y="4686300"/>
                </a:lnTo>
                <a:lnTo>
                  <a:pt x="7279684" y="4635500"/>
                </a:lnTo>
                <a:lnTo>
                  <a:pt x="7300486" y="4597400"/>
                </a:lnTo>
                <a:lnTo>
                  <a:pt x="7320134" y="4546600"/>
                </a:lnTo>
                <a:lnTo>
                  <a:pt x="7338694" y="4495800"/>
                </a:lnTo>
                <a:lnTo>
                  <a:pt x="7356230" y="4457700"/>
                </a:lnTo>
                <a:lnTo>
                  <a:pt x="7372808" y="4406900"/>
                </a:lnTo>
                <a:lnTo>
                  <a:pt x="7388494" y="4356100"/>
                </a:lnTo>
                <a:lnTo>
                  <a:pt x="7403353" y="4305300"/>
                </a:lnTo>
                <a:lnTo>
                  <a:pt x="7417367" y="4254500"/>
                </a:lnTo>
                <a:lnTo>
                  <a:pt x="7430686" y="4203700"/>
                </a:lnTo>
                <a:lnTo>
                  <a:pt x="7443418" y="4152900"/>
                </a:lnTo>
                <a:lnTo>
                  <a:pt x="7455675" y="4114800"/>
                </a:lnTo>
                <a:lnTo>
                  <a:pt x="7467565" y="4064000"/>
                </a:lnTo>
                <a:lnTo>
                  <a:pt x="7479199" y="4013200"/>
                </a:lnTo>
                <a:lnTo>
                  <a:pt x="7490687" y="3962400"/>
                </a:lnTo>
                <a:lnTo>
                  <a:pt x="7502138" y="3911600"/>
                </a:lnTo>
                <a:lnTo>
                  <a:pt x="7513662" y="3860800"/>
                </a:lnTo>
                <a:lnTo>
                  <a:pt x="7525369" y="3822700"/>
                </a:lnTo>
                <a:lnTo>
                  <a:pt x="7537369" y="3771900"/>
                </a:lnTo>
                <a:lnTo>
                  <a:pt x="7549546" y="3721100"/>
                </a:lnTo>
                <a:lnTo>
                  <a:pt x="7561680" y="3670300"/>
                </a:lnTo>
                <a:lnTo>
                  <a:pt x="7573731" y="3619500"/>
                </a:lnTo>
                <a:lnTo>
                  <a:pt x="7585657" y="3581400"/>
                </a:lnTo>
                <a:lnTo>
                  <a:pt x="7597415" y="3530600"/>
                </a:lnTo>
                <a:lnTo>
                  <a:pt x="7608965" y="3479800"/>
                </a:lnTo>
                <a:lnTo>
                  <a:pt x="7620264" y="3429000"/>
                </a:lnTo>
                <a:lnTo>
                  <a:pt x="7631270" y="3378200"/>
                </a:lnTo>
                <a:lnTo>
                  <a:pt x="7641942" y="3340100"/>
                </a:lnTo>
                <a:lnTo>
                  <a:pt x="7652239" y="3289300"/>
                </a:lnTo>
                <a:lnTo>
                  <a:pt x="7662117" y="3238500"/>
                </a:lnTo>
                <a:lnTo>
                  <a:pt x="7671536" y="3187700"/>
                </a:lnTo>
                <a:lnTo>
                  <a:pt x="7680453" y="3136900"/>
                </a:lnTo>
                <a:lnTo>
                  <a:pt x="7688827" y="3086100"/>
                </a:lnTo>
                <a:lnTo>
                  <a:pt x="7696616" y="3035300"/>
                </a:lnTo>
                <a:lnTo>
                  <a:pt x="7703779" y="2997200"/>
                </a:lnTo>
                <a:lnTo>
                  <a:pt x="7710273" y="2946400"/>
                </a:lnTo>
                <a:lnTo>
                  <a:pt x="7716057" y="2895600"/>
                </a:lnTo>
                <a:lnTo>
                  <a:pt x="7726193" y="2794000"/>
                </a:lnTo>
                <a:lnTo>
                  <a:pt x="7736422" y="2692400"/>
                </a:lnTo>
                <a:lnTo>
                  <a:pt x="7782945" y="2222500"/>
                </a:lnTo>
                <a:lnTo>
                  <a:pt x="7793250" y="2120900"/>
                </a:lnTo>
                <a:lnTo>
                  <a:pt x="7803492" y="2019300"/>
                </a:lnTo>
                <a:lnTo>
                  <a:pt x="7813646" y="1917700"/>
                </a:lnTo>
                <a:lnTo>
                  <a:pt x="7818682" y="1866900"/>
                </a:lnTo>
                <a:lnTo>
                  <a:pt x="7823687" y="1816100"/>
                </a:lnTo>
                <a:lnTo>
                  <a:pt x="7828659" y="1765300"/>
                </a:lnTo>
                <a:lnTo>
                  <a:pt x="7833593" y="1714500"/>
                </a:lnTo>
                <a:lnTo>
                  <a:pt x="7838488" y="1663700"/>
                </a:lnTo>
                <a:lnTo>
                  <a:pt x="7843339" y="1612900"/>
                </a:lnTo>
                <a:lnTo>
                  <a:pt x="7848145" y="1562100"/>
                </a:lnTo>
                <a:lnTo>
                  <a:pt x="7852901" y="1511300"/>
                </a:lnTo>
                <a:lnTo>
                  <a:pt x="7857606" y="1460500"/>
                </a:lnTo>
                <a:lnTo>
                  <a:pt x="7862256" y="1409700"/>
                </a:lnTo>
                <a:lnTo>
                  <a:pt x="7866825" y="1358900"/>
                </a:lnTo>
                <a:lnTo>
                  <a:pt x="7870378" y="1308100"/>
                </a:lnTo>
                <a:lnTo>
                  <a:pt x="7872916" y="1257300"/>
                </a:lnTo>
                <a:lnTo>
                  <a:pt x="7874439" y="1206500"/>
                </a:lnTo>
                <a:lnTo>
                  <a:pt x="7874947" y="1155700"/>
                </a:lnTo>
                <a:lnTo>
                  <a:pt x="7874439" y="1104900"/>
                </a:lnTo>
                <a:lnTo>
                  <a:pt x="7872916" y="1054100"/>
                </a:lnTo>
                <a:lnTo>
                  <a:pt x="7870378" y="1003300"/>
                </a:lnTo>
                <a:lnTo>
                  <a:pt x="7866825" y="952500"/>
                </a:lnTo>
                <a:lnTo>
                  <a:pt x="7862256" y="901700"/>
                </a:lnTo>
                <a:lnTo>
                  <a:pt x="7856672" y="850900"/>
                </a:lnTo>
                <a:lnTo>
                  <a:pt x="7850073" y="800100"/>
                </a:lnTo>
                <a:lnTo>
                  <a:pt x="7840443" y="736600"/>
                </a:lnTo>
                <a:lnTo>
                  <a:pt x="7826341" y="698500"/>
                </a:lnTo>
                <a:lnTo>
                  <a:pt x="7807098" y="660400"/>
                </a:lnTo>
                <a:lnTo>
                  <a:pt x="7782050" y="622300"/>
                </a:lnTo>
                <a:lnTo>
                  <a:pt x="7750529" y="596900"/>
                </a:lnTo>
                <a:lnTo>
                  <a:pt x="7711869" y="584200"/>
                </a:lnTo>
                <a:lnTo>
                  <a:pt x="7665405" y="571500"/>
                </a:lnTo>
                <a:lnTo>
                  <a:pt x="7610469" y="558800"/>
                </a:lnTo>
                <a:lnTo>
                  <a:pt x="7116747" y="558800"/>
                </a:lnTo>
                <a:lnTo>
                  <a:pt x="7067219" y="546100"/>
                </a:lnTo>
                <a:lnTo>
                  <a:pt x="1360787" y="546100"/>
                </a:lnTo>
                <a:lnTo>
                  <a:pt x="1412932" y="533400"/>
                </a:lnTo>
                <a:lnTo>
                  <a:pt x="1466051" y="533400"/>
                </a:lnTo>
                <a:lnTo>
                  <a:pt x="1461632" y="482600"/>
                </a:lnTo>
                <a:lnTo>
                  <a:pt x="1457994" y="431800"/>
                </a:lnTo>
                <a:lnTo>
                  <a:pt x="1454940" y="381000"/>
                </a:lnTo>
                <a:lnTo>
                  <a:pt x="1452275" y="330200"/>
                </a:lnTo>
                <a:lnTo>
                  <a:pt x="1449806" y="292100"/>
                </a:lnTo>
                <a:lnTo>
                  <a:pt x="1446430" y="241300"/>
                </a:lnTo>
                <a:lnTo>
                  <a:pt x="1443105" y="190500"/>
                </a:lnTo>
                <a:lnTo>
                  <a:pt x="1439879" y="139700"/>
                </a:lnTo>
                <a:lnTo>
                  <a:pt x="1436804" y="88900"/>
                </a:lnTo>
                <a:lnTo>
                  <a:pt x="1433930" y="38100"/>
                </a:lnTo>
                <a:lnTo>
                  <a:pt x="1431870" y="0"/>
                </a:lnTo>
                <a:lnTo>
                  <a:pt x="1698110" y="0"/>
                </a:lnTo>
                <a:lnTo>
                  <a:pt x="1702583" y="114300"/>
                </a:lnTo>
                <a:lnTo>
                  <a:pt x="1704453" y="165100"/>
                </a:lnTo>
                <a:lnTo>
                  <a:pt x="1706279" y="203200"/>
                </a:lnTo>
                <a:lnTo>
                  <a:pt x="1708041" y="254000"/>
                </a:lnTo>
                <a:lnTo>
                  <a:pt x="1709716" y="304800"/>
                </a:lnTo>
                <a:lnTo>
                  <a:pt x="1713460" y="355600"/>
                </a:lnTo>
                <a:lnTo>
                  <a:pt x="1718346" y="406400"/>
                </a:lnTo>
                <a:lnTo>
                  <a:pt x="1723993" y="444500"/>
                </a:lnTo>
                <a:lnTo>
                  <a:pt x="1730021" y="495300"/>
                </a:lnTo>
                <a:lnTo>
                  <a:pt x="8004039" y="495300"/>
                </a:lnTo>
                <a:lnTo>
                  <a:pt x="8012666" y="508000"/>
                </a:lnTo>
                <a:lnTo>
                  <a:pt x="8035335" y="546100"/>
                </a:lnTo>
                <a:lnTo>
                  <a:pt x="8054784" y="584200"/>
                </a:lnTo>
                <a:lnTo>
                  <a:pt x="8071005" y="635000"/>
                </a:lnTo>
                <a:lnTo>
                  <a:pt x="8083992" y="685800"/>
                </a:lnTo>
                <a:lnTo>
                  <a:pt x="8093738" y="736600"/>
                </a:lnTo>
                <a:lnTo>
                  <a:pt x="8100990" y="787400"/>
                </a:lnTo>
                <a:lnTo>
                  <a:pt x="8107254" y="838200"/>
                </a:lnTo>
                <a:lnTo>
                  <a:pt x="8112548" y="889000"/>
                </a:lnTo>
                <a:lnTo>
                  <a:pt x="8116890" y="939800"/>
                </a:lnTo>
                <a:lnTo>
                  <a:pt x="8120298" y="977900"/>
                </a:lnTo>
                <a:lnTo>
                  <a:pt x="8122790" y="1028700"/>
                </a:lnTo>
                <a:lnTo>
                  <a:pt x="8124386" y="1079500"/>
                </a:lnTo>
                <a:lnTo>
                  <a:pt x="8125103" y="1130300"/>
                </a:lnTo>
                <a:lnTo>
                  <a:pt x="8124960" y="1181100"/>
                </a:lnTo>
                <a:lnTo>
                  <a:pt x="8123974" y="1231900"/>
                </a:lnTo>
                <a:lnTo>
                  <a:pt x="8122165" y="1282700"/>
                </a:lnTo>
                <a:lnTo>
                  <a:pt x="8119129" y="1333500"/>
                </a:lnTo>
                <a:lnTo>
                  <a:pt x="8115832" y="1384300"/>
                </a:lnTo>
                <a:lnTo>
                  <a:pt x="8112291" y="1435100"/>
                </a:lnTo>
                <a:lnTo>
                  <a:pt x="8108520" y="1485900"/>
                </a:lnTo>
                <a:lnTo>
                  <a:pt x="8104537" y="1536700"/>
                </a:lnTo>
                <a:lnTo>
                  <a:pt x="8100356" y="1587500"/>
                </a:lnTo>
                <a:lnTo>
                  <a:pt x="8095994" y="1638300"/>
                </a:lnTo>
                <a:lnTo>
                  <a:pt x="8091466" y="1689100"/>
                </a:lnTo>
                <a:lnTo>
                  <a:pt x="8086788" y="1739900"/>
                </a:lnTo>
                <a:lnTo>
                  <a:pt x="8081975" y="1790700"/>
                </a:lnTo>
                <a:lnTo>
                  <a:pt x="8077045" y="1841500"/>
                </a:lnTo>
                <a:lnTo>
                  <a:pt x="8072011" y="1892300"/>
                </a:lnTo>
                <a:lnTo>
                  <a:pt x="8066891" y="1943100"/>
                </a:lnTo>
                <a:lnTo>
                  <a:pt x="8061700" y="1993900"/>
                </a:lnTo>
                <a:lnTo>
                  <a:pt x="8056454" y="2044700"/>
                </a:lnTo>
                <a:lnTo>
                  <a:pt x="8051168" y="2082800"/>
                </a:lnTo>
                <a:lnTo>
                  <a:pt x="8029946" y="2286000"/>
                </a:lnTo>
                <a:lnTo>
                  <a:pt x="8024699" y="2336800"/>
                </a:lnTo>
                <a:lnTo>
                  <a:pt x="8013623" y="2451100"/>
                </a:lnTo>
                <a:lnTo>
                  <a:pt x="7974859" y="2819400"/>
                </a:lnTo>
                <a:lnTo>
                  <a:pt x="7963783" y="2921000"/>
                </a:lnTo>
                <a:lnTo>
                  <a:pt x="7958168" y="2971800"/>
                </a:lnTo>
                <a:lnTo>
                  <a:pt x="7951988" y="3022600"/>
                </a:lnTo>
                <a:lnTo>
                  <a:pt x="7945249" y="3073400"/>
                </a:lnTo>
                <a:lnTo>
                  <a:pt x="7937957" y="3124200"/>
                </a:lnTo>
                <a:lnTo>
                  <a:pt x="7930118" y="3175000"/>
                </a:lnTo>
                <a:lnTo>
                  <a:pt x="7921737" y="3225800"/>
                </a:lnTo>
                <a:lnTo>
                  <a:pt x="7912820" y="3263900"/>
                </a:lnTo>
                <a:lnTo>
                  <a:pt x="7903374" y="3314700"/>
                </a:lnTo>
                <a:lnTo>
                  <a:pt x="7893405" y="3365500"/>
                </a:lnTo>
                <a:lnTo>
                  <a:pt x="7882918" y="3416300"/>
                </a:lnTo>
                <a:lnTo>
                  <a:pt x="7871920" y="3467100"/>
                </a:lnTo>
                <a:lnTo>
                  <a:pt x="7860416" y="3517900"/>
                </a:lnTo>
                <a:lnTo>
                  <a:pt x="7848412" y="3568700"/>
                </a:lnTo>
                <a:lnTo>
                  <a:pt x="7835914" y="3619500"/>
                </a:lnTo>
                <a:lnTo>
                  <a:pt x="7822929" y="3657600"/>
                </a:lnTo>
                <a:lnTo>
                  <a:pt x="7809462" y="3708400"/>
                </a:lnTo>
                <a:lnTo>
                  <a:pt x="7796620" y="3759200"/>
                </a:lnTo>
                <a:lnTo>
                  <a:pt x="7784053" y="3810000"/>
                </a:lnTo>
                <a:lnTo>
                  <a:pt x="7771710" y="3860800"/>
                </a:lnTo>
                <a:lnTo>
                  <a:pt x="7759540" y="3911600"/>
                </a:lnTo>
                <a:lnTo>
                  <a:pt x="7747493" y="3962400"/>
                </a:lnTo>
                <a:lnTo>
                  <a:pt x="7735517" y="4000500"/>
                </a:lnTo>
                <a:lnTo>
                  <a:pt x="7723564" y="4051300"/>
                </a:lnTo>
                <a:lnTo>
                  <a:pt x="7711582" y="4102100"/>
                </a:lnTo>
                <a:lnTo>
                  <a:pt x="7699520" y="4152900"/>
                </a:lnTo>
                <a:lnTo>
                  <a:pt x="7687328" y="4203700"/>
                </a:lnTo>
                <a:lnTo>
                  <a:pt x="7674956" y="4254500"/>
                </a:lnTo>
                <a:lnTo>
                  <a:pt x="7662353" y="4305300"/>
                </a:lnTo>
                <a:lnTo>
                  <a:pt x="7649468" y="4343400"/>
                </a:lnTo>
                <a:lnTo>
                  <a:pt x="7636251" y="4394200"/>
                </a:lnTo>
                <a:lnTo>
                  <a:pt x="7622652" y="4445000"/>
                </a:lnTo>
                <a:lnTo>
                  <a:pt x="7608363" y="4495800"/>
                </a:lnTo>
                <a:lnTo>
                  <a:pt x="7592740" y="4546600"/>
                </a:lnTo>
                <a:lnTo>
                  <a:pt x="7575798" y="4597400"/>
                </a:lnTo>
                <a:lnTo>
                  <a:pt x="7557552" y="4635500"/>
                </a:lnTo>
                <a:lnTo>
                  <a:pt x="7538016" y="4686300"/>
                </a:lnTo>
                <a:lnTo>
                  <a:pt x="7517206" y="4737100"/>
                </a:lnTo>
                <a:lnTo>
                  <a:pt x="7495136" y="4775200"/>
                </a:lnTo>
                <a:lnTo>
                  <a:pt x="7471821" y="4826000"/>
                </a:lnTo>
                <a:lnTo>
                  <a:pt x="7447276" y="4864100"/>
                </a:lnTo>
                <a:lnTo>
                  <a:pt x="7421516" y="4914900"/>
                </a:lnTo>
                <a:lnTo>
                  <a:pt x="7394555" y="4953000"/>
                </a:lnTo>
                <a:lnTo>
                  <a:pt x="7366409" y="5003800"/>
                </a:lnTo>
                <a:lnTo>
                  <a:pt x="7337093" y="5041900"/>
                </a:lnTo>
                <a:lnTo>
                  <a:pt x="7306622" y="5080000"/>
                </a:lnTo>
                <a:lnTo>
                  <a:pt x="7275009" y="5118100"/>
                </a:lnTo>
                <a:lnTo>
                  <a:pt x="7242271" y="5168900"/>
                </a:lnTo>
                <a:lnTo>
                  <a:pt x="7174332" y="5245100"/>
                </a:lnTo>
                <a:lnTo>
                  <a:pt x="7139101" y="5270500"/>
                </a:lnTo>
                <a:lnTo>
                  <a:pt x="7102770" y="5308600"/>
                </a:lnTo>
                <a:lnTo>
                  <a:pt x="7090307" y="5321300"/>
                </a:lnTo>
                <a:close/>
              </a:path>
              <a:path w="8125459" h="5588000">
                <a:moveTo>
                  <a:pt x="8004039" y="495300"/>
                </a:moveTo>
                <a:lnTo>
                  <a:pt x="1883025" y="495300"/>
                </a:lnTo>
                <a:lnTo>
                  <a:pt x="1933972" y="482600"/>
                </a:lnTo>
                <a:lnTo>
                  <a:pt x="2137507" y="482600"/>
                </a:lnTo>
                <a:lnTo>
                  <a:pt x="2188331" y="469900"/>
                </a:lnTo>
                <a:lnTo>
                  <a:pt x="2340674" y="469900"/>
                </a:lnTo>
                <a:lnTo>
                  <a:pt x="2391414" y="457200"/>
                </a:lnTo>
                <a:lnTo>
                  <a:pt x="2492837" y="457200"/>
                </a:lnTo>
                <a:lnTo>
                  <a:pt x="2847299" y="431800"/>
                </a:lnTo>
                <a:lnTo>
                  <a:pt x="2948450" y="419100"/>
                </a:lnTo>
                <a:lnTo>
                  <a:pt x="3100096" y="419100"/>
                </a:lnTo>
                <a:lnTo>
                  <a:pt x="3150626" y="406400"/>
                </a:lnTo>
                <a:lnTo>
                  <a:pt x="3352675" y="406400"/>
                </a:lnTo>
                <a:lnTo>
                  <a:pt x="3403172" y="393700"/>
                </a:lnTo>
                <a:lnTo>
                  <a:pt x="3554643" y="393700"/>
                </a:lnTo>
                <a:lnTo>
                  <a:pt x="3605128" y="381000"/>
                </a:lnTo>
                <a:lnTo>
                  <a:pt x="3857551" y="381000"/>
                </a:lnTo>
                <a:lnTo>
                  <a:pt x="3908040" y="368300"/>
                </a:lnTo>
                <a:lnTo>
                  <a:pt x="4211068" y="368300"/>
                </a:lnTo>
                <a:lnTo>
                  <a:pt x="4261596" y="355600"/>
                </a:lnTo>
                <a:lnTo>
                  <a:pt x="4676020" y="355600"/>
                </a:lnTo>
                <a:lnTo>
                  <a:pt x="4686997" y="342900"/>
                </a:lnTo>
                <a:lnTo>
                  <a:pt x="4710856" y="342900"/>
                </a:lnTo>
                <a:lnTo>
                  <a:pt x="4698630" y="292100"/>
                </a:lnTo>
                <a:lnTo>
                  <a:pt x="4637114" y="38100"/>
                </a:lnTo>
                <a:lnTo>
                  <a:pt x="4624865" y="0"/>
                </a:lnTo>
                <a:lnTo>
                  <a:pt x="4876894" y="0"/>
                </a:lnTo>
                <a:lnTo>
                  <a:pt x="4887665" y="38100"/>
                </a:lnTo>
                <a:lnTo>
                  <a:pt x="4901644" y="76200"/>
                </a:lnTo>
                <a:lnTo>
                  <a:pt x="4916091" y="127000"/>
                </a:lnTo>
                <a:lnTo>
                  <a:pt x="4931024" y="177800"/>
                </a:lnTo>
                <a:lnTo>
                  <a:pt x="4946457" y="228600"/>
                </a:lnTo>
                <a:lnTo>
                  <a:pt x="4962407" y="266700"/>
                </a:lnTo>
                <a:lnTo>
                  <a:pt x="4978888" y="317500"/>
                </a:lnTo>
                <a:lnTo>
                  <a:pt x="7716264" y="317500"/>
                </a:lnTo>
                <a:lnTo>
                  <a:pt x="7764433" y="330200"/>
                </a:lnTo>
                <a:lnTo>
                  <a:pt x="7809439" y="342900"/>
                </a:lnTo>
                <a:lnTo>
                  <a:pt x="7851276" y="368300"/>
                </a:lnTo>
                <a:lnTo>
                  <a:pt x="7889936" y="393700"/>
                </a:lnTo>
                <a:lnTo>
                  <a:pt x="7925413" y="406400"/>
                </a:lnTo>
                <a:lnTo>
                  <a:pt x="7957698" y="444500"/>
                </a:lnTo>
                <a:lnTo>
                  <a:pt x="7986785" y="469900"/>
                </a:lnTo>
                <a:lnTo>
                  <a:pt x="8004039" y="495300"/>
                </a:lnTo>
                <a:close/>
              </a:path>
              <a:path w="8125459" h="5588000">
                <a:moveTo>
                  <a:pt x="7610469" y="317500"/>
                </a:moveTo>
                <a:lnTo>
                  <a:pt x="4978888" y="317500"/>
                </a:lnTo>
                <a:lnTo>
                  <a:pt x="6526160" y="304800"/>
                </a:lnTo>
                <a:lnTo>
                  <a:pt x="6528508" y="279400"/>
                </a:lnTo>
                <a:lnTo>
                  <a:pt x="6529714" y="266700"/>
                </a:lnTo>
                <a:lnTo>
                  <a:pt x="6530158" y="254000"/>
                </a:lnTo>
                <a:lnTo>
                  <a:pt x="6535214" y="0"/>
                </a:lnTo>
                <a:lnTo>
                  <a:pt x="6789831" y="0"/>
                </a:lnTo>
                <a:lnTo>
                  <a:pt x="6786069" y="215900"/>
                </a:lnTo>
                <a:lnTo>
                  <a:pt x="6786704" y="241300"/>
                </a:lnTo>
                <a:lnTo>
                  <a:pt x="6788100" y="254000"/>
                </a:lnTo>
                <a:lnTo>
                  <a:pt x="6789496" y="279400"/>
                </a:lnTo>
                <a:lnTo>
                  <a:pt x="6790130" y="304800"/>
                </a:lnTo>
                <a:lnTo>
                  <a:pt x="7559936" y="304800"/>
                </a:lnTo>
                <a:lnTo>
                  <a:pt x="7610469" y="317500"/>
                </a:lnTo>
                <a:close/>
              </a:path>
              <a:path w="8125459" h="5588000">
                <a:moveTo>
                  <a:pt x="5767365" y="558800"/>
                </a:moveTo>
                <a:lnTo>
                  <a:pt x="1259423" y="558800"/>
                </a:lnTo>
                <a:lnTo>
                  <a:pt x="1309618" y="546100"/>
                </a:lnTo>
                <a:lnTo>
                  <a:pt x="5817884" y="546100"/>
                </a:lnTo>
                <a:lnTo>
                  <a:pt x="5767365" y="558800"/>
                </a:lnTo>
                <a:close/>
              </a:path>
              <a:path w="8125459" h="5588000">
                <a:moveTo>
                  <a:pt x="6634015" y="5588000"/>
                </a:moveTo>
                <a:lnTo>
                  <a:pt x="6589483" y="5588000"/>
                </a:lnTo>
                <a:lnTo>
                  <a:pt x="6548660" y="5575300"/>
                </a:lnTo>
                <a:lnTo>
                  <a:pt x="6511782" y="5562600"/>
                </a:lnTo>
                <a:lnTo>
                  <a:pt x="6479081" y="5537200"/>
                </a:lnTo>
                <a:lnTo>
                  <a:pt x="6450793" y="5499100"/>
                </a:lnTo>
                <a:lnTo>
                  <a:pt x="6427151" y="5461000"/>
                </a:lnTo>
                <a:lnTo>
                  <a:pt x="6408388" y="5410200"/>
                </a:lnTo>
                <a:lnTo>
                  <a:pt x="6394775" y="5359400"/>
                </a:lnTo>
                <a:lnTo>
                  <a:pt x="6383307" y="5321300"/>
                </a:lnTo>
                <a:lnTo>
                  <a:pt x="6374178" y="5270500"/>
                </a:lnTo>
                <a:lnTo>
                  <a:pt x="6367582" y="5219700"/>
                </a:lnTo>
                <a:lnTo>
                  <a:pt x="6363716" y="5168900"/>
                </a:lnTo>
                <a:lnTo>
                  <a:pt x="6360661" y="5118100"/>
                </a:lnTo>
                <a:lnTo>
                  <a:pt x="6357783" y="5067300"/>
                </a:lnTo>
                <a:lnTo>
                  <a:pt x="6355083" y="5016500"/>
                </a:lnTo>
                <a:lnTo>
                  <a:pt x="6352560" y="4965700"/>
                </a:lnTo>
                <a:lnTo>
                  <a:pt x="6350214" y="4914900"/>
                </a:lnTo>
                <a:lnTo>
                  <a:pt x="6348046" y="4864100"/>
                </a:lnTo>
                <a:lnTo>
                  <a:pt x="6346056" y="4813300"/>
                </a:lnTo>
                <a:lnTo>
                  <a:pt x="6344243" y="4762500"/>
                </a:lnTo>
                <a:lnTo>
                  <a:pt x="6342608" y="4711700"/>
                </a:lnTo>
                <a:lnTo>
                  <a:pt x="6341150" y="4660900"/>
                </a:lnTo>
                <a:lnTo>
                  <a:pt x="6339869" y="4610100"/>
                </a:lnTo>
                <a:lnTo>
                  <a:pt x="6338766" y="4546600"/>
                </a:lnTo>
                <a:lnTo>
                  <a:pt x="6337841" y="4495800"/>
                </a:lnTo>
                <a:lnTo>
                  <a:pt x="6337093" y="4445000"/>
                </a:lnTo>
                <a:lnTo>
                  <a:pt x="6336522" y="4394200"/>
                </a:lnTo>
                <a:lnTo>
                  <a:pt x="6336129" y="4343400"/>
                </a:lnTo>
                <a:lnTo>
                  <a:pt x="6335968" y="4305300"/>
                </a:lnTo>
                <a:lnTo>
                  <a:pt x="6335981" y="4203700"/>
                </a:lnTo>
                <a:lnTo>
                  <a:pt x="6336332" y="4140200"/>
                </a:lnTo>
                <a:lnTo>
                  <a:pt x="6336827" y="4089400"/>
                </a:lnTo>
                <a:lnTo>
                  <a:pt x="6337499" y="4038600"/>
                </a:lnTo>
                <a:lnTo>
                  <a:pt x="6338348" y="3987800"/>
                </a:lnTo>
                <a:lnTo>
                  <a:pt x="6339375" y="3937000"/>
                </a:lnTo>
                <a:lnTo>
                  <a:pt x="6340579" y="3886200"/>
                </a:lnTo>
                <a:lnTo>
                  <a:pt x="6341961" y="3835400"/>
                </a:lnTo>
                <a:lnTo>
                  <a:pt x="6343521" y="3784600"/>
                </a:lnTo>
                <a:lnTo>
                  <a:pt x="6345257" y="3733800"/>
                </a:lnTo>
                <a:lnTo>
                  <a:pt x="6347172" y="3683000"/>
                </a:lnTo>
                <a:lnTo>
                  <a:pt x="6349263" y="3619500"/>
                </a:lnTo>
                <a:lnTo>
                  <a:pt x="6351533" y="3568700"/>
                </a:lnTo>
                <a:lnTo>
                  <a:pt x="6353656" y="3517900"/>
                </a:lnTo>
                <a:lnTo>
                  <a:pt x="6355633" y="3479800"/>
                </a:lnTo>
                <a:lnTo>
                  <a:pt x="6357519" y="3429000"/>
                </a:lnTo>
                <a:lnTo>
                  <a:pt x="6361235" y="3327400"/>
                </a:lnTo>
                <a:lnTo>
                  <a:pt x="6363176" y="3276600"/>
                </a:lnTo>
                <a:lnTo>
                  <a:pt x="6365245" y="3225800"/>
                </a:lnTo>
                <a:lnTo>
                  <a:pt x="6367496" y="3175000"/>
                </a:lnTo>
                <a:lnTo>
                  <a:pt x="6369986" y="3124200"/>
                </a:lnTo>
                <a:lnTo>
                  <a:pt x="6372769" y="3073400"/>
                </a:lnTo>
                <a:lnTo>
                  <a:pt x="6375899" y="3035300"/>
                </a:lnTo>
                <a:lnTo>
                  <a:pt x="6379523" y="2984500"/>
                </a:lnTo>
                <a:lnTo>
                  <a:pt x="6383221" y="2933700"/>
                </a:lnTo>
                <a:lnTo>
                  <a:pt x="6386984" y="2882900"/>
                </a:lnTo>
                <a:lnTo>
                  <a:pt x="6390801" y="2832100"/>
                </a:lnTo>
                <a:lnTo>
                  <a:pt x="6394663" y="2781300"/>
                </a:lnTo>
                <a:lnTo>
                  <a:pt x="6398560" y="2730500"/>
                </a:lnTo>
                <a:lnTo>
                  <a:pt x="6418217" y="2489200"/>
                </a:lnTo>
                <a:lnTo>
                  <a:pt x="6422113" y="2438400"/>
                </a:lnTo>
                <a:lnTo>
                  <a:pt x="6425975" y="2387600"/>
                </a:lnTo>
                <a:lnTo>
                  <a:pt x="6429792" y="2336800"/>
                </a:lnTo>
                <a:lnTo>
                  <a:pt x="6433555" y="2286000"/>
                </a:lnTo>
                <a:lnTo>
                  <a:pt x="6437253" y="2247900"/>
                </a:lnTo>
                <a:lnTo>
                  <a:pt x="6440877" y="2197100"/>
                </a:lnTo>
                <a:lnTo>
                  <a:pt x="6444416" y="2146300"/>
                </a:lnTo>
                <a:lnTo>
                  <a:pt x="6448052" y="2082800"/>
                </a:lnTo>
                <a:lnTo>
                  <a:pt x="6451759" y="2032000"/>
                </a:lnTo>
                <a:lnTo>
                  <a:pt x="6463041" y="1879600"/>
                </a:lnTo>
                <a:lnTo>
                  <a:pt x="6466766" y="1828800"/>
                </a:lnTo>
                <a:lnTo>
                  <a:pt x="6470429" y="1778000"/>
                </a:lnTo>
                <a:lnTo>
                  <a:pt x="6474003" y="1727200"/>
                </a:lnTo>
                <a:lnTo>
                  <a:pt x="6477462" y="1676400"/>
                </a:lnTo>
                <a:lnTo>
                  <a:pt x="6480779" y="1625600"/>
                </a:lnTo>
                <a:lnTo>
                  <a:pt x="6483927" y="1574800"/>
                </a:lnTo>
                <a:lnTo>
                  <a:pt x="6486879" y="1511300"/>
                </a:lnTo>
                <a:lnTo>
                  <a:pt x="6489610" y="1460500"/>
                </a:lnTo>
                <a:lnTo>
                  <a:pt x="6492563" y="1409700"/>
                </a:lnTo>
                <a:lnTo>
                  <a:pt x="6495345" y="1358900"/>
                </a:lnTo>
                <a:lnTo>
                  <a:pt x="6497971" y="1308100"/>
                </a:lnTo>
                <a:lnTo>
                  <a:pt x="6500461" y="1257300"/>
                </a:lnTo>
                <a:lnTo>
                  <a:pt x="6502831" y="1206500"/>
                </a:lnTo>
                <a:lnTo>
                  <a:pt x="6505101" y="1155700"/>
                </a:lnTo>
                <a:lnTo>
                  <a:pt x="6507287" y="1104900"/>
                </a:lnTo>
                <a:lnTo>
                  <a:pt x="6509408" y="1054100"/>
                </a:lnTo>
                <a:lnTo>
                  <a:pt x="6511481" y="1003300"/>
                </a:lnTo>
                <a:lnTo>
                  <a:pt x="6517593" y="838200"/>
                </a:lnTo>
                <a:lnTo>
                  <a:pt x="6519655" y="787400"/>
                </a:lnTo>
                <a:lnTo>
                  <a:pt x="6521757" y="736600"/>
                </a:lnTo>
                <a:lnTo>
                  <a:pt x="6523920" y="685800"/>
                </a:lnTo>
                <a:lnTo>
                  <a:pt x="6526159" y="635000"/>
                </a:lnTo>
                <a:lnTo>
                  <a:pt x="6526159" y="546100"/>
                </a:lnTo>
                <a:lnTo>
                  <a:pt x="6777947" y="546100"/>
                </a:lnTo>
                <a:lnTo>
                  <a:pt x="6774330" y="571500"/>
                </a:lnTo>
                <a:lnTo>
                  <a:pt x="6770332" y="596900"/>
                </a:lnTo>
                <a:lnTo>
                  <a:pt x="6767096" y="622300"/>
                </a:lnTo>
                <a:lnTo>
                  <a:pt x="6762800" y="698500"/>
                </a:lnTo>
                <a:lnTo>
                  <a:pt x="6759992" y="749300"/>
                </a:lnTo>
                <a:lnTo>
                  <a:pt x="6757324" y="800100"/>
                </a:lnTo>
                <a:lnTo>
                  <a:pt x="6754784" y="850900"/>
                </a:lnTo>
                <a:lnTo>
                  <a:pt x="6752356" y="914400"/>
                </a:lnTo>
                <a:lnTo>
                  <a:pt x="6750027" y="965200"/>
                </a:lnTo>
                <a:lnTo>
                  <a:pt x="6747783" y="1016000"/>
                </a:lnTo>
                <a:lnTo>
                  <a:pt x="6745609" y="1066800"/>
                </a:lnTo>
                <a:lnTo>
                  <a:pt x="6743491" y="1117600"/>
                </a:lnTo>
                <a:lnTo>
                  <a:pt x="6739369" y="1219200"/>
                </a:lnTo>
                <a:lnTo>
                  <a:pt x="6737336" y="1270000"/>
                </a:lnTo>
                <a:lnTo>
                  <a:pt x="6735595" y="1320800"/>
                </a:lnTo>
                <a:lnTo>
                  <a:pt x="6734076" y="1371600"/>
                </a:lnTo>
                <a:lnTo>
                  <a:pt x="6732711" y="1422400"/>
                </a:lnTo>
                <a:lnTo>
                  <a:pt x="6730183" y="1524000"/>
                </a:lnTo>
                <a:lnTo>
                  <a:pt x="6728885" y="1574800"/>
                </a:lnTo>
                <a:lnTo>
                  <a:pt x="6727477" y="1625600"/>
                </a:lnTo>
                <a:lnTo>
                  <a:pt x="6725891" y="1676400"/>
                </a:lnTo>
                <a:lnTo>
                  <a:pt x="6724060" y="1727200"/>
                </a:lnTo>
                <a:lnTo>
                  <a:pt x="6721920" y="1778000"/>
                </a:lnTo>
                <a:lnTo>
                  <a:pt x="6719402" y="1841500"/>
                </a:lnTo>
                <a:lnTo>
                  <a:pt x="6716441" y="1892300"/>
                </a:lnTo>
                <a:lnTo>
                  <a:pt x="6712969" y="1930400"/>
                </a:lnTo>
                <a:lnTo>
                  <a:pt x="6708996" y="1993900"/>
                </a:lnTo>
                <a:lnTo>
                  <a:pt x="6704841" y="2044700"/>
                </a:lnTo>
                <a:lnTo>
                  <a:pt x="6700527" y="2095500"/>
                </a:lnTo>
                <a:lnTo>
                  <a:pt x="6696072" y="2146300"/>
                </a:lnTo>
                <a:lnTo>
                  <a:pt x="6691499" y="2197100"/>
                </a:lnTo>
                <a:lnTo>
                  <a:pt x="6686827" y="2247900"/>
                </a:lnTo>
                <a:lnTo>
                  <a:pt x="6682078" y="2298700"/>
                </a:lnTo>
                <a:lnTo>
                  <a:pt x="6677271" y="2349500"/>
                </a:lnTo>
                <a:lnTo>
                  <a:pt x="6662714" y="2501900"/>
                </a:lnTo>
                <a:lnTo>
                  <a:pt x="6657884" y="2552700"/>
                </a:lnTo>
                <a:lnTo>
                  <a:pt x="6653100" y="2603500"/>
                </a:lnTo>
                <a:lnTo>
                  <a:pt x="6648383" y="2654300"/>
                </a:lnTo>
                <a:lnTo>
                  <a:pt x="6643752" y="2705100"/>
                </a:lnTo>
                <a:lnTo>
                  <a:pt x="6639229" y="2755900"/>
                </a:lnTo>
                <a:lnTo>
                  <a:pt x="6634834" y="2806700"/>
                </a:lnTo>
                <a:lnTo>
                  <a:pt x="6630588" y="2870200"/>
                </a:lnTo>
                <a:lnTo>
                  <a:pt x="6626512" y="2921000"/>
                </a:lnTo>
                <a:lnTo>
                  <a:pt x="6622625" y="2971800"/>
                </a:lnTo>
                <a:lnTo>
                  <a:pt x="6618949" y="3022600"/>
                </a:lnTo>
                <a:lnTo>
                  <a:pt x="6615504" y="3073400"/>
                </a:lnTo>
                <a:lnTo>
                  <a:pt x="6612195" y="3124200"/>
                </a:lnTo>
                <a:lnTo>
                  <a:pt x="6609036" y="3175000"/>
                </a:lnTo>
                <a:lnTo>
                  <a:pt x="6606028" y="3225800"/>
                </a:lnTo>
                <a:lnTo>
                  <a:pt x="6603170" y="3276600"/>
                </a:lnTo>
                <a:lnTo>
                  <a:pt x="6600463" y="3327400"/>
                </a:lnTo>
                <a:lnTo>
                  <a:pt x="6597906" y="3378200"/>
                </a:lnTo>
                <a:lnTo>
                  <a:pt x="6595499" y="3429000"/>
                </a:lnTo>
                <a:lnTo>
                  <a:pt x="6593243" y="3479800"/>
                </a:lnTo>
                <a:lnTo>
                  <a:pt x="6591137" y="3530600"/>
                </a:lnTo>
                <a:lnTo>
                  <a:pt x="6589182" y="3581400"/>
                </a:lnTo>
                <a:lnTo>
                  <a:pt x="6587377" y="3632200"/>
                </a:lnTo>
                <a:lnTo>
                  <a:pt x="6585722" y="3683000"/>
                </a:lnTo>
                <a:lnTo>
                  <a:pt x="6584218" y="3733800"/>
                </a:lnTo>
                <a:lnTo>
                  <a:pt x="6582865" y="3784600"/>
                </a:lnTo>
                <a:lnTo>
                  <a:pt x="6581661" y="3835400"/>
                </a:lnTo>
                <a:lnTo>
                  <a:pt x="6580608" y="3898900"/>
                </a:lnTo>
                <a:lnTo>
                  <a:pt x="6579706" y="3949700"/>
                </a:lnTo>
                <a:lnTo>
                  <a:pt x="6578954" y="4000500"/>
                </a:lnTo>
                <a:lnTo>
                  <a:pt x="6578352" y="4051300"/>
                </a:lnTo>
                <a:lnTo>
                  <a:pt x="6577901" y="4102100"/>
                </a:lnTo>
                <a:lnTo>
                  <a:pt x="6577600" y="4152900"/>
                </a:lnTo>
                <a:lnTo>
                  <a:pt x="6577487" y="4191000"/>
                </a:lnTo>
                <a:lnTo>
                  <a:pt x="6577600" y="4305300"/>
                </a:lnTo>
                <a:lnTo>
                  <a:pt x="6577901" y="4356100"/>
                </a:lnTo>
                <a:lnTo>
                  <a:pt x="6578352" y="4406900"/>
                </a:lnTo>
                <a:lnTo>
                  <a:pt x="6578954" y="4457700"/>
                </a:lnTo>
                <a:lnTo>
                  <a:pt x="6579706" y="4508500"/>
                </a:lnTo>
                <a:lnTo>
                  <a:pt x="6580608" y="4559300"/>
                </a:lnTo>
                <a:lnTo>
                  <a:pt x="6581661" y="4610100"/>
                </a:lnTo>
                <a:lnTo>
                  <a:pt x="6582865" y="4660900"/>
                </a:lnTo>
                <a:lnTo>
                  <a:pt x="6584218" y="4711700"/>
                </a:lnTo>
                <a:lnTo>
                  <a:pt x="6585722" y="4762500"/>
                </a:lnTo>
                <a:lnTo>
                  <a:pt x="6587377" y="4813300"/>
                </a:lnTo>
                <a:lnTo>
                  <a:pt x="6589182" y="4864100"/>
                </a:lnTo>
                <a:lnTo>
                  <a:pt x="6591137" y="4914900"/>
                </a:lnTo>
                <a:lnTo>
                  <a:pt x="6594365" y="4965700"/>
                </a:lnTo>
                <a:lnTo>
                  <a:pt x="6597927" y="5016500"/>
                </a:lnTo>
                <a:lnTo>
                  <a:pt x="6601774" y="5067300"/>
                </a:lnTo>
                <a:lnTo>
                  <a:pt x="6605859" y="5118100"/>
                </a:lnTo>
                <a:lnTo>
                  <a:pt x="6610134" y="5168900"/>
                </a:lnTo>
                <a:lnTo>
                  <a:pt x="6614552" y="5219700"/>
                </a:lnTo>
                <a:lnTo>
                  <a:pt x="6619065" y="5270500"/>
                </a:lnTo>
                <a:lnTo>
                  <a:pt x="6623626" y="5321300"/>
                </a:lnTo>
                <a:lnTo>
                  <a:pt x="7090307" y="5321300"/>
                </a:lnTo>
                <a:lnTo>
                  <a:pt x="7065381" y="5346700"/>
                </a:lnTo>
                <a:lnTo>
                  <a:pt x="7026977" y="5372100"/>
                </a:lnTo>
                <a:lnTo>
                  <a:pt x="6987600" y="5397500"/>
                </a:lnTo>
                <a:lnTo>
                  <a:pt x="6947292" y="5435600"/>
                </a:lnTo>
                <a:lnTo>
                  <a:pt x="6906096" y="5461000"/>
                </a:lnTo>
                <a:lnTo>
                  <a:pt x="6864054" y="5486400"/>
                </a:lnTo>
                <a:lnTo>
                  <a:pt x="6821208" y="5511800"/>
                </a:lnTo>
                <a:lnTo>
                  <a:pt x="6777601" y="5537200"/>
                </a:lnTo>
                <a:lnTo>
                  <a:pt x="6733275" y="5549900"/>
                </a:lnTo>
                <a:lnTo>
                  <a:pt x="6682024" y="5575300"/>
                </a:lnTo>
                <a:lnTo>
                  <a:pt x="6634015" y="5588000"/>
                </a:lnTo>
                <a:close/>
              </a:path>
              <a:path w="8125459" h="5588000">
                <a:moveTo>
                  <a:pt x="5158388" y="571500"/>
                </a:moveTo>
                <a:lnTo>
                  <a:pt x="1158658" y="571500"/>
                </a:lnTo>
                <a:lnTo>
                  <a:pt x="1210202" y="558800"/>
                </a:lnTo>
                <a:lnTo>
                  <a:pt x="5209440" y="558800"/>
                </a:lnTo>
                <a:lnTo>
                  <a:pt x="5158388" y="571500"/>
                </a:lnTo>
                <a:close/>
              </a:path>
              <a:path w="8125459" h="5588000">
                <a:moveTo>
                  <a:pt x="5063313" y="596900"/>
                </a:moveTo>
                <a:lnTo>
                  <a:pt x="849391" y="596900"/>
                </a:lnTo>
                <a:lnTo>
                  <a:pt x="900935" y="584200"/>
                </a:lnTo>
                <a:lnTo>
                  <a:pt x="1055569" y="584200"/>
                </a:lnTo>
                <a:lnTo>
                  <a:pt x="1107113" y="571500"/>
                </a:lnTo>
                <a:lnTo>
                  <a:pt x="5056048" y="571500"/>
                </a:lnTo>
                <a:lnTo>
                  <a:pt x="5063313" y="596900"/>
                </a:lnTo>
                <a:close/>
              </a:path>
              <a:path w="8125459" h="5588000">
                <a:moveTo>
                  <a:pt x="3737671" y="3746500"/>
                </a:moveTo>
                <a:lnTo>
                  <a:pt x="2895552" y="3746500"/>
                </a:lnTo>
                <a:lnTo>
                  <a:pt x="3043814" y="3708400"/>
                </a:lnTo>
                <a:lnTo>
                  <a:pt x="3092843" y="3708400"/>
                </a:lnTo>
                <a:lnTo>
                  <a:pt x="3286407" y="3657600"/>
                </a:lnTo>
                <a:lnTo>
                  <a:pt x="3334049" y="3632200"/>
                </a:lnTo>
                <a:lnTo>
                  <a:pt x="3474825" y="3594100"/>
                </a:lnTo>
                <a:lnTo>
                  <a:pt x="3520959" y="3568700"/>
                </a:lnTo>
                <a:lnTo>
                  <a:pt x="3613919" y="3530600"/>
                </a:lnTo>
                <a:lnTo>
                  <a:pt x="3660412" y="3517900"/>
                </a:lnTo>
                <a:lnTo>
                  <a:pt x="3706919" y="3492500"/>
                </a:lnTo>
                <a:lnTo>
                  <a:pt x="3753446" y="3479800"/>
                </a:lnTo>
                <a:lnTo>
                  <a:pt x="3799998" y="3454400"/>
                </a:lnTo>
                <a:lnTo>
                  <a:pt x="3893196" y="3429000"/>
                </a:lnTo>
                <a:lnTo>
                  <a:pt x="3939852" y="3403600"/>
                </a:lnTo>
                <a:lnTo>
                  <a:pt x="3986552" y="3390900"/>
                </a:lnTo>
                <a:lnTo>
                  <a:pt x="4033302" y="3365500"/>
                </a:lnTo>
                <a:lnTo>
                  <a:pt x="4126971" y="3340100"/>
                </a:lnTo>
                <a:lnTo>
                  <a:pt x="4173899" y="3314700"/>
                </a:lnTo>
                <a:lnTo>
                  <a:pt x="4267969" y="3289300"/>
                </a:lnTo>
                <a:lnTo>
                  <a:pt x="4315120" y="3263900"/>
                </a:lnTo>
                <a:lnTo>
                  <a:pt x="4409679" y="3238500"/>
                </a:lnTo>
                <a:lnTo>
                  <a:pt x="4457098" y="3213100"/>
                </a:lnTo>
                <a:lnTo>
                  <a:pt x="4647812" y="3162300"/>
                </a:lnTo>
                <a:lnTo>
                  <a:pt x="4695775" y="3136900"/>
                </a:lnTo>
                <a:lnTo>
                  <a:pt x="4792078" y="3111500"/>
                </a:lnTo>
                <a:lnTo>
                  <a:pt x="4882945" y="3086100"/>
                </a:lnTo>
                <a:lnTo>
                  <a:pt x="4927426" y="3060700"/>
                </a:lnTo>
                <a:lnTo>
                  <a:pt x="4970765" y="3035300"/>
                </a:lnTo>
                <a:lnTo>
                  <a:pt x="5016347" y="3009900"/>
                </a:lnTo>
                <a:lnTo>
                  <a:pt x="5054716" y="2971800"/>
                </a:lnTo>
                <a:lnTo>
                  <a:pt x="5084508" y="2933700"/>
                </a:lnTo>
                <a:lnTo>
                  <a:pt x="5104359" y="2882900"/>
                </a:lnTo>
                <a:lnTo>
                  <a:pt x="5112903" y="2832100"/>
                </a:lnTo>
                <a:lnTo>
                  <a:pt x="5117257" y="2781300"/>
                </a:lnTo>
                <a:lnTo>
                  <a:pt x="5120441" y="2730500"/>
                </a:lnTo>
                <a:lnTo>
                  <a:pt x="5122260" y="2679700"/>
                </a:lnTo>
                <a:lnTo>
                  <a:pt x="5122520" y="2628900"/>
                </a:lnTo>
                <a:lnTo>
                  <a:pt x="5121025" y="2578100"/>
                </a:lnTo>
                <a:lnTo>
                  <a:pt x="5116364" y="2527300"/>
                </a:lnTo>
                <a:lnTo>
                  <a:pt x="5111523" y="2476500"/>
                </a:lnTo>
                <a:lnTo>
                  <a:pt x="5106516" y="2425700"/>
                </a:lnTo>
                <a:lnTo>
                  <a:pt x="5101355" y="2374900"/>
                </a:lnTo>
                <a:lnTo>
                  <a:pt x="5096050" y="2324100"/>
                </a:lnTo>
                <a:lnTo>
                  <a:pt x="5090615" y="2273300"/>
                </a:lnTo>
                <a:lnTo>
                  <a:pt x="5085061" y="2222500"/>
                </a:lnTo>
                <a:lnTo>
                  <a:pt x="5079399" y="2171700"/>
                </a:lnTo>
                <a:lnTo>
                  <a:pt x="5073643" y="2120900"/>
                </a:lnTo>
                <a:lnTo>
                  <a:pt x="5067803" y="2070100"/>
                </a:lnTo>
                <a:lnTo>
                  <a:pt x="5061892" y="2019300"/>
                </a:lnTo>
                <a:lnTo>
                  <a:pt x="5055921" y="1968500"/>
                </a:lnTo>
                <a:lnTo>
                  <a:pt x="5049903" y="1905000"/>
                </a:lnTo>
                <a:lnTo>
                  <a:pt x="5037771" y="1803400"/>
                </a:lnTo>
                <a:lnTo>
                  <a:pt x="5031682" y="1752600"/>
                </a:lnTo>
                <a:lnTo>
                  <a:pt x="5026472" y="1714500"/>
                </a:lnTo>
                <a:lnTo>
                  <a:pt x="5020814" y="1663700"/>
                </a:lnTo>
                <a:lnTo>
                  <a:pt x="5014711" y="1612900"/>
                </a:lnTo>
                <a:lnTo>
                  <a:pt x="5008170" y="1562100"/>
                </a:lnTo>
                <a:lnTo>
                  <a:pt x="5001193" y="1511300"/>
                </a:lnTo>
                <a:lnTo>
                  <a:pt x="4993786" y="1460500"/>
                </a:lnTo>
                <a:lnTo>
                  <a:pt x="4985954" y="1409700"/>
                </a:lnTo>
                <a:lnTo>
                  <a:pt x="4977701" y="1358900"/>
                </a:lnTo>
                <a:lnTo>
                  <a:pt x="4969031" y="1308100"/>
                </a:lnTo>
                <a:lnTo>
                  <a:pt x="4959949" y="1257300"/>
                </a:lnTo>
                <a:lnTo>
                  <a:pt x="4950460" y="1219200"/>
                </a:lnTo>
                <a:lnTo>
                  <a:pt x="4940568" y="1168400"/>
                </a:lnTo>
                <a:lnTo>
                  <a:pt x="4930278" y="1117600"/>
                </a:lnTo>
                <a:lnTo>
                  <a:pt x="4919595" y="1066800"/>
                </a:lnTo>
                <a:lnTo>
                  <a:pt x="4908522" y="1016000"/>
                </a:lnTo>
                <a:lnTo>
                  <a:pt x="4897065" y="965200"/>
                </a:lnTo>
                <a:lnTo>
                  <a:pt x="4885228" y="927100"/>
                </a:lnTo>
                <a:lnTo>
                  <a:pt x="4873016" y="876300"/>
                </a:lnTo>
                <a:lnTo>
                  <a:pt x="4860433" y="825500"/>
                </a:lnTo>
                <a:lnTo>
                  <a:pt x="4847484" y="774700"/>
                </a:lnTo>
                <a:lnTo>
                  <a:pt x="4834173" y="723900"/>
                </a:lnTo>
                <a:lnTo>
                  <a:pt x="4820506" y="685800"/>
                </a:lnTo>
                <a:lnTo>
                  <a:pt x="4813779" y="660400"/>
                </a:lnTo>
                <a:lnTo>
                  <a:pt x="4806292" y="647700"/>
                </a:lnTo>
                <a:lnTo>
                  <a:pt x="4798804" y="622300"/>
                </a:lnTo>
                <a:lnTo>
                  <a:pt x="4792078" y="609600"/>
                </a:lnTo>
                <a:lnTo>
                  <a:pt x="5066946" y="609600"/>
                </a:lnTo>
                <a:lnTo>
                  <a:pt x="5070579" y="622300"/>
                </a:lnTo>
                <a:lnTo>
                  <a:pt x="5083968" y="685800"/>
                </a:lnTo>
                <a:lnTo>
                  <a:pt x="5096595" y="723900"/>
                </a:lnTo>
                <a:lnTo>
                  <a:pt x="5108842" y="774700"/>
                </a:lnTo>
                <a:lnTo>
                  <a:pt x="5121464" y="825500"/>
                </a:lnTo>
                <a:lnTo>
                  <a:pt x="5133681" y="876300"/>
                </a:lnTo>
                <a:lnTo>
                  <a:pt x="5145493" y="927100"/>
                </a:lnTo>
                <a:lnTo>
                  <a:pt x="5156900" y="977900"/>
                </a:lnTo>
                <a:lnTo>
                  <a:pt x="5167902" y="1028700"/>
                </a:lnTo>
                <a:lnTo>
                  <a:pt x="5178499" y="1079500"/>
                </a:lnTo>
                <a:lnTo>
                  <a:pt x="5188691" y="1130300"/>
                </a:lnTo>
                <a:lnTo>
                  <a:pt x="5198478" y="1181100"/>
                </a:lnTo>
                <a:lnTo>
                  <a:pt x="5207860" y="1231900"/>
                </a:lnTo>
                <a:lnTo>
                  <a:pt x="5216837" y="1282700"/>
                </a:lnTo>
                <a:lnTo>
                  <a:pt x="5225409" y="1333500"/>
                </a:lnTo>
                <a:lnTo>
                  <a:pt x="5233576" y="1384300"/>
                </a:lnTo>
                <a:lnTo>
                  <a:pt x="5241339" y="1435100"/>
                </a:lnTo>
                <a:lnTo>
                  <a:pt x="5248696" y="1485900"/>
                </a:lnTo>
                <a:lnTo>
                  <a:pt x="5255648" y="1536700"/>
                </a:lnTo>
                <a:lnTo>
                  <a:pt x="5262195" y="1587500"/>
                </a:lnTo>
                <a:lnTo>
                  <a:pt x="5268338" y="1638300"/>
                </a:lnTo>
                <a:lnTo>
                  <a:pt x="5274075" y="1689100"/>
                </a:lnTo>
                <a:lnTo>
                  <a:pt x="5279407" y="1739900"/>
                </a:lnTo>
                <a:lnTo>
                  <a:pt x="5285099" y="1790700"/>
                </a:lnTo>
                <a:lnTo>
                  <a:pt x="5290712" y="1841500"/>
                </a:lnTo>
                <a:lnTo>
                  <a:pt x="5296250" y="1905000"/>
                </a:lnTo>
                <a:lnTo>
                  <a:pt x="5301719" y="1955800"/>
                </a:lnTo>
                <a:lnTo>
                  <a:pt x="5307123" y="2006600"/>
                </a:lnTo>
                <a:lnTo>
                  <a:pt x="5312468" y="2057400"/>
                </a:lnTo>
                <a:lnTo>
                  <a:pt x="5317758" y="2108200"/>
                </a:lnTo>
                <a:lnTo>
                  <a:pt x="5322999" y="2159000"/>
                </a:lnTo>
                <a:lnTo>
                  <a:pt x="5328195" y="2209800"/>
                </a:lnTo>
                <a:lnTo>
                  <a:pt x="5333351" y="2260600"/>
                </a:lnTo>
                <a:lnTo>
                  <a:pt x="5338473" y="2311400"/>
                </a:lnTo>
                <a:lnTo>
                  <a:pt x="5343564" y="2362200"/>
                </a:lnTo>
                <a:lnTo>
                  <a:pt x="5353679" y="2463800"/>
                </a:lnTo>
                <a:lnTo>
                  <a:pt x="5368751" y="2616200"/>
                </a:lnTo>
                <a:lnTo>
                  <a:pt x="5372195" y="2667000"/>
                </a:lnTo>
                <a:lnTo>
                  <a:pt x="5372909" y="2717800"/>
                </a:lnTo>
                <a:lnTo>
                  <a:pt x="5371090" y="2768600"/>
                </a:lnTo>
                <a:lnTo>
                  <a:pt x="5366932" y="2819400"/>
                </a:lnTo>
                <a:lnTo>
                  <a:pt x="5360629" y="2857500"/>
                </a:lnTo>
                <a:lnTo>
                  <a:pt x="5353234" y="2908300"/>
                </a:lnTo>
                <a:lnTo>
                  <a:pt x="5340941" y="2959100"/>
                </a:lnTo>
                <a:lnTo>
                  <a:pt x="5323970" y="3009900"/>
                </a:lnTo>
                <a:lnTo>
                  <a:pt x="5302539" y="3048000"/>
                </a:lnTo>
                <a:lnTo>
                  <a:pt x="5276869" y="3086100"/>
                </a:lnTo>
                <a:lnTo>
                  <a:pt x="5247179" y="3124200"/>
                </a:lnTo>
                <a:lnTo>
                  <a:pt x="5213687" y="3162300"/>
                </a:lnTo>
                <a:lnTo>
                  <a:pt x="5176613" y="3187700"/>
                </a:lnTo>
                <a:lnTo>
                  <a:pt x="5136177" y="3225800"/>
                </a:lnTo>
                <a:lnTo>
                  <a:pt x="5092597" y="3238500"/>
                </a:lnTo>
                <a:lnTo>
                  <a:pt x="5004580" y="3289300"/>
                </a:lnTo>
                <a:lnTo>
                  <a:pt x="4959825" y="3302000"/>
                </a:lnTo>
                <a:lnTo>
                  <a:pt x="4914573" y="3327400"/>
                </a:lnTo>
                <a:lnTo>
                  <a:pt x="4775833" y="3365500"/>
                </a:lnTo>
                <a:lnTo>
                  <a:pt x="4726548" y="3390900"/>
                </a:lnTo>
                <a:lnTo>
                  <a:pt x="4530067" y="3441700"/>
                </a:lnTo>
                <a:lnTo>
                  <a:pt x="4481138" y="3467100"/>
                </a:lnTo>
                <a:lnTo>
                  <a:pt x="4383545" y="3492500"/>
                </a:lnTo>
                <a:lnTo>
                  <a:pt x="4334891" y="3517900"/>
                </a:lnTo>
                <a:lnTo>
                  <a:pt x="4237898" y="3543300"/>
                </a:lnTo>
                <a:lnTo>
                  <a:pt x="4189569" y="3568700"/>
                </a:lnTo>
                <a:lnTo>
                  <a:pt x="4141357" y="3581400"/>
                </a:lnTo>
                <a:lnTo>
                  <a:pt x="4093270" y="3606800"/>
                </a:lnTo>
                <a:lnTo>
                  <a:pt x="3997487" y="3632200"/>
                </a:lnTo>
                <a:lnTo>
                  <a:pt x="3902262" y="3683000"/>
                </a:lnTo>
                <a:lnTo>
                  <a:pt x="3854872" y="3695700"/>
                </a:lnTo>
                <a:lnTo>
                  <a:pt x="3807637" y="3721100"/>
                </a:lnTo>
                <a:lnTo>
                  <a:pt x="3760562" y="3733800"/>
                </a:lnTo>
                <a:lnTo>
                  <a:pt x="3737671" y="3746500"/>
                </a:lnTo>
                <a:close/>
              </a:path>
              <a:path w="8125459" h="5588000">
                <a:moveTo>
                  <a:pt x="2868139" y="3987800"/>
                </a:moveTo>
                <a:lnTo>
                  <a:pt x="2771229" y="3987800"/>
                </a:lnTo>
                <a:lnTo>
                  <a:pt x="2623375" y="3949700"/>
                </a:lnTo>
                <a:lnTo>
                  <a:pt x="2577366" y="3924300"/>
                </a:lnTo>
                <a:lnTo>
                  <a:pt x="2533664" y="3898900"/>
                </a:lnTo>
                <a:lnTo>
                  <a:pt x="2492669" y="3873500"/>
                </a:lnTo>
                <a:lnTo>
                  <a:pt x="2454782" y="3835400"/>
                </a:lnTo>
                <a:lnTo>
                  <a:pt x="2420405" y="3797300"/>
                </a:lnTo>
                <a:lnTo>
                  <a:pt x="2389574" y="3759200"/>
                </a:lnTo>
                <a:lnTo>
                  <a:pt x="2359737" y="3721100"/>
                </a:lnTo>
                <a:lnTo>
                  <a:pt x="2330895" y="3683000"/>
                </a:lnTo>
                <a:lnTo>
                  <a:pt x="2303048" y="3644900"/>
                </a:lnTo>
                <a:lnTo>
                  <a:pt x="2276195" y="3594100"/>
                </a:lnTo>
                <a:lnTo>
                  <a:pt x="2250337" y="3556000"/>
                </a:lnTo>
                <a:lnTo>
                  <a:pt x="2225473" y="3505200"/>
                </a:lnTo>
                <a:lnTo>
                  <a:pt x="2202299" y="3467100"/>
                </a:lnTo>
                <a:lnTo>
                  <a:pt x="2179534" y="3416300"/>
                </a:lnTo>
                <a:lnTo>
                  <a:pt x="2157179" y="3378200"/>
                </a:lnTo>
                <a:lnTo>
                  <a:pt x="2135233" y="3327400"/>
                </a:lnTo>
                <a:lnTo>
                  <a:pt x="2113697" y="3276600"/>
                </a:lnTo>
                <a:lnTo>
                  <a:pt x="2092569" y="3238500"/>
                </a:lnTo>
                <a:lnTo>
                  <a:pt x="2071852" y="3187700"/>
                </a:lnTo>
                <a:lnTo>
                  <a:pt x="2051543" y="3136900"/>
                </a:lnTo>
                <a:lnTo>
                  <a:pt x="2031644" y="3098800"/>
                </a:lnTo>
                <a:lnTo>
                  <a:pt x="2012155" y="3048000"/>
                </a:lnTo>
                <a:lnTo>
                  <a:pt x="1993074" y="2997200"/>
                </a:lnTo>
                <a:lnTo>
                  <a:pt x="1974404" y="2959100"/>
                </a:lnTo>
                <a:lnTo>
                  <a:pt x="1956142" y="2908300"/>
                </a:lnTo>
                <a:lnTo>
                  <a:pt x="1938290" y="2857500"/>
                </a:lnTo>
                <a:lnTo>
                  <a:pt x="1920847" y="2819400"/>
                </a:lnTo>
                <a:lnTo>
                  <a:pt x="1903814" y="2768600"/>
                </a:lnTo>
                <a:lnTo>
                  <a:pt x="1887190" y="2717800"/>
                </a:lnTo>
                <a:lnTo>
                  <a:pt x="1870975" y="2667000"/>
                </a:lnTo>
                <a:lnTo>
                  <a:pt x="1855170" y="2628900"/>
                </a:lnTo>
                <a:lnTo>
                  <a:pt x="1839774" y="2578100"/>
                </a:lnTo>
                <a:lnTo>
                  <a:pt x="1824787" y="2527300"/>
                </a:lnTo>
                <a:lnTo>
                  <a:pt x="1810210" y="2476500"/>
                </a:lnTo>
                <a:lnTo>
                  <a:pt x="1796042" y="2425700"/>
                </a:lnTo>
                <a:lnTo>
                  <a:pt x="1782284" y="2387600"/>
                </a:lnTo>
                <a:lnTo>
                  <a:pt x="1768935" y="2336800"/>
                </a:lnTo>
                <a:lnTo>
                  <a:pt x="1755995" y="2286000"/>
                </a:lnTo>
                <a:lnTo>
                  <a:pt x="1743465" y="2235200"/>
                </a:lnTo>
                <a:lnTo>
                  <a:pt x="1731344" y="2184400"/>
                </a:lnTo>
                <a:lnTo>
                  <a:pt x="1719632" y="2133600"/>
                </a:lnTo>
                <a:lnTo>
                  <a:pt x="1708330" y="2095500"/>
                </a:lnTo>
                <a:lnTo>
                  <a:pt x="1697437" y="2044700"/>
                </a:lnTo>
                <a:lnTo>
                  <a:pt x="1686954" y="1993900"/>
                </a:lnTo>
                <a:lnTo>
                  <a:pt x="1676880" y="1943100"/>
                </a:lnTo>
                <a:lnTo>
                  <a:pt x="1667215" y="1892300"/>
                </a:lnTo>
                <a:lnTo>
                  <a:pt x="1657960" y="1841500"/>
                </a:lnTo>
                <a:lnTo>
                  <a:pt x="1649114" y="1790700"/>
                </a:lnTo>
                <a:lnTo>
                  <a:pt x="1640677" y="1739900"/>
                </a:lnTo>
                <a:lnTo>
                  <a:pt x="1632875" y="1689100"/>
                </a:lnTo>
                <a:lnTo>
                  <a:pt x="1625228" y="1638300"/>
                </a:lnTo>
                <a:lnTo>
                  <a:pt x="1617719" y="1587500"/>
                </a:lnTo>
                <a:lnTo>
                  <a:pt x="1610334" y="1549400"/>
                </a:lnTo>
                <a:lnTo>
                  <a:pt x="1603058" y="1498600"/>
                </a:lnTo>
                <a:lnTo>
                  <a:pt x="1595877" y="1447800"/>
                </a:lnTo>
                <a:lnTo>
                  <a:pt x="1588775" y="1397000"/>
                </a:lnTo>
                <a:lnTo>
                  <a:pt x="1581737" y="1346200"/>
                </a:lnTo>
                <a:lnTo>
                  <a:pt x="1574749" y="1295400"/>
                </a:lnTo>
                <a:lnTo>
                  <a:pt x="1546995" y="1092200"/>
                </a:lnTo>
                <a:lnTo>
                  <a:pt x="1540032" y="1041400"/>
                </a:lnTo>
                <a:lnTo>
                  <a:pt x="1533029" y="990600"/>
                </a:lnTo>
                <a:lnTo>
                  <a:pt x="1525971" y="939800"/>
                </a:lnTo>
                <a:lnTo>
                  <a:pt x="1518844" y="889000"/>
                </a:lnTo>
                <a:lnTo>
                  <a:pt x="1510215" y="838200"/>
                </a:lnTo>
                <a:lnTo>
                  <a:pt x="1504567" y="812800"/>
                </a:lnTo>
                <a:lnTo>
                  <a:pt x="1498539" y="774700"/>
                </a:lnTo>
                <a:lnTo>
                  <a:pt x="1760860" y="774700"/>
                </a:lnTo>
                <a:lnTo>
                  <a:pt x="1764160" y="825500"/>
                </a:lnTo>
                <a:lnTo>
                  <a:pt x="1766571" y="850900"/>
                </a:lnTo>
                <a:lnTo>
                  <a:pt x="1773200" y="901700"/>
                </a:lnTo>
                <a:lnTo>
                  <a:pt x="1779950" y="952500"/>
                </a:lnTo>
                <a:lnTo>
                  <a:pt x="1786801" y="1003300"/>
                </a:lnTo>
                <a:lnTo>
                  <a:pt x="1793729" y="1041400"/>
                </a:lnTo>
                <a:lnTo>
                  <a:pt x="1821774" y="1244600"/>
                </a:lnTo>
                <a:lnTo>
                  <a:pt x="1828757" y="1295400"/>
                </a:lnTo>
                <a:lnTo>
                  <a:pt x="1835685" y="1346200"/>
                </a:lnTo>
                <a:lnTo>
                  <a:pt x="1842536" y="1397000"/>
                </a:lnTo>
                <a:lnTo>
                  <a:pt x="1849286" y="1435100"/>
                </a:lnTo>
                <a:lnTo>
                  <a:pt x="1855915" y="1485900"/>
                </a:lnTo>
                <a:lnTo>
                  <a:pt x="1862850" y="1536700"/>
                </a:lnTo>
                <a:lnTo>
                  <a:pt x="1870190" y="1587500"/>
                </a:lnTo>
                <a:lnTo>
                  <a:pt x="1877936" y="1638300"/>
                </a:lnTo>
                <a:lnTo>
                  <a:pt x="1886086" y="1689100"/>
                </a:lnTo>
                <a:lnTo>
                  <a:pt x="1894641" y="1739900"/>
                </a:lnTo>
                <a:lnTo>
                  <a:pt x="1903602" y="1790700"/>
                </a:lnTo>
                <a:lnTo>
                  <a:pt x="1912967" y="1841500"/>
                </a:lnTo>
                <a:lnTo>
                  <a:pt x="1922737" y="1879600"/>
                </a:lnTo>
                <a:lnTo>
                  <a:pt x="1932912" y="1930400"/>
                </a:lnTo>
                <a:lnTo>
                  <a:pt x="1943492" y="1981200"/>
                </a:lnTo>
                <a:lnTo>
                  <a:pt x="1954478" y="2032000"/>
                </a:lnTo>
                <a:lnTo>
                  <a:pt x="1965868" y="2082800"/>
                </a:lnTo>
                <a:lnTo>
                  <a:pt x="1977663" y="2133600"/>
                </a:lnTo>
                <a:lnTo>
                  <a:pt x="1989863" y="2184400"/>
                </a:lnTo>
                <a:lnTo>
                  <a:pt x="2002468" y="2222500"/>
                </a:lnTo>
                <a:lnTo>
                  <a:pt x="2015478" y="2273300"/>
                </a:lnTo>
                <a:lnTo>
                  <a:pt x="2028893" y="2324100"/>
                </a:lnTo>
                <a:lnTo>
                  <a:pt x="2042713" y="2374900"/>
                </a:lnTo>
                <a:lnTo>
                  <a:pt x="2056938" y="2425700"/>
                </a:lnTo>
                <a:lnTo>
                  <a:pt x="2071568" y="2463800"/>
                </a:lnTo>
                <a:lnTo>
                  <a:pt x="2086603" y="2514600"/>
                </a:lnTo>
                <a:lnTo>
                  <a:pt x="2102043" y="2565400"/>
                </a:lnTo>
                <a:lnTo>
                  <a:pt x="2117888" y="2616200"/>
                </a:lnTo>
                <a:lnTo>
                  <a:pt x="2134138" y="2654300"/>
                </a:lnTo>
                <a:lnTo>
                  <a:pt x="2150793" y="2705100"/>
                </a:lnTo>
                <a:lnTo>
                  <a:pt x="2167853" y="2755900"/>
                </a:lnTo>
                <a:lnTo>
                  <a:pt x="2185318" y="2806700"/>
                </a:lnTo>
                <a:lnTo>
                  <a:pt x="2203188" y="2844800"/>
                </a:lnTo>
                <a:lnTo>
                  <a:pt x="2221463" y="2895600"/>
                </a:lnTo>
                <a:lnTo>
                  <a:pt x="2240143" y="2946400"/>
                </a:lnTo>
                <a:lnTo>
                  <a:pt x="2259228" y="2984500"/>
                </a:lnTo>
                <a:lnTo>
                  <a:pt x="2278717" y="3035300"/>
                </a:lnTo>
                <a:lnTo>
                  <a:pt x="2298612" y="3086100"/>
                </a:lnTo>
                <a:lnTo>
                  <a:pt x="2318912" y="3124200"/>
                </a:lnTo>
                <a:lnTo>
                  <a:pt x="2339617" y="3175000"/>
                </a:lnTo>
                <a:lnTo>
                  <a:pt x="2360726" y="3213100"/>
                </a:lnTo>
                <a:lnTo>
                  <a:pt x="2382241" y="3263900"/>
                </a:lnTo>
                <a:lnTo>
                  <a:pt x="2404161" y="3314700"/>
                </a:lnTo>
                <a:lnTo>
                  <a:pt x="2427284" y="3352800"/>
                </a:lnTo>
                <a:lnTo>
                  <a:pt x="2451402" y="3403600"/>
                </a:lnTo>
                <a:lnTo>
                  <a:pt x="2476514" y="3441700"/>
                </a:lnTo>
                <a:lnTo>
                  <a:pt x="2502621" y="3492500"/>
                </a:lnTo>
                <a:lnTo>
                  <a:pt x="2529723" y="3530600"/>
                </a:lnTo>
                <a:lnTo>
                  <a:pt x="2557819" y="3581400"/>
                </a:lnTo>
                <a:lnTo>
                  <a:pt x="2586910" y="3619500"/>
                </a:lnTo>
                <a:lnTo>
                  <a:pt x="2620203" y="3657600"/>
                </a:lnTo>
                <a:lnTo>
                  <a:pt x="2657333" y="3695700"/>
                </a:lnTo>
                <a:lnTo>
                  <a:pt x="2698157" y="3721100"/>
                </a:lnTo>
                <a:lnTo>
                  <a:pt x="2742533" y="3733800"/>
                </a:lnTo>
                <a:lnTo>
                  <a:pt x="2790319" y="3746500"/>
                </a:lnTo>
                <a:lnTo>
                  <a:pt x="3737671" y="3746500"/>
                </a:lnTo>
                <a:lnTo>
                  <a:pt x="3714780" y="3759200"/>
                </a:lnTo>
                <a:lnTo>
                  <a:pt x="3668807" y="3771900"/>
                </a:lnTo>
                <a:lnTo>
                  <a:pt x="3622644" y="3797300"/>
                </a:lnTo>
                <a:lnTo>
                  <a:pt x="3529747" y="3822700"/>
                </a:lnTo>
                <a:lnTo>
                  <a:pt x="3483012" y="3848100"/>
                </a:lnTo>
                <a:lnTo>
                  <a:pt x="3053839" y="3962400"/>
                </a:lnTo>
                <a:lnTo>
                  <a:pt x="3005201" y="3962400"/>
                </a:lnTo>
                <a:lnTo>
                  <a:pt x="2959514" y="3975100"/>
                </a:lnTo>
                <a:lnTo>
                  <a:pt x="2913826" y="3975100"/>
                </a:lnTo>
                <a:lnTo>
                  <a:pt x="2868139" y="3987800"/>
                </a:lnTo>
                <a:close/>
              </a:path>
              <a:path w="8125459" h="5588000">
                <a:moveTo>
                  <a:pt x="1043296" y="825500"/>
                </a:moveTo>
                <a:lnTo>
                  <a:pt x="451540" y="825500"/>
                </a:lnTo>
                <a:lnTo>
                  <a:pt x="402047" y="812800"/>
                </a:lnTo>
                <a:lnTo>
                  <a:pt x="1092248" y="812800"/>
                </a:lnTo>
                <a:lnTo>
                  <a:pt x="1043296" y="825500"/>
                </a:lnTo>
                <a:close/>
              </a:path>
              <a:path w="8125459" h="5588000">
                <a:moveTo>
                  <a:pt x="896000" y="838200"/>
                </a:moveTo>
                <a:lnTo>
                  <a:pt x="550503" y="838200"/>
                </a:lnTo>
                <a:lnTo>
                  <a:pt x="501028" y="825500"/>
                </a:lnTo>
                <a:lnTo>
                  <a:pt x="945166" y="825500"/>
                </a:lnTo>
                <a:lnTo>
                  <a:pt x="896000" y="838200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014450" y="7847033"/>
            <a:ext cx="5273040" cy="2442210"/>
          </a:xfrm>
          <a:custGeom>
            <a:avLst/>
            <a:gdLst/>
            <a:ahLst/>
            <a:cxnLst/>
            <a:rect l="l" t="t" r="r" b="b"/>
            <a:pathLst>
              <a:path w="5273040" h="2442209">
                <a:moveTo>
                  <a:pt x="1748868" y="1630499"/>
                </a:moveTo>
                <a:lnTo>
                  <a:pt x="1895190" y="2441077"/>
                </a:lnTo>
                <a:lnTo>
                  <a:pt x="1783263" y="1892527"/>
                </a:lnTo>
                <a:lnTo>
                  <a:pt x="1770348" y="1892472"/>
                </a:lnTo>
                <a:lnTo>
                  <a:pt x="1757636" y="1893542"/>
                </a:lnTo>
                <a:lnTo>
                  <a:pt x="1745059" y="1895361"/>
                </a:lnTo>
                <a:lnTo>
                  <a:pt x="503416" y="2094671"/>
                </a:lnTo>
                <a:lnTo>
                  <a:pt x="466013" y="2101938"/>
                </a:lnTo>
                <a:lnTo>
                  <a:pt x="429150" y="2112204"/>
                </a:lnTo>
                <a:lnTo>
                  <a:pt x="380447" y="2128370"/>
                </a:lnTo>
                <a:lnTo>
                  <a:pt x="345966" y="2151827"/>
                </a:lnTo>
                <a:lnTo>
                  <a:pt x="313007" y="2183722"/>
                </a:lnTo>
                <a:lnTo>
                  <a:pt x="281371" y="2222943"/>
                </a:lnTo>
                <a:lnTo>
                  <a:pt x="263356" y="2266125"/>
                </a:lnTo>
                <a:lnTo>
                  <a:pt x="258760" y="2312157"/>
                </a:lnTo>
                <a:lnTo>
                  <a:pt x="250715" y="2339079"/>
                </a:lnTo>
                <a:lnTo>
                  <a:pt x="260161" y="2391408"/>
                </a:lnTo>
                <a:lnTo>
                  <a:pt x="252521" y="2420579"/>
                </a:lnTo>
                <a:lnTo>
                  <a:pt x="256057" y="2440163"/>
                </a:lnTo>
                <a:lnTo>
                  <a:pt x="10821" y="2439965"/>
                </a:lnTo>
                <a:lnTo>
                  <a:pt x="0" y="2380017"/>
                </a:lnTo>
                <a:lnTo>
                  <a:pt x="12531" y="2234964"/>
                </a:lnTo>
                <a:lnTo>
                  <a:pt x="29695" y="2187064"/>
                </a:lnTo>
                <a:lnTo>
                  <a:pt x="47343" y="2141848"/>
                </a:lnTo>
                <a:lnTo>
                  <a:pt x="65514" y="2099525"/>
                </a:lnTo>
                <a:lnTo>
                  <a:pt x="84244" y="2060301"/>
                </a:lnTo>
                <a:lnTo>
                  <a:pt x="116069" y="2022129"/>
                </a:lnTo>
                <a:lnTo>
                  <a:pt x="148528" y="1987470"/>
                </a:lnTo>
                <a:lnTo>
                  <a:pt x="181660" y="1956534"/>
                </a:lnTo>
                <a:lnTo>
                  <a:pt x="215500" y="1929527"/>
                </a:lnTo>
                <a:lnTo>
                  <a:pt x="262586" y="1904400"/>
                </a:lnTo>
                <a:lnTo>
                  <a:pt x="297957" y="1885874"/>
                </a:lnTo>
                <a:lnTo>
                  <a:pt x="346648" y="1869642"/>
                </a:lnTo>
                <a:lnTo>
                  <a:pt x="396198" y="1858169"/>
                </a:lnTo>
                <a:lnTo>
                  <a:pt x="446207" y="1849241"/>
                </a:lnTo>
                <a:lnTo>
                  <a:pt x="496249" y="1840493"/>
                </a:lnTo>
                <a:lnTo>
                  <a:pt x="546320" y="1831907"/>
                </a:lnTo>
                <a:lnTo>
                  <a:pt x="596418" y="1823465"/>
                </a:lnTo>
                <a:lnTo>
                  <a:pt x="646538" y="1815150"/>
                </a:lnTo>
                <a:lnTo>
                  <a:pt x="696677" y="1806942"/>
                </a:lnTo>
                <a:lnTo>
                  <a:pt x="746833" y="1798825"/>
                </a:lnTo>
                <a:lnTo>
                  <a:pt x="797001" y="1790779"/>
                </a:lnTo>
                <a:lnTo>
                  <a:pt x="847180" y="1782788"/>
                </a:lnTo>
                <a:lnTo>
                  <a:pt x="947553" y="1766895"/>
                </a:lnTo>
                <a:lnTo>
                  <a:pt x="1662104" y="1650288"/>
                </a:lnTo>
                <a:lnTo>
                  <a:pt x="1674489" y="1647407"/>
                </a:lnTo>
                <a:lnTo>
                  <a:pt x="1723985" y="1635635"/>
                </a:lnTo>
                <a:lnTo>
                  <a:pt x="1748868" y="1630499"/>
                </a:lnTo>
                <a:close/>
              </a:path>
              <a:path w="5273040" h="2442209">
                <a:moveTo>
                  <a:pt x="1563335" y="2441218"/>
                </a:moveTo>
                <a:lnTo>
                  <a:pt x="256348" y="2441777"/>
                </a:lnTo>
                <a:lnTo>
                  <a:pt x="256057" y="2440163"/>
                </a:lnTo>
                <a:lnTo>
                  <a:pt x="1563335" y="2441218"/>
                </a:lnTo>
                <a:close/>
              </a:path>
              <a:path w="5273040" h="2442209">
                <a:moveTo>
                  <a:pt x="5217756" y="43137"/>
                </a:moveTo>
                <a:lnTo>
                  <a:pt x="5263143" y="294566"/>
                </a:lnTo>
                <a:lnTo>
                  <a:pt x="5223844" y="291335"/>
                </a:lnTo>
                <a:lnTo>
                  <a:pt x="5171818" y="289090"/>
                </a:lnTo>
                <a:lnTo>
                  <a:pt x="5119779" y="286774"/>
                </a:lnTo>
                <a:lnTo>
                  <a:pt x="5067707" y="284277"/>
                </a:lnTo>
                <a:lnTo>
                  <a:pt x="5028081" y="279236"/>
                </a:lnTo>
                <a:lnTo>
                  <a:pt x="4975926" y="276278"/>
                </a:lnTo>
                <a:lnTo>
                  <a:pt x="4923778" y="273360"/>
                </a:lnTo>
                <a:lnTo>
                  <a:pt x="4871646" y="270525"/>
                </a:lnTo>
                <a:lnTo>
                  <a:pt x="4819535" y="267814"/>
                </a:lnTo>
                <a:lnTo>
                  <a:pt x="4779952" y="263010"/>
                </a:lnTo>
                <a:lnTo>
                  <a:pt x="4727908" y="260669"/>
                </a:lnTo>
                <a:lnTo>
                  <a:pt x="4675909" y="258574"/>
                </a:lnTo>
                <a:lnTo>
                  <a:pt x="4623962" y="256767"/>
                </a:lnTo>
                <a:lnTo>
                  <a:pt x="4572074" y="255289"/>
                </a:lnTo>
                <a:lnTo>
                  <a:pt x="4532751" y="251924"/>
                </a:lnTo>
                <a:lnTo>
                  <a:pt x="4481004" y="251228"/>
                </a:lnTo>
                <a:lnTo>
                  <a:pt x="4429339" y="250983"/>
                </a:lnTo>
                <a:lnTo>
                  <a:pt x="4377763" y="251232"/>
                </a:lnTo>
                <a:lnTo>
                  <a:pt x="4326283" y="252015"/>
                </a:lnTo>
                <a:lnTo>
                  <a:pt x="4274908" y="253374"/>
                </a:lnTo>
                <a:lnTo>
                  <a:pt x="4223643" y="255350"/>
                </a:lnTo>
                <a:lnTo>
                  <a:pt x="4172497" y="257983"/>
                </a:lnTo>
                <a:lnTo>
                  <a:pt x="4121478" y="261316"/>
                </a:lnTo>
                <a:lnTo>
                  <a:pt x="4019693" y="269389"/>
                </a:lnTo>
                <a:lnTo>
                  <a:pt x="3917892" y="277372"/>
                </a:lnTo>
                <a:lnTo>
                  <a:pt x="3459700" y="312807"/>
                </a:lnTo>
                <a:lnTo>
                  <a:pt x="3357885" y="320714"/>
                </a:lnTo>
                <a:lnTo>
                  <a:pt x="3256081" y="328684"/>
                </a:lnTo>
                <a:lnTo>
                  <a:pt x="3154294" y="336741"/>
                </a:lnTo>
                <a:lnTo>
                  <a:pt x="3103407" y="340809"/>
                </a:lnTo>
                <a:lnTo>
                  <a:pt x="3052526" y="344907"/>
                </a:lnTo>
                <a:lnTo>
                  <a:pt x="3001651" y="349039"/>
                </a:lnTo>
                <a:lnTo>
                  <a:pt x="2950782" y="353208"/>
                </a:lnTo>
                <a:lnTo>
                  <a:pt x="2899920" y="357415"/>
                </a:lnTo>
                <a:lnTo>
                  <a:pt x="2849067" y="361665"/>
                </a:lnTo>
                <a:lnTo>
                  <a:pt x="2798221" y="365961"/>
                </a:lnTo>
                <a:lnTo>
                  <a:pt x="2747384" y="370304"/>
                </a:lnTo>
                <a:lnTo>
                  <a:pt x="2696556" y="374698"/>
                </a:lnTo>
                <a:lnTo>
                  <a:pt x="2645738" y="379147"/>
                </a:lnTo>
                <a:lnTo>
                  <a:pt x="2594935" y="383675"/>
                </a:lnTo>
                <a:lnTo>
                  <a:pt x="2544311" y="389203"/>
                </a:lnTo>
                <a:lnTo>
                  <a:pt x="2493868" y="395729"/>
                </a:lnTo>
                <a:lnTo>
                  <a:pt x="2443606" y="403255"/>
                </a:lnTo>
                <a:lnTo>
                  <a:pt x="2393524" y="411779"/>
                </a:lnTo>
                <a:lnTo>
                  <a:pt x="2343622" y="421303"/>
                </a:lnTo>
                <a:lnTo>
                  <a:pt x="2293900" y="431826"/>
                </a:lnTo>
                <a:lnTo>
                  <a:pt x="2244359" y="443348"/>
                </a:lnTo>
                <a:lnTo>
                  <a:pt x="2182500" y="458126"/>
                </a:lnTo>
                <a:lnTo>
                  <a:pt x="2133320" y="471646"/>
                </a:lnTo>
                <a:lnTo>
                  <a:pt x="2084320" y="486166"/>
                </a:lnTo>
                <a:lnTo>
                  <a:pt x="2035500" y="501684"/>
                </a:lnTo>
                <a:lnTo>
                  <a:pt x="1987219" y="520184"/>
                </a:lnTo>
                <a:lnTo>
                  <a:pt x="1939732" y="543087"/>
                </a:lnTo>
                <a:lnTo>
                  <a:pt x="1905656" y="568792"/>
                </a:lnTo>
                <a:lnTo>
                  <a:pt x="1865713" y="633486"/>
                </a:lnTo>
                <a:lnTo>
                  <a:pt x="1860083" y="673787"/>
                </a:lnTo>
                <a:lnTo>
                  <a:pt x="1855839" y="721768"/>
                </a:lnTo>
                <a:lnTo>
                  <a:pt x="1853100" y="778086"/>
                </a:lnTo>
                <a:lnTo>
                  <a:pt x="1897016" y="1021368"/>
                </a:lnTo>
                <a:lnTo>
                  <a:pt x="1893266" y="1072086"/>
                </a:lnTo>
                <a:lnTo>
                  <a:pt x="2140499" y="2441684"/>
                </a:lnTo>
                <a:lnTo>
                  <a:pt x="1563335" y="2441218"/>
                </a:lnTo>
                <a:lnTo>
                  <a:pt x="1895190" y="2441077"/>
                </a:lnTo>
                <a:lnTo>
                  <a:pt x="1603140" y="823208"/>
                </a:lnTo>
                <a:lnTo>
                  <a:pt x="1605962" y="767347"/>
                </a:lnTo>
                <a:lnTo>
                  <a:pt x="1596844" y="716839"/>
                </a:lnTo>
                <a:lnTo>
                  <a:pt x="1600785" y="667181"/>
                </a:lnTo>
                <a:lnTo>
                  <a:pt x="1605288" y="620634"/>
                </a:lnTo>
                <a:lnTo>
                  <a:pt x="1622852" y="574950"/>
                </a:lnTo>
                <a:lnTo>
                  <a:pt x="1628482" y="534649"/>
                </a:lnTo>
                <a:lnTo>
                  <a:pt x="1647176" y="495225"/>
                </a:lnTo>
                <a:lnTo>
                  <a:pt x="1678935" y="456685"/>
                </a:lnTo>
                <a:lnTo>
                  <a:pt x="1698764" y="423548"/>
                </a:lnTo>
                <a:lnTo>
                  <a:pt x="1731660" y="391310"/>
                </a:lnTo>
                <a:lnTo>
                  <a:pt x="1765127" y="362234"/>
                </a:lnTo>
                <a:lnTo>
                  <a:pt x="1799166" y="336326"/>
                </a:lnTo>
                <a:lnTo>
                  <a:pt x="1846277" y="311338"/>
                </a:lnTo>
                <a:lnTo>
                  <a:pt x="1893962" y="289534"/>
                </a:lnTo>
                <a:lnTo>
                  <a:pt x="1942223" y="270919"/>
                </a:lnTo>
                <a:lnTo>
                  <a:pt x="1990926" y="254757"/>
                </a:lnTo>
                <a:lnTo>
                  <a:pt x="2039805" y="239569"/>
                </a:lnTo>
                <a:lnTo>
                  <a:pt x="2088857" y="225335"/>
                </a:lnTo>
                <a:lnTo>
                  <a:pt x="2125580" y="214294"/>
                </a:lnTo>
                <a:lnTo>
                  <a:pt x="2174966" y="201916"/>
                </a:lnTo>
                <a:lnTo>
                  <a:pt x="2224516" y="190438"/>
                </a:lnTo>
                <a:lnTo>
                  <a:pt x="2274224" y="179844"/>
                </a:lnTo>
                <a:lnTo>
                  <a:pt x="2324089" y="170114"/>
                </a:lnTo>
                <a:lnTo>
                  <a:pt x="2374106" y="161231"/>
                </a:lnTo>
                <a:lnTo>
                  <a:pt x="2424273" y="153176"/>
                </a:lnTo>
                <a:lnTo>
                  <a:pt x="2474587" y="145932"/>
                </a:lnTo>
                <a:lnTo>
                  <a:pt x="2525118" y="139896"/>
                </a:lnTo>
                <a:lnTo>
                  <a:pt x="2575696" y="134116"/>
                </a:lnTo>
                <a:lnTo>
                  <a:pt x="2626317" y="128577"/>
                </a:lnTo>
                <a:lnTo>
                  <a:pt x="2676979" y="123263"/>
                </a:lnTo>
                <a:lnTo>
                  <a:pt x="2727678" y="118159"/>
                </a:lnTo>
                <a:lnTo>
                  <a:pt x="2778413" y="113249"/>
                </a:lnTo>
                <a:lnTo>
                  <a:pt x="2829180" y="108517"/>
                </a:lnTo>
                <a:lnTo>
                  <a:pt x="2879977" y="103949"/>
                </a:lnTo>
                <a:lnTo>
                  <a:pt x="2930800" y="99528"/>
                </a:lnTo>
                <a:lnTo>
                  <a:pt x="2981646" y="95240"/>
                </a:lnTo>
                <a:lnTo>
                  <a:pt x="3032514" y="91068"/>
                </a:lnTo>
                <a:lnTo>
                  <a:pt x="3070903" y="89253"/>
                </a:lnTo>
                <a:lnTo>
                  <a:pt x="3121804" y="85267"/>
                </a:lnTo>
                <a:lnTo>
                  <a:pt x="3172718" y="81351"/>
                </a:lnTo>
                <a:lnTo>
                  <a:pt x="3223642" y="77490"/>
                </a:lnTo>
                <a:lnTo>
                  <a:pt x="3274573" y="73667"/>
                </a:lnTo>
                <a:lnTo>
                  <a:pt x="3478311" y="58455"/>
                </a:lnTo>
                <a:lnTo>
                  <a:pt x="3529235" y="54594"/>
                </a:lnTo>
                <a:lnTo>
                  <a:pt x="3631187" y="47445"/>
                </a:lnTo>
                <a:lnTo>
                  <a:pt x="4000515" y="20167"/>
                </a:lnTo>
                <a:lnTo>
                  <a:pt x="4114965" y="10761"/>
                </a:lnTo>
                <a:lnTo>
                  <a:pt x="4165954" y="7263"/>
                </a:lnTo>
                <a:lnTo>
                  <a:pt x="4217044" y="4320"/>
                </a:lnTo>
                <a:lnTo>
                  <a:pt x="4268233" y="1927"/>
                </a:lnTo>
                <a:lnTo>
                  <a:pt x="4319521" y="79"/>
                </a:lnTo>
                <a:lnTo>
                  <a:pt x="4358408" y="1026"/>
                </a:lnTo>
                <a:lnTo>
                  <a:pt x="4409888" y="249"/>
                </a:lnTo>
                <a:lnTo>
                  <a:pt x="4461464" y="0"/>
                </a:lnTo>
                <a:lnTo>
                  <a:pt x="4513134" y="271"/>
                </a:lnTo>
                <a:lnTo>
                  <a:pt x="4564897" y="1057"/>
                </a:lnTo>
                <a:lnTo>
                  <a:pt x="4616752" y="2353"/>
                </a:lnTo>
                <a:lnTo>
                  <a:pt x="4668698" y="4152"/>
                </a:lnTo>
                <a:lnTo>
                  <a:pt x="4720734" y="6449"/>
                </a:lnTo>
                <a:lnTo>
                  <a:pt x="4772858" y="9238"/>
                </a:lnTo>
                <a:lnTo>
                  <a:pt x="4812572" y="14768"/>
                </a:lnTo>
                <a:lnTo>
                  <a:pt x="4864871" y="18523"/>
                </a:lnTo>
                <a:lnTo>
                  <a:pt x="4917256" y="22751"/>
                </a:lnTo>
                <a:lnTo>
                  <a:pt x="4969529" y="26364"/>
                </a:lnTo>
                <a:lnTo>
                  <a:pt x="5021753" y="29707"/>
                </a:lnTo>
                <a:lnTo>
                  <a:pt x="5073938" y="32830"/>
                </a:lnTo>
                <a:lnTo>
                  <a:pt x="5126092" y="35782"/>
                </a:lnTo>
                <a:lnTo>
                  <a:pt x="5165726" y="40870"/>
                </a:lnTo>
                <a:lnTo>
                  <a:pt x="5217756" y="43137"/>
                </a:lnTo>
                <a:close/>
              </a:path>
              <a:path w="5273040" h="2442209">
                <a:moveTo>
                  <a:pt x="5266054" y="1207356"/>
                </a:moveTo>
                <a:lnTo>
                  <a:pt x="5265274" y="1450232"/>
                </a:lnTo>
                <a:lnTo>
                  <a:pt x="5189860" y="1461411"/>
                </a:lnTo>
                <a:lnTo>
                  <a:pt x="5139528" y="1468552"/>
                </a:lnTo>
                <a:lnTo>
                  <a:pt x="5089165" y="1475518"/>
                </a:lnTo>
                <a:lnTo>
                  <a:pt x="5038770" y="1482309"/>
                </a:lnTo>
                <a:lnTo>
                  <a:pt x="4988400" y="1489243"/>
                </a:lnTo>
                <a:lnTo>
                  <a:pt x="4938057" y="1496322"/>
                </a:lnTo>
                <a:lnTo>
                  <a:pt x="4887730" y="1503491"/>
                </a:lnTo>
                <a:lnTo>
                  <a:pt x="4799584" y="1515626"/>
                </a:lnTo>
                <a:lnTo>
                  <a:pt x="4749247" y="1522740"/>
                </a:lnTo>
                <a:lnTo>
                  <a:pt x="4698888" y="1529729"/>
                </a:lnTo>
                <a:lnTo>
                  <a:pt x="4648496" y="1536537"/>
                </a:lnTo>
                <a:lnTo>
                  <a:pt x="4598061" y="1543111"/>
                </a:lnTo>
                <a:lnTo>
                  <a:pt x="4547575" y="1549397"/>
                </a:lnTo>
                <a:lnTo>
                  <a:pt x="4497027" y="1555341"/>
                </a:lnTo>
                <a:lnTo>
                  <a:pt x="4446391" y="1560799"/>
                </a:lnTo>
                <a:lnTo>
                  <a:pt x="4408240" y="1563928"/>
                </a:lnTo>
                <a:lnTo>
                  <a:pt x="4357580" y="1569249"/>
                </a:lnTo>
                <a:lnTo>
                  <a:pt x="4306909" y="1574517"/>
                </a:lnTo>
                <a:lnTo>
                  <a:pt x="4256231" y="1579741"/>
                </a:lnTo>
                <a:lnTo>
                  <a:pt x="4205547" y="1584931"/>
                </a:lnTo>
                <a:lnTo>
                  <a:pt x="3964593" y="1608452"/>
                </a:lnTo>
                <a:lnTo>
                  <a:pt x="3913909" y="1613642"/>
                </a:lnTo>
                <a:lnTo>
                  <a:pt x="3863231" y="1618866"/>
                </a:lnTo>
                <a:lnTo>
                  <a:pt x="3812561" y="1624133"/>
                </a:lnTo>
                <a:lnTo>
                  <a:pt x="3761900" y="1629455"/>
                </a:lnTo>
                <a:lnTo>
                  <a:pt x="3711251" y="1634840"/>
                </a:lnTo>
                <a:lnTo>
                  <a:pt x="3660616" y="1640298"/>
                </a:lnTo>
                <a:lnTo>
                  <a:pt x="3609995" y="1645840"/>
                </a:lnTo>
                <a:lnTo>
                  <a:pt x="3559357" y="1651286"/>
                </a:lnTo>
                <a:lnTo>
                  <a:pt x="3508706" y="1656662"/>
                </a:lnTo>
                <a:lnTo>
                  <a:pt x="3356726" y="1672632"/>
                </a:lnTo>
                <a:lnTo>
                  <a:pt x="3306072" y="1677991"/>
                </a:lnTo>
                <a:lnTo>
                  <a:pt x="3255430" y="1683410"/>
                </a:lnTo>
                <a:lnTo>
                  <a:pt x="3204803" y="1688917"/>
                </a:lnTo>
                <a:lnTo>
                  <a:pt x="3141698" y="1696794"/>
                </a:lnTo>
                <a:lnTo>
                  <a:pt x="3091117" y="1702554"/>
                </a:lnTo>
                <a:lnTo>
                  <a:pt x="3040566" y="1708481"/>
                </a:lnTo>
                <a:lnTo>
                  <a:pt x="2990049" y="1714599"/>
                </a:lnTo>
                <a:lnTo>
                  <a:pt x="2939572" y="1720936"/>
                </a:lnTo>
                <a:lnTo>
                  <a:pt x="2889056" y="1727054"/>
                </a:lnTo>
                <a:lnTo>
                  <a:pt x="2838569" y="1733342"/>
                </a:lnTo>
                <a:lnTo>
                  <a:pt x="2788111" y="1739781"/>
                </a:lnTo>
                <a:lnTo>
                  <a:pt x="2737677" y="1746356"/>
                </a:lnTo>
                <a:lnTo>
                  <a:pt x="2687263" y="1753047"/>
                </a:lnTo>
                <a:lnTo>
                  <a:pt x="2636868" y="1759838"/>
                </a:lnTo>
                <a:lnTo>
                  <a:pt x="2586488" y="1766711"/>
                </a:lnTo>
                <a:lnTo>
                  <a:pt x="2536119" y="1773648"/>
                </a:lnTo>
                <a:lnTo>
                  <a:pt x="2485759" y="1780632"/>
                </a:lnTo>
                <a:lnTo>
                  <a:pt x="2322199" y="1803946"/>
                </a:lnTo>
                <a:lnTo>
                  <a:pt x="2271841" y="1810942"/>
                </a:lnTo>
                <a:lnTo>
                  <a:pt x="2221475" y="1817897"/>
                </a:lnTo>
                <a:lnTo>
                  <a:pt x="2171099" y="1824793"/>
                </a:lnTo>
                <a:lnTo>
                  <a:pt x="2120709" y="1831613"/>
                </a:lnTo>
                <a:lnTo>
                  <a:pt x="2033223" y="1847406"/>
                </a:lnTo>
                <a:lnTo>
                  <a:pt x="1988495" y="1599623"/>
                </a:lnTo>
                <a:lnTo>
                  <a:pt x="2014133" y="1598670"/>
                </a:lnTo>
                <a:lnTo>
                  <a:pt x="2039839" y="1598092"/>
                </a:lnTo>
                <a:lnTo>
                  <a:pt x="2065410" y="1596765"/>
                </a:lnTo>
                <a:lnTo>
                  <a:pt x="2141161" y="1587456"/>
                </a:lnTo>
                <a:lnTo>
                  <a:pt x="2191652" y="1581196"/>
                </a:lnTo>
                <a:lnTo>
                  <a:pt x="2242118" y="1574796"/>
                </a:lnTo>
                <a:lnTo>
                  <a:pt x="2292562" y="1568272"/>
                </a:lnTo>
                <a:lnTo>
                  <a:pt x="2342985" y="1561637"/>
                </a:lnTo>
                <a:lnTo>
                  <a:pt x="2405889" y="1552648"/>
                </a:lnTo>
                <a:lnTo>
                  <a:pt x="2456279" y="1545833"/>
                </a:lnTo>
                <a:lnTo>
                  <a:pt x="2506657" y="1538948"/>
                </a:lnTo>
                <a:lnTo>
                  <a:pt x="2557026" y="1532007"/>
                </a:lnTo>
                <a:lnTo>
                  <a:pt x="2657742" y="1518015"/>
                </a:lnTo>
                <a:lnTo>
                  <a:pt x="2708095" y="1510991"/>
                </a:lnTo>
                <a:lnTo>
                  <a:pt x="2758396" y="1503681"/>
                </a:lnTo>
                <a:lnTo>
                  <a:pt x="2808658" y="1496152"/>
                </a:lnTo>
                <a:lnTo>
                  <a:pt x="2858893" y="1488470"/>
                </a:lnTo>
                <a:lnTo>
                  <a:pt x="2959326" y="1472910"/>
                </a:lnTo>
                <a:lnTo>
                  <a:pt x="3009549" y="1465162"/>
                </a:lnTo>
                <a:lnTo>
                  <a:pt x="3059791" y="1457524"/>
                </a:lnTo>
                <a:lnTo>
                  <a:pt x="3110065" y="1450061"/>
                </a:lnTo>
                <a:lnTo>
                  <a:pt x="3160382" y="1442837"/>
                </a:lnTo>
                <a:lnTo>
                  <a:pt x="3210754" y="1435919"/>
                </a:lnTo>
                <a:lnTo>
                  <a:pt x="3261193" y="1429373"/>
                </a:lnTo>
                <a:lnTo>
                  <a:pt x="3311711" y="1423263"/>
                </a:lnTo>
                <a:lnTo>
                  <a:pt x="3362320" y="1417655"/>
                </a:lnTo>
                <a:lnTo>
                  <a:pt x="3413018" y="1412541"/>
                </a:lnTo>
                <a:lnTo>
                  <a:pt x="3463748" y="1407605"/>
                </a:lnTo>
                <a:lnTo>
                  <a:pt x="3514506" y="1402827"/>
                </a:lnTo>
                <a:lnTo>
                  <a:pt x="3577788" y="1395930"/>
                </a:lnTo>
                <a:lnTo>
                  <a:pt x="3628592" y="1391406"/>
                </a:lnTo>
                <a:lnTo>
                  <a:pt x="3679414" y="1386979"/>
                </a:lnTo>
                <a:lnTo>
                  <a:pt x="3730250" y="1382629"/>
                </a:lnTo>
                <a:lnTo>
                  <a:pt x="3781096" y="1378335"/>
                </a:lnTo>
                <a:lnTo>
                  <a:pt x="3933658" y="1365588"/>
                </a:lnTo>
                <a:lnTo>
                  <a:pt x="3984508" y="1361316"/>
                </a:lnTo>
                <a:lnTo>
                  <a:pt x="4035350" y="1357000"/>
                </a:lnTo>
                <a:lnTo>
                  <a:pt x="4086180" y="1352618"/>
                </a:lnTo>
                <a:lnTo>
                  <a:pt x="4136994" y="1348150"/>
                </a:lnTo>
                <a:lnTo>
                  <a:pt x="4187790" y="1343577"/>
                </a:lnTo>
                <a:lnTo>
                  <a:pt x="4238562" y="1338878"/>
                </a:lnTo>
                <a:lnTo>
                  <a:pt x="4289309" y="1334032"/>
                </a:lnTo>
                <a:lnTo>
                  <a:pt x="4340025" y="1329019"/>
                </a:lnTo>
                <a:lnTo>
                  <a:pt x="4390707" y="1323820"/>
                </a:lnTo>
                <a:lnTo>
                  <a:pt x="4453851" y="1316157"/>
                </a:lnTo>
                <a:lnTo>
                  <a:pt x="4504455" y="1310523"/>
                </a:lnTo>
                <a:lnTo>
                  <a:pt x="4555034" y="1304755"/>
                </a:lnTo>
                <a:lnTo>
                  <a:pt x="4605588" y="1298839"/>
                </a:lnTo>
                <a:lnTo>
                  <a:pt x="4656114" y="1292775"/>
                </a:lnTo>
                <a:lnTo>
                  <a:pt x="4706614" y="1286564"/>
                </a:lnTo>
                <a:lnTo>
                  <a:pt x="4757087" y="1280204"/>
                </a:lnTo>
                <a:lnTo>
                  <a:pt x="4807533" y="1273696"/>
                </a:lnTo>
                <a:lnTo>
                  <a:pt x="4857952" y="1267040"/>
                </a:lnTo>
                <a:lnTo>
                  <a:pt x="4908345" y="1260235"/>
                </a:lnTo>
                <a:lnTo>
                  <a:pt x="4958711" y="1253283"/>
                </a:lnTo>
                <a:lnTo>
                  <a:pt x="5009051" y="1246183"/>
                </a:lnTo>
                <a:lnTo>
                  <a:pt x="5059363" y="1238935"/>
                </a:lnTo>
                <a:lnTo>
                  <a:pt x="5109649" y="1231539"/>
                </a:lnTo>
                <a:lnTo>
                  <a:pt x="5159908" y="1223995"/>
                </a:lnTo>
                <a:lnTo>
                  <a:pt x="5210141" y="1216303"/>
                </a:lnTo>
                <a:lnTo>
                  <a:pt x="5266054" y="1207356"/>
                </a:lnTo>
                <a:close/>
              </a:path>
              <a:path w="5273040" h="2442209">
                <a:moveTo>
                  <a:pt x="5267633" y="715981"/>
                </a:moveTo>
                <a:lnTo>
                  <a:pt x="5272856" y="1206267"/>
                </a:lnTo>
                <a:lnTo>
                  <a:pt x="5266054" y="1207356"/>
                </a:lnTo>
                <a:lnTo>
                  <a:pt x="5267633" y="715981"/>
                </a:lnTo>
                <a:close/>
              </a:path>
              <a:path w="5273040" h="2442209">
                <a:moveTo>
                  <a:pt x="5269787" y="45404"/>
                </a:moveTo>
                <a:lnTo>
                  <a:pt x="5267633" y="715981"/>
                </a:lnTo>
                <a:lnTo>
                  <a:pt x="5263143" y="294566"/>
                </a:lnTo>
                <a:lnTo>
                  <a:pt x="5217756" y="43137"/>
                </a:lnTo>
                <a:lnTo>
                  <a:pt x="5269787" y="45404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1242833" y="4261798"/>
            <a:ext cx="4331335" cy="3371850"/>
            <a:chOff x="1242833" y="4261798"/>
            <a:chExt cx="4331335" cy="3371850"/>
          </a:xfrm>
        </p:grpSpPr>
        <p:sp>
          <p:nvSpPr>
            <p:cNvPr id="5" name="object 5"/>
            <p:cNvSpPr/>
            <p:nvPr/>
          </p:nvSpPr>
          <p:spPr>
            <a:xfrm>
              <a:off x="1242833" y="4261798"/>
              <a:ext cx="4331335" cy="3371850"/>
            </a:xfrm>
            <a:custGeom>
              <a:avLst/>
              <a:gdLst/>
              <a:ahLst/>
              <a:cxnLst/>
              <a:rect l="l" t="t" r="r" b="b"/>
              <a:pathLst>
                <a:path w="4331335" h="3371850">
                  <a:moveTo>
                    <a:pt x="2398971" y="1096357"/>
                  </a:moveTo>
                  <a:lnTo>
                    <a:pt x="0" y="515155"/>
                  </a:lnTo>
                  <a:lnTo>
                    <a:pt x="1959599" y="0"/>
                  </a:lnTo>
                  <a:lnTo>
                    <a:pt x="4331330" y="470244"/>
                  </a:lnTo>
                  <a:lnTo>
                    <a:pt x="2398971" y="1096357"/>
                  </a:lnTo>
                  <a:close/>
                </a:path>
                <a:path w="4331335" h="3371850">
                  <a:moveTo>
                    <a:pt x="2411274" y="3371849"/>
                  </a:moveTo>
                  <a:lnTo>
                    <a:pt x="108524" y="2640944"/>
                  </a:lnTo>
                  <a:lnTo>
                    <a:pt x="108524" y="806197"/>
                  </a:lnTo>
                  <a:lnTo>
                    <a:pt x="1407451" y="1128059"/>
                  </a:lnTo>
                  <a:lnTo>
                    <a:pt x="695086" y="1128059"/>
                  </a:lnTo>
                  <a:lnTo>
                    <a:pt x="684102" y="1129930"/>
                  </a:lnTo>
                  <a:lnTo>
                    <a:pt x="675777" y="1131581"/>
                  </a:lnTo>
                  <a:lnTo>
                    <a:pt x="627423" y="1131581"/>
                  </a:lnTo>
                  <a:lnTo>
                    <a:pt x="574012" y="1148506"/>
                  </a:lnTo>
                  <a:lnTo>
                    <a:pt x="531530" y="1169778"/>
                  </a:lnTo>
                  <a:lnTo>
                    <a:pt x="499978" y="1195398"/>
                  </a:lnTo>
                  <a:lnTo>
                    <a:pt x="479354" y="1225366"/>
                  </a:lnTo>
                  <a:lnTo>
                    <a:pt x="492700" y="1254949"/>
                  </a:lnTo>
                  <a:lnTo>
                    <a:pt x="513845" y="1284697"/>
                  </a:lnTo>
                  <a:lnTo>
                    <a:pt x="542789" y="1314610"/>
                  </a:lnTo>
                  <a:lnTo>
                    <a:pt x="579531" y="1344689"/>
                  </a:lnTo>
                  <a:lnTo>
                    <a:pt x="1397642" y="1512004"/>
                  </a:lnTo>
                  <a:lnTo>
                    <a:pt x="1666099" y="1584214"/>
                  </a:lnTo>
                  <a:lnTo>
                    <a:pt x="2400267" y="1584214"/>
                  </a:lnTo>
                  <a:lnTo>
                    <a:pt x="2411274" y="3371849"/>
                  </a:lnTo>
                  <a:close/>
                </a:path>
                <a:path w="4331335" h="3371850">
                  <a:moveTo>
                    <a:pt x="2400248" y="1581132"/>
                  </a:moveTo>
                  <a:lnTo>
                    <a:pt x="1735959" y="1581132"/>
                  </a:lnTo>
                  <a:lnTo>
                    <a:pt x="1779814" y="1567428"/>
                  </a:lnTo>
                  <a:lnTo>
                    <a:pt x="1816474" y="1550971"/>
                  </a:lnTo>
                  <a:lnTo>
                    <a:pt x="1845939" y="1531763"/>
                  </a:lnTo>
                  <a:lnTo>
                    <a:pt x="1868210" y="1509803"/>
                  </a:lnTo>
                  <a:lnTo>
                    <a:pt x="1859340" y="1473753"/>
                  </a:lnTo>
                  <a:lnTo>
                    <a:pt x="1838882" y="1437373"/>
                  </a:lnTo>
                  <a:lnTo>
                    <a:pt x="1806835" y="1400662"/>
                  </a:lnTo>
                  <a:lnTo>
                    <a:pt x="1763200" y="1363622"/>
                  </a:lnTo>
                  <a:lnTo>
                    <a:pt x="963103" y="1200269"/>
                  </a:lnTo>
                  <a:lnTo>
                    <a:pt x="695086" y="1128059"/>
                  </a:lnTo>
                  <a:lnTo>
                    <a:pt x="1407451" y="1128059"/>
                  </a:lnTo>
                  <a:lnTo>
                    <a:pt x="2398971" y="1373749"/>
                  </a:lnTo>
                  <a:lnTo>
                    <a:pt x="2400248" y="1581132"/>
                  </a:lnTo>
                  <a:close/>
                </a:path>
                <a:path w="4331335" h="3371850">
                  <a:moveTo>
                    <a:pt x="653785" y="1136865"/>
                  </a:moveTo>
                  <a:lnTo>
                    <a:pt x="627423" y="1131581"/>
                  </a:lnTo>
                  <a:lnTo>
                    <a:pt x="675777" y="1131581"/>
                  </a:lnTo>
                  <a:lnTo>
                    <a:pt x="673557" y="1132022"/>
                  </a:lnTo>
                  <a:lnTo>
                    <a:pt x="663451" y="1134333"/>
                  </a:lnTo>
                  <a:lnTo>
                    <a:pt x="653785" y="1136865"/>
                  </a:lnTo>
                  <a:close/>
                </a:path>
                <a:path w="4331335" h="3371850">
                  <a:moveTo>
                    <a:pt x="2400267" y="1584214"/>
                  </a:moveTo>
                  <a:lnTo>
                    <a:pt x="1666099" y="1584214"/>
                  </a:lnTo>
                  <a:lnTo>
                    <a:pt x="1676891" y="1582178"/>
                  </a:lnTo>
                  <a:lnTo>
                    <a:pt x="1687298" y="1580031"/>
                  </a:lnTo>
                  <a:lnTo>
                    <a:pt x="1697322" y="1577775"/>
                  </a:lnTo>
                  <a:lnTo>
                    <a:pt x="1706960" y="1575408"/>
                  </a:lnTo>
                  <a:lnTo>
                    <a:pt x="1735959" y="1581132"/>
                  </a:lnTo>
                  <a:lnTo>
                    <a:pt x="2400248" y="1581132"/>
                  </a:lnTo>
                  <a:lnTo>
                    <a:pt x="2400267" y="1584214"/>
                  </a:lnTo>
                  <a:close/>
                </a:path>
              </a:pathLst>
            </a:custGeom>
            <a:solidFill>
              <a:srgbClr val="A86F1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722188" y="5393380"/>
              <a:ext cx="1389380" cy="449580"/>
            </a:xfrm>
            <a:custGeom>
              <a:avLst/>
              <a:gdLst/>
              <a:ahLst/>
              <a:cxnLst/>
              <a:rect l="l" t="t" r="r" b="b"/>
              <a:pathLst>
                <a:path w="1389380" h="449579">
                  <a:moveTo>
                    <a:pt x="918287" y="380422"/>
                  </a:moveTo>
                  <a:lnTo>
                    <a:pt x="100176" y="213107"/>
                  </a:lnTo>
                  <a:lnTo>
                    <a:pt x="63434" y="183028"/>
                  </a:lnTo>
                  <a:lnTo>
                    <a:pt x="34490" y="153115"/>
                  </a:lnTo>
                  <a:lnTo>
                    <a:pt x="0" y="93784"/>
                  </a:lnTo>
                  <a:lnTo>
                    <a:pt x="20623" y="63816"/>
                  </a:lnTo>
                  <a:lnTo>
                    <a:pt x="52175" y="38196"/>
                  </a:lnTo>
                  <a:lnTo>
                    <a:pt x="94657" y="16924"/>
                  </a:lnTo>
                  <a:lnTo>
                    <a:pt x="148068" y="0"/>
                  </a:lnTo>
                  <a:lnTo>
                    <a:pt x="174430" y="5283"/>
                  </a:lnTo>
                  <a:lnTo>
                    <a:pt x="140571" y="16786"/>
                  </a:lnTo>
                  <a:lnTo>
                    <a:pt x="112808" y="31041"/>
                  </a:lnTo>
                  <a:lnTo>
                    <a:pt x="91142" y="48048"/>
                  </a:lnTo>
                  <a:lnTo>
                    <a:pt x="75571" y="67806"/>
                  </a:lnTo>
                  <a:lnTo>
                    <a:pt x="85677" y="94087"/>
                  </a:lnTo>
                  <a:lnTo>
                    <a:pt x="102813" y="120973"/>
                  </a:lnTo>
                  <a:lnTo>
                    <a:pt x="126978" y="148465"/>
                  </a:lnTo>
                  <a:lnTo>
                    <a:pt x="158173" y="176562"/>
                  </a:lnTo>
                  <a:lnTo>
                    <a:pt x="918287" y="380422"/>
                  </a:lnTo>
                  <a:close/>
                </a:path>
                <a:path w="1389380" h="449579">
                  <a:moveTo>
                    <a:pt x="1256604" y="449550"/>
                  </a:moveTo>
                  <a:lnTo>
                    <a:pt x="1227605" y="443826"/>
                  </a:lnTo>
                  <a:lnTo>
                    <a:pt x="1253748" y="435295"/>
                  </a:lnTo>
                  <a:lnTo>
                    <a:pt x="1276376" y="425113"/>
                  </a:lnTo>
                  <a:lnTo>
                    <a:pt x="1295488" y="413280"/>
                  </a:lnTo>
                  <a:lnTo>
                    <a:pt x="1311086" y="399796"/>
                  </a:lnTo>
                  <a:lnTo>
                    <a:pt x="1305402" y="368259"/>
                  </a:lnTo>
                  <a:lnTo>
                    <a:pt x="1289227" y="335731"/>
                  </a:lnTo>
                  <a:lnTo>
                    <a:pt x="1262563" y="302213"/>
                  </a:lnTo>
                  <a:lnTo>
                    <a:pt x="1225408" y="267704"/>
                  </a:lnTo>
                  <a:lnTo>
                    <a:pt x="483748" y="68687"/>
                  </a:lnTo>
                  <a:lnTo>
                    <a:pt x="1283845" y="232040"/>
                  </a:lnTo>
                  <a:lnTo>
                    <a:pt x="1327480" y="269080"/>
                  </a:lnTo>
                  <a:lnTo>
                    <a:pt x="1359527" y="305791"/>
                  </a:lnTo>
                  <a:lnTo>
                    <a:pt x="1379985" y="342171"/>
                  </a:lnTo>
                  <a:lnTo>
                    <a:pt x="1388855" y="378221"/>
                  </a:lnTo>
                  <a:lnTo>
                    <a:pt x="1366584" y="400181"/>
                  </a:lnTo>
                  <a:lnTo>
                    <a:pt x="1337119" y="419389"/>
                  </a:lnTo>
                  <a:lnTo>
                    <a:pt x="1300459" y="435846"/>
                  </a:lnTo>
                  <a:lnTo>
                    <a:pt x="1256604" y="449550"/>
                  </a:lnTo>
                  <a:close/>
                </a:path>
              </a:pathLst>
            </a:custGeom>
            <a:solidFill>
              <a:srgbClr val="9933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797760" y="5389857"/>
              <a:ext cx="1235710" cy="456565"/>
            </a:xfrm>
            <a:custGeom>
              <a:avLst/>
              <a:gdLst/>
              <a:ahLst/>
              <a:cxnLst/>
              <a:rect l="l" t="t" r="r" b="b"/>
              <a:pathLst>
                <a:path w="1235710" h="456564">
                  <a:moveTo>
                    <a:pt x="1111172" y="456155"/>
                  </a:moveTo>
                  <a:lnTo>
                    <a:pt x="842715" y="383945"/>
                  </a:lnTo>
                  <a:lnTo>
                    <a:pt x="82601" y="180084"/>
                  </a:lnTo>
                  <a:lnTo>
                    <a:pt x="51406" y="151987"/>
                  </a:lnTo>
                  <a:lnTo>
                    <a:pt x="27241" y="124496"/>
                  </a:lnTo>
                  <a:lnTo>
                    <a:pt x="10105" y="97610"/>
                  </a:lnTo>
                  <a:lnTo>
                    <a:pt x="0" y="71329"/>
                  </a:lnTo>
                  <a:lnTo>
                    <a:pt x="15570" y="51570"/>
                  </a:lnTo>
                  <a:lnTo>
                    <a:pt x="64999" y="20309"/>
                  </a:lnTo>
                  <a:lnTo>
                    <a:pt x="108524" y="6274"/>
                  </a:lnTo>
                  <a:lnTo>
                    <a:pt x="140159" y="0"/>
                  </a:lnTo>
                  <a:lnTo>
                    <a:pt x="408176" y="72210"/>
                  </a:lnTo>
                  <a:lnTo>
                    <a:pt x="1149836" y="271227"/>
                  </a:lnTo>
                  <a:lnTo>
                    <a:pt x="1186991" y="305736"/>
                  </a:lnTo>
                  <a:lnTo>
                    <a:pt x="1213655" y="339254"/>
                  </a:lnTo>
                  <a:lnTo>
                    <a:pt x="1229830" y="371781"/>
                  </a:lnTo>
                  <a:lnTo>
                    <a:pt x="1235514" y="403318"/>
                  </a:lnTo>
                  <a:lnTo>
                    <a:pt x="1219916" y="416803"/>
                  </a:lnTo>
                  <a:lnTo>
                    <a:pt x="1178176" y="438818"/>
                  </a:lnTo>
                  <a:lnTo>
                    <a:pt x="1132371" y="451972"/>
                  </a:lnTo>
                  <a:lnTo>
                    <a:pt x="1121964" y="454118"/>
                  </a:lnTo>
                  <a:lnTo>
                    <a:pt x="1111172" y="456155"/>
                  </a:lnTo>
                  <a:close/>
                </a:path>
              </a:pathLst>
            </a:custGeom>
            <a:solidFill>
              <a:srgbClr val="6B330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42833" y="4776954"/>
              <a:ext cx="2399030" cy="859155"/>
            </a:xfrm>
            <a:custGeom>
              <a:avLst/>
              <a:gdLst/>
              <a:ahLst/>
              <a:cxnLst/>
              <a:rect l="l" t="t" r="r" b="b"/>
              <a:pathLst>
                <a:path w="2399030" h="859154">
                  <a:moveTo>
                    <a:pt x="2398971" y="858593"/>
                  </a:moveTo>
                  <a:lnTo>
                    <a:pt x="0" y="264182"/>
                  </a:lnTo>
                  <a:lnTo>
                    <a:pt x="0" y="0"/>
                  </a:lnTo>
                  <a:lnTo>
                    <a:pt x="2398971" y="581201"/>
                  </a:lnTo>
                  <a:lnTo>
                    <a:pt x="2398971" y="858593"/>
                  </a:lnTo>
                  <a:close/>
                </a:path>
              </a:pathLst>
            </a:custGeom>
            <a:solidFill>
              <a:srgbClr val="A87D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641805" y="5007673"/>
              <a:ext cx="1835150" cy="2626360"/>
            </a:xfrm>
            <a:custGeom>
              <a:avLst/>
              <a:gdLst/>
              <a:ahLst/>
              <a:cxnLst/>
              <a:rect l="l" t="t" r="r" b="b"/>
              <a:pathLst>
                <a:path w="1835150" h="2626359">
                  <a:moveTo>
                    <a:pt x="12302" y="2625974"/>
                  </a:moveTo>
                  <a:lnTo>
                    <a:pt x="0" y="627873"/>
                  </a:lnTo>
                  <a:lnTo>
                    <a:pt x="1834818" y="0"/>
                  </a:lnTo>
                  <a:lnTo>
                    <a:pt x="1834818" y="1855442"/>
                  </a:lnTo>
                  <a:lnTo>
                    <a:pt x="12302" y="2625974"/>
                  </a:lnTo>
                  <a:close/>
                </a:path>
              </a:pathLst>
            </a:custGeom>
            <a:solidFill>
              <a:srgbClr val="BC80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641805" y="4732043"/>
              <a:ext cx="1932939" cy="903605"/>
            </a:xfrm>
            <a:custGeom>
              <a:avLst/>
              <a:gdLst/>
              <a:ahLst/>
              <a:cxnLst/>
              <a:rect l="l" t="t" r="r" b="b"/>
              <a:pathLst>
                <a:path w="1932939" h="903604">
                  <a:moveTo>
                    <a:pt x="0" y="903504"/>
                  </a:moveTo>
                  <a:lnTo>
                    <a:pt x="0" y="626112"/>
                  </a:lnTo>
                  <a:lnTo>
                    <a:pt x="1932358" y="0"/>
                  </a:lnTo>
                  <a:lnTo>
                    <a:pt x="1932358" y="242167"/>
                  </a:lnTo>
                  <a:lnTo>
                    <a:pt x="0" y="903504"/>
                  </a:lnTo>
                  <a:close/>
                </a:path>
              </a:pathLst>
            </a:custGeom>
            <a:solidFill>
              <a:srgbClr val="AF854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8571776" y="4604362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838292" y="3582558"/>
            <a:ext cx="4895850" cy="4105275"/>
            <a:chOff x="11838292" y="3582558"/>
            <a:chExt cx="4895850" cy="4105275"/>
          </a:xfrm>
        </p:grpSpPr>
        <p:sp>
          <p:nvSpPr>
            <p:cNvPr id="13" name="object 13"/>
            <p:cNvSpPr/>
            <p:nvPr/>
          </p:nvSpPr>
          <p:spPr>
            <a:xfrm>
              <a:off x="13943507" y="3991610"/>
              <a:ext cx="629285" cy="346075"/>
            </a:xfrm>
            <a:custGeom>
              <a:avLst/>
              <a:gdLst/>
              <a:ahLst/>
              <a:cxnLst/>
              <a:rect l="l" t="t" r="r" b="b"/>
              <a:pathLst>
                <a:path w="629284" h="346075">
                  <a:moveTo>
                    <a:pt x="0" y="345534"/>
                  </a:moveTo>
                  <a:lnTo>
                    <a:pt x="629116" y="345534"/>
                  </a:lnTo>
                  <a:lnTo>
                    <a:pt x="629116" y="0"/>
                  </a:lnTo>
                  <a:lnTo>
                    <a:pt x="0" y="0"/>
                  </a:lnTo>
                  <a:lnTo>
                    <a:pt x="0" y="345534"/>
                  </a:lnTo>
                  <a:close/>
                </a:path>
              </a:pathLst>
            </a:custGeom>
            <a:solidFill>
              <a:srgbClr val="58585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889647" y="3881094"/>
              <a:ext cx="793750" cy="564515"/>
            </a:xfrm>
            <a:custGeom>
              <a:avLst/>
              <a:gdLst/>
              <a:ahLst/>
              <a:cxnLst/>
              <a:rect l="l" t="t" r="r" b="b"/>
              <a:pathLst>
                <a:path w="793750" h="564514">
                  <a:moveTo>
                    <a:pt x="793127" y="0"/>
                  </a:moveTo>
                  <a:lnTo>
                    <a:pt x="0" y="0"/>
                  </a:lnTo>
                  <a:lnTo>
                    <a:pt x="0" y="110528"/>
                  </a:lnTo>
                  <a:lnTo>
                    <a:pt x="0" y="456057"/>
                  </a:lnTo>
                  <a:lnTo>
                    <a:pt x="0" y="564032"/>
                  </a:lnTo>
                  <a:lnTo>
                    <a:pt x="793127" y="564032"/>
                  </a:lnTo>
                  <a:lnTo>
                    <a:pt x="793127" y="456057"/>
                  </a:lnTo>
                  <a:lnTo>
                    <a:pt x="107708" y="456057"/>
                  </a:lnTo>
                  <a:lnTo>
                    <a:pt x="107708" y="110528"/>
                  </a:lnTo>
                  <a:lnTo>
                    <a:pt x="682967" y="110528"/>
                  </a:lnTo>
                  <a:lnTo>
                    <a:pt x="682967" y="455841"/>
                  </a:lnTo>
                  <a:lnTo>
                    <a:pt x="793127" y="455841"/>
                  </a:lnTo>
                  <a:lnTo>
                    <a:pt x="793127" y="110528"/>
                  </a:lnTo>
                  <a:lnTo>
                    <a:pt x="793127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545742" y="4170382"/>
              <a:ext cx="3481070" cy="521970"/>
            </a:xfrm>
            <a:custGeom>
              <a:avLst/>
              <a:gdLst/>
              <a:ahLst/>
              <a:cxnLst/>
              <a:rect l="l" t="t" r="r" b="b"/>
              <a:pathLst>
                <a:path w="3481069" h="521970">
                  <a:moveTo>
                    <a:pt x="3480949" y="521693"/>
                  </a:moveTo>
                  <a:lnTo>
                    <a:pt x="0" y="521693"/>
                  </a:lnTo>
                  <a:lnTo>
                    <a:pt x="31710" y="496318"/>
                  </a:lnTo>
                  <a:lnTo>
                    <a:pt x="64506" y="471438"/>
                  </a:lnTo>
                  <a:lnTo>
                    <a:pt x="98366" y="447064"/>
                  </a:lnTo>
                  <a:lnTo>
                    <a:pt x="133272" y="423206"/>
                  </a:lnTo>
                  <a:lnTo>
                    <a:pt x="169203" y="399877"/>
                  </a:lnTo>
                  <a:lnTo>
                    <a:pt x="206139" y="377087"/>
                  </a:lnTo>
                  <a:lnTo>
                    <a:pt x="244059" y="354849"/>
                  </a:lnTo>
                  <a:lnTo>
                    <a:pt x="282945" y="333172"/>
                  </a:lnTo>
                  <a:lnTo>
                    <a:pt x="322776" y="312069"/>
                  </a:lnTo>
                  <a:lnTo>
                    <a:pt x="363532" y="291552"/>
                  </a:lnTo>
                  <a:lnTo>
                    <a:pt x="405192" y="271630"/>
                  </a:lnTo>
                  <a:lnTo>
                    <a:pt x="447738" y="252316"/>
                  </a:lnTo>
                  <a:lnTo>
                    <a:pt x="491149" y="233620"/>
                  </a:lnTo>
                  <a:lnTo>
                    <a:pt x="535404" y="215555"/>
                  </a:lnTo>
                  <a:lnTo>
                    <a:pt x="580485" y="198131"/>
                  </a:lnTo>
                  <a:lnTo>
                    <a:pt x="626371" y="181360"/>
                  </a:lnTo>
                  <a:lnTo>
                    <a:pt x="673041" y="165253"/>
                  </a:lnTo>
                  <a:lnTo>
                    <a:pt x="720476" y="149822"/>
                  </a:lnTo>
                  <a:lnTo>
                    <a:pt x="768657" y="135077"/>
                  </a:lnTo>
                  <a:lnTo>
                    <a:pt x="817562" y="121030"/>
                  </a:lnTo>
                  <a:lnTo>
                    <a:pt x="867172" y="107693"/>
                  </a:lnTo>
                  <a:lnTo>
                    <a:pt x="917467" y="95076"/>
                  </a:lnTo>
                  <a:lnTo>
                    <a:pt x="968427" y="83192"/>
                  </a:lnTo>
                  <a:lnTo>
                    <a:pt x="1020032" y="72050"/>
                  </a:lnTo>
                  <a:lnTo>
                    <a:pt x="1072261" y="61663"/>
                  </a:lnTo>
                  <a:lnTo>
                    <a:pt x="1125096" y="52042"/>
                  </a:lnTo>
                  <a:lnTo>
                    <a:pt x="1178515" y="43199"/>
                  </a:lnTo>
                  <a:lnTo>
                    <a:pt x="1232499" y="35144"/>
                  </a:lnTo>
                  <a:lnTo>
                    <a:pt x="1287028" y="27888"/>
                  </a:lnTo>
                  <a:lnTo>
                    <a:pt x="1342082" y="21444"/>
                  </a:lnTo>
                  <a:lnTo>
                    <a:pt x="1397641" y="15823"/>
                  </a:lnTo>
                  <a:lnTo>
                    <a:pt x="1453684" y="11035"/>
                  </a:lnTo>
                  <a:lnTo>
                    <a:pt x="1510193" y="7092"/>
                  </a:lnTo>
                  <a:lnTo>
                    <a:pt x="1567146" y="4006"/>
                  </a:lnTo>
                  <a:lnTo>
                    <a:pt x="1624524" y="1788"/>
                  </a:lnTo>
                  <a:lnTo>
                    <a:pt x="1682307" y="448"/>
                  </a:lnTo>
                  <a:lnTo>
                    <a:pt x="1740474" y="0"/>
                  </a:lnTo>
                  <a:lnTo>
                    <a:pt x="1798642" y="448"/>
                  </a:lnTo>
                  <a:lnTo>
                    <a:pt x="1856424" y="1788"/>
                  </a:lnTo>
                  <a:lnTo>
                    <a:pt x="1913802" y="4006"/>
                  </a:lnTo>
                  <a:lnTo>
                    <a:pt x="1970755" y="7092"/>
                  </a:lnTo>
                  <a:lnTo>
                    <a:pt x="2027264" y="11035"/>
                  </a:lnTo>
                  <a:lnTo>
                    <a:pt x="2083307" y="15823"/>
                  </a:lnTo>
                  <a:lnTo>
                    <a:pt x="2138866" y="21444"/>
                  </a:lnTo>
                  <a:lnTo>
                    <a:pt x="2193920" y="27888"/>
                  </a:lnTo>
                  <a:lnTo>
                    <a:pt x="2248449" y="35144"/>
                  </a:lnTo>
                  <a:lnTo>
                    <a:pt x="2302433" y="43199"/>
                  </a:lnTo>
                  <a:lnTo>
                    <a:pt x="2355852" y="52042"/>
                  </a:lnTo>
                  <a:lnTo>
                    <a:pt x="2408687" y="61663"/>
                  </a:lnTo>
                  <a:lnTo>
                    <a:pt x="2460916" y="72050"/>
                  </a:lnTo>
                  <a:lnTo>
                    <a:pt x="2512521" y="83192"/>
                  </a:lnTo>
                  <a:lnTo>
                    <a:pt x="2563481" y="95076"/>
                  </a:lnTo>
                  <a:lnTo>
                    <a:pt x="2613776" y="107693"/>
                  </a:lnTo>
                  <a:lnTo>
                    <a:pt x="2663386" y="121030"/>
                  </a:lnTo>
                  <a:lnTo>
                    <a:pt x="2712291" y="135077"/>
                  </a:lnTo>
                  <a:lnTo>
                    <a:pt x="2760472" y="149822"/>
                  </a:lnTo>
                  <a:lnTo>
                    <a:pt x="2807907" y="165253"/>
                  </a:lnTo>
                  <a:lnTo>
                    <a:pt x="2854577" y="181360"/>
                  </a:lnTo>
                  <a:lnTo>
                    <a:pt x="2900463" y="198131"/>
                  </a:lnTo>
                  <a:lnTo>
                    <a:pt x="2945544" y="215555"/>
                  </a:lnTo>
                  <a:lnTo>
                    <a:pt x="2989799" y="233620"/>
                  </a:lnTo>
                  <a:lnTo>
                    <a:pt x="3033210" y="252316"/>
                  </a:lnTo>
                  <a:lnTo>
                    <a:pt x="3075756" y="271630"/>
                  </a:lnTo>
                  <a:lnTo>
                    <a:pt x="3117416" y="291552"/>
                  </a:lnTo>
                  <a:lnTo>
                    <a:pt x="3158172" y="312069"/>
                  </a:lnTo>
                  <a:lnTo>
                    <a:pt x="3198003" y="333172"/>
                  </a:lnTo>
                  <a:lnTo>
                    <a:pt x="3236889" y="354849"/>
                  </a:lnTo>
                  <a:lnTo>
                    <a:pt x="3274809" y="377087"/>
                  </a:lnTo>
                  <a:lnTo>
                    <a:pt x="3311745" y="399877"/>
                  </a:lnTo>
                  <a:lnTo>
                    <a:pt x="3347676" y="423206"/>
                  </a:lnTo>
                  <a:lnTo>
                    <a:pt x="3382582" y="447064"/>
                  </a:lnTo>
                  <a:lnTo>
                    <a:pt x="3416443" y="471438"/>
                  </a:lnTo>
                  <a:lnTo>
                    <a:pt x="3449238" y="496318"/>
                  </a:lnTo>
                  <a:lnTo>
                    <a:pt x="3480949" y="521693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513919" y="4971291"/>
              <a:ext cx="3545204" cy="2410460"/>
            </a:xfrm>
            <a:custGeom>
              <a:avLst/>
              <a:gdLst/>
              <a:ahLst/>
              <a:cxnLst/>
              <a:rect l="l" t="t" r="r" b="b"/>
              <a:pathLst>
                <a:path w="3545205" h="2410459">
                  <a:moveTo>
                    <a:pt x="2802874" y="2410076"/>
                  </a:moveTo>
                  <a:lnTo>
                    <a:pt x="741721" y="2410076"/>
                  </a:lnTo>
                  <a:lnTo>
                    <a:pt x="689374" y="2408261"/>
                  </a:lnTo>
                  <a:lnTo>
                    <a:pt x="638144" y="2402904"/>
                  </a:lnTo>
                  <a:lnTo>
                    <a:pt x="588118" y="2394138"/>
                  </a:lnTo>
                  <a:lnTo>
                    <a:pt x="539385" y="2382095"/>
                  </a:lnTo>
                  <a:lnTo>
                    <a:pt x="492032" y="2366907"/>
                  </a:lnTo>
                  <a:lnTo>
                    <a:pt x="446149" y="2348707"/>
                  </a:lnTo>
                  <a:lnTo>
                    <a:pt x="401821" y="2327626"/>
                  </a:lnTo>
                  <a:lnTo>
                    <a:pt x="359139" y="2303797"/>
                  </a:lnTo>
                  <a:lnTo>
                    <a:pt x="318191" y="2277353"/>
                  </a:lnTo>
                  <a:lnTo>
                    <a:pt x="279063" y="2248424"/>
                  </a:lnTo>
                  <a:lnTo>
                    <a:pt x="243787" y="2218415"/>
                  </a:lnTo>
                  <a:lnTo>
                    <a:pt x="210421" y="2186200"/>
                  </a:lnTo>
                  <a:lnTo>
                    <a:pt x="179079" y="2151896"/>
                  </a:lnTo>
                  <a:lnTo>
                    <a:pt x="149872" y="2115621"/>
                  </a:lnTo>
                  <a:lnTo>
                    <a:pt x="122914" y="2077493"/>
                  </a:lnTo>
                  <a:lnTo>
                    <a:pt x="98316" y="2037630"/>
                  </a:lnTo>
                  <a:lnTo>
                    <a:pt x="76191" y="1996150"/>
                  </a:lnTo>
                  <a:lnTo>
                    <a:pt x="56651" y="1953170"/>
                  </a:lnTo>
                  <a:lnTo>
                    <a:pt x="39809" y="1908808"/>
                  </a:lnTo>
                  <a:lnTo>
                    <a:pt x="25778" y="1863183"/>
                  </a:lnTo>
                  <a:lnTo>
                    <a:pt x="14668" y="1816411"/>
                  </a:lnTo>
                  <a:lnTo>
                    <a:pt x="6594" y="1768611"/>
                  </a:lnTo>
                  <a:lnTo>
                    <a:pt x="1667" y="1719901"/>
                  </a:lnTo>
                  <a:lnTo>
                    <a:pt x="0" y="1670398"/>
                  </a:lnTo>
                  <a:lnTo>
                    <a:pt x="0" y="0"/>
                  </a:lnTo>
                  <a:lnTo>
                    <a:pt x="3544594" y="0"/>
                  </a:lnTo>
                  <a:lnTo>
                    <a:pt x="3544594" y="1670398"/>
                  </a:lnTo>
                  <a:lnTo>
                    <a:pt x="3542962" y="1720353"/>
                  </a:lnTo>
                  <a:lnTo>
                    <a:pt x="3538129" y="1769382"/>
                  </a:lnTo>
                  <a:lnTo>
                    <a:pt x="3530191" y="1817383"/>
                  </a:lnTo>
                  <a:lnTo>
                    <a:pt x="3519245" y="1864254"/>
                  </a:lnTo>
                  <a:lnTo>
                    <a:pt x="3505387" y="1909893"/>
                  </a:lnTo>
                  <a:lnTo>
                    <a:pt x="3488713" y="1954198"/>
                  </a:lnTo>
                  <a:lnTo>
                    <a:pt x="3469321" y="1997068"/>
                  </a:lnTo>
                  <a:lnTo>
                    <a:pt x="3447306" y="2038402"/>
                  </a:lnTo>
                  <a:lnTo>
                    <a:pt x="3422764" y="2078096"/>
                  </a:lnTo>
                  <a:lnTo>
                    <a:pt x="3395792" y="2116050"/>
                  </a:lnTo>
                  <a:lnTo>
                    <a:pt x="3366487" y="2152161"/>
                  </a:lnTo>
                  <a:lnTo>
                    <a:pt x="3334944" y="2186329"/>
                  </a:lnTo>
                  <a:lnTo>
                    <a:pt x="3301260" y="2218450"/>
                  </a:lnTo>
                  <a:lnTo>
                    <a:pt x="3265531" y="2248424"/>
                  </a:lnTo>
                  <a:lnTo>
                    <a:pt x="3226338" y="2277948"/>
                  </a:lnTo>
                  <a:lnTo>
                    <a:pt x="3185220" y="2304738"/>
                  </a:lnTo>
                  <a:lnTo>
                    <a:pt x="3142310" y="2328706"/>
                  </a:lnTo>
                  <a:lnTo>
                    <a:pt x="3097741" y="2349765"/>
                  </a:lnTo>
                  <a:lnTo>
                    <a:pt x="3051644" y="2367826"/>
                  </a:lnTo>
                  <a:lnTo>
                    <a:pt x="3004152" y="2382801"/>
                  </a:lnTo>
                  <a:lnTo>
                    <a:pt x="2955396" y="2394601"/>
                  </a:lnTo>
                  <a:lnTo>
                    <a:pt x="2905510" y="2403139"/>
                  </a:lnTo>
                  <a:lnTo>
                    <a:pt x="2854625" y="2408327"/>
                  </a:lnTo>
                  <a:lnTo>
                    <a:pt x="2802874" y="2410076"/>
                  </a:lnTo>
                  <a:close/>
                </a:path>
              </a:pathLst>
            </a:custGeom>
            <a:solidFill>
              <a:srgbClr val="E4AB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531052" y="4988838"/>
              <a:ext cx="3510915" cy="1621155"/>
            </a:xfrm>
            <a:custGeom>
              <a:avLst/>
              <a:gdLst/>
              <a:ahLst/>
              <a:cxnLst/>
              <a:rect l="l" t="t" r="r" b="b"/>
              <a:pathLst>
                <a:path w="3510915" h="1621154">
                  <a:moveTo>
                    <a:pt x="3510318" y="0"/>
                  </a:moveTo>
                  <a:lnTo>
                    <a:pt x="0" y="0"/>
                  </a:lnTo>
                  <a:lnTo>
                    <a:pt x="0" y="107975"/>
                  </a:lnTo>
                  <a:lnTo>
                    <a:pt x="0" y="1620964"/>
                  </a:lnTo>
                  <a:lnTo>
                    <a:pt x="107708" y="1620964"/>
                  </a:lnTo>
                  <a:lnTo>
                    <a:pt x="107708" y="107975"/>
                  </a:lnTo>
                  <a:lnTo>
                    <a:pt x="3402609" y="107975"/>
                  </a:lnTo>
                  <a:lnTo>
                    <a:pt x="3402609" y="1621015"/>
                  </a:lnTo>
                  <a:lnTo>
                    <a:pt x="3510318" y="1621015"/>
                  </a:lnTo>
                  <a:lnTo>
                    <a:pt x="3510318" y="107975"/>
                  </a:lnTo>
                  <a:lnTo>
                    <a:pt x="3510318" y="107365"/>
                  </a:lnTo>
                  <a:lnTo>
                    <a:pt x="3510318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058514" y="5257855"/>
              <a:ext cx="612140" cy="651510"/>
            </a:xfrm>
            <a:custGeom>
              <a:avLst/>
              <a:gdLst/>
              <a:ahLst/>
              <a:cxnLst/>
              <a:rect l="l" t="t" r="r" b="b"/>
              <a:pathLst>
                <a:path w="612140" h="651510">
                  <a:moveTo>
                    <a:pt x="230104" y="651504"/>
                  </a:moveTo>
                  <a:lnTo>
                    <a:pt x="0" y="651504"/>
                  </a:lnTo>
                  <a:lnTo>
                    <a:pt x="0" y="0"/>
                  </a:lnTo>
                  <a:lnTo>
                    <a:pt x="611981" y="0"/>
                  </a:lnTo>
                  <a:lnTo>
                    <a:pt x="611981" y="242477"/>
                  </a:lnTo>
                  <a:lnTo>
                    <a:pt x="563889" y="247772"/>
                  </a:lnTo>
                  <a:lnTo>
                    <a:pt x="517731" y="258530"/>
                  </a:lnTo>
                  <a:lnTo>
                    <a:pt x="473809" y="274408"/>
                  </a:lnTo>
                  <a:lnTo>
                    <a:pt x="432426" y="295064"/>
                  </a:lnTo>
                  <a:lnTo>
                    <a:pt x="393884" y="320154"/>
                  </a:lnTo>
                  <a:lnTo>
                    <a:pt x="358484" y="349337"/>
                  </a:lnTo>
                  <a:lnTo>
                    <a:pt x="326531" y="382270"/>
                  </a:lnTo>
                  <a:lnTo>
                    <a:pt x="298324" y="418609"/>
                  </a:lnTo>
                  <a:lnTo>
                    <a:pt x="274167" y="458012"/>
                  </a:lnTo>
                  <a:lnTo>
                    <a:pt x="269271" y="470258"/>
                  </a:lnTo>
                  <a:lnTo>
                    <a:pt x="266823" y="475157"/>
                  </a:lnTo>
                  <a:lnTo>
                    <a:pt x="250759" y="514996"/>
                  </a:lnTo>
                  <a:lnTo>
                    <a:pt x="239284" y="556901"/>
                  </a:lnTo>
                  <a:lnTo>
                    <a:pt x="232399" y="600184"/>
                  </a:lnTo>
                  <a:lnTo>
                    <a:pt x="230104" y="644156"/>
                  </a:lnTo>
                  <a:lnTo>
                    <a:pt x="230104" y="651504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994868" y="5194174"/>
              <a:ext cx="739775" cy="781685"/>
            </a:xfrm>
            <a:custGeom>
              <a:avLst/>
              <a:gdLst/>
              <a:ahLst/>
              <a:cxnLst/>
              <a:rect l="l" t="t" r="r" b="b"/>
              <a:pathLst>
                <a:path w="739775" h="781685">
                  <a:moveTo>
                    <a:pt x="293750" y="781315"/>
                  </a:moveTo>
                  <a:lnTo>
                    <a:pt x="63646" y="781315"/>
                  </a:lnTo>
                  <a:lnTo>
                    <a:pt x="39243" y="776187"/>
                  </a:lnTo>
                  <a:lnTo>
                    <a:pt x="18971" y="762333"/>
                  </a:lnTo>
                  <a:lnTo>
                    <a:pt x="5125" y="742050"/>
                  </a:lnTo>
                  <a:lnTo>
                    <a:pt x="0" y="717634"/>
                  </a:lnTo>
                  <a:lnTo>
                    <a:pt x="0" y="63680"/>
                  </a:lnTo>
                  <a:lnTo>
                    <a:pt x="5125" y="39264"/>
                  </a:lnTo>
                  <a:lnTo>
                    <a:pt x="18971" y="18981"/>
                  </a:lnTo>
                  <a:lnTo>
                    <a:pt x="39243" y="5128"/>
                  </a:lnTo>
                  <a:lnTo>
                    <a:pt x="63646" y="0"/>
                  </a:lnTo>
                  <a:lnTo>
                    <a:pt x="675627" y="0"/>
                  </a:lnTo>
                  <a:lnTo>
                    <a:pt x="700030" y="5128"/>
                  </a:lnTo>
                  <a:lnTo>
                    <a:pt x="720302" y="18981"/>
                  </a:lnTo>
                  <a:lnTo>
                    <a:pt x="734148" y="39264"/>
                  </a:lnTo>
                  <a:lnTo>
                    <a:pt x="739273" y="63680"/>
                  </a:lnTo>
                  <a:lnTo>
                    <a:pt x="739273" y="127361"/>
                  </a:lnTo>
                  <a:lnTo>
                    <a:pt x="127292" y="127361"/>
                  </a:lnTo>
                  <a:lnTo>
                    <a:pt x="127292" y="653953"/>
                  </a:lnTo>
                  <a:lnTo>
                    <a:pt x="361992" y="653953"/>
                  </a:lnTo>
                  <a:lnTo>
                    <a:pt x="359271" y="671136"/>
                  </a:lnTo>
                  <a:lnTo>
                    <a:pt x="357397" y="707837"/>
                  </a:lnTo>
                  <a:lnTo>
                    <a:pt x="357397" y="715185"/>
                  </a:lnTo>
                  <a:lnTo>
                    <a:pt x="352271" y="741017"/>
                  </a:lnTo>
                  <a:lnTo>
                    <a:pt x="338425" y="762027"/>
                  </a:lnTo>
                  <a:lnTo>
                    <a:pt x="318153" y="776148"/>
                  </a:lnTo>
                  <a:lnTo>
                    <a:pt x="293750" y="781315"/>
                  </a:lnTo>
                  <a:close/>
                </a:path>
                <a:path w="739775" h="781685">
                  <a:moveTo>
                    <a:pt x="361992" y="653953"/>
                  </a:moveTo>
                  <a:lnTo>
                    <a:pt x="235000" y="653953"/>
                  </a:lnTo>
                  <a:lnTo>
                    <a:pt x="240431" y="617291"/>
                  </a:lnTo>
                  <a:lnTo>
                    <a:pt x="249076" y="581087"/>
                  </a:lnTo>
                  <a:lnTo>
                    <a:pt x="260474" y="545803"/>
                  </a:lnTo>
                  <a:lnTo>
                    <a:pt x="274167" y="511896"/>
                  </a:lnTo>
                  <a:lnTo>
                    <a:pt x="276615" y="506997"/>
                  </a:lnTo>
                  <a:lnTo>
                    <a:pt x="279063" y="499649"/>
                  </a:lnTo>
                  <a:lnTo>
                    <a:pt x="283959" y="492301"/>
                  </a:lnTo>
                  <a:lnTo>
                    <a:pt x="308102" y="451329"/>
                  </a:lnTo>
                  <a:lnTo>
                    <a:pt x="336215" y="413441"/>
                  </a:lnTo>
                  <a:lnTo>
                    <a:pt x="367913" y="378819"/>
                  </a:lnTo>
                  <a:lnTo>
                    <a:pt x="402816" y="347644"/>
                  </a:lnTo>
                  <a:lnTo>
                    <a:pt x="440539" y="320097"/>
                  </a:lnTo>
                  <a:lnTo>
                    <a:pt x="480699" y="296360"/>
                  </a:lnTo>
                  <a:lnTo>
                    <a:pt x="522915" y="276615"/>
                  </a:lnTo>
                  <a:lnTo>
                    <a:pt x="566803" y="261042"/>
                  </a:lnTo>
                  <a:lnTo>
                    <a:pt x="611980" y="249824"/>
                  </a:lnTo>
                  <a:lnTo>
                    <a:pt x="611980" y="127361"/>
                  </a:lnTo>
                  <a:lnTo>
                    <a:pt x="739273" y="127361"/>
                  </a:lnTo>
                  <a:lnTo>
                    <a:pt x="739273" y="306158"/>
                  </a:lnTo>
                  <a:lnTo>
                    <a:pt x="721832" y="349938"/>
                  </a:lnTo>
                  <a:lnTo>
                    <a:pt x="680523" y="369838"/>
                  </a:lnTo>
                  <a:lnTo>
                    <a:pt x="629980" y="375894"/>
                  </a:lnTo>
                  <a:lnTo>
                    <a:pt x="581621" y="389490"/>
                  </a:lnTo>
                  <a:lnTo>
                    <a:pt x="536131" y="410069"/>
                  </a:lnTo>
                  <a:lnTo>
                    <a:pt x="494195" y="437075"/>
                  </a:lnTo>
                  <a:lnTo>
                    <a:pt x="456499" y="469951"/>
                  </a:lnTo>
                  <a:lnTo>
                    <a:pt x="423727" y="508140"/>
                  </a:lnTo>
                  <a:lnTo>
                    <a:pt x="396564" y="551084"/>
                  </a:lnTo>
                  <a:lnTo>
                    <a:pt x="394116" y="555982"/>
                  </a:lnTo>
                  <a:lnTo>
                    <a:pt x="391668" y="558432"/>
                  </a:lnTo>
                  <a:lnTo>
                    <a:pt x="389220" y="563330"/>
                  </a:lnTo>
                  <a:lnTo>
                    <a:pt x="374953" y="598653"/>
                  </a:lnTo>
                  <a:lnTo>
                    <a:pt x="365047" y="634665"/>
                  </a:lnTo>
                  <a:lnTo>
                    <a:pt x="361992" y="653953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901938" y="5260305"/>
              <a:ext cx="612140" cy="651510"/>
            </a:xfrm>
            <a:custGeom>
              <a:avLst/>
              <a:gdLst/>
              <a:ahLst/>
              <a:cxnLst/>
              <a:rect l="l" t="t" r="r" b="b"/>
              <a:pathLst>
                <a:path w="612140" h="651510">
                  <a:moveTo>
                    <a:pt x="611981" y="651504"/>
                  </a:moveTo>
                  <a:lnTo>
                    <a:pt x="381876" y="651504"/>
                  </a:lnTo>
                  <a:lnTo>
                    <a:pt x="381876" y="644156"/>
                  </a:lnTo>
                  <a:lnTo>
                    <a:pt x="379581" y="599151"/>
                  </a:lnTo>
                  <a:lnTo>
                    <a:pt x="372696" y="555983"/>
                  </a:lnTo>
                  <a:lnTo>
                    <a:pt x="361221" y="514651"/>
                  </a:lnTo>
                  <a:lnTo>
                    <a:pt x="345157" y="475157"/>
                  </a:lnTo>
                  <a:lnTo>
                    <a:pt x="342709" y="470258"/>
                  </a:lnTo>
                  <a:lnTo>
                    <a:pt x="340261" y="462911"/>
                  </a:lnTo>
                  <a:lnTo>
                    <a:pt x="314301" y="418609"/>
                  </a:lnTo>
                  <a:lnTo>
                    <a:pt x="286437" y="382270"/>
                  </a:lnTo>
                  <a:lnTo>
                    <a:pt x="254584" y="349337"/>
                  </a:lnTo>
                  <a:lnTo>
                    <a:pt x="219104" y="320154"/>
                  </a:lnTo>
                  <a:lnTo>
                    <a:pt x="180360" y="295064"/>
                  </a:lnTo>
                  <a:lnTo>
                    <a:pt x="138715" y="274408"/>
                  </a:lnTo>
                  <a:lnTo>
                    <a:pt x="94532" y="258530"/>
                  </a:lnTo>
                  <a:lnTo>
                    <a:pt x="48172" y="247772"/>
                  </a:lnTo>
                  <a:lnTo>
                    <a:pt x="0" y="242477"/>
                  </a:lnTo>
                  <a:lnTo>
                    <a:pt x="0" y="0"/>
                  </a:lnTo>
                  <a:lnTo>
                    <a:pt x="611981" y="0"/>
                  </a:lnTo>
                  <a:lnTo>
                    <a:pt x="611981" y="651504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838292" y="5194174"/>
              <a:ext cx="739775" cy="781685"/>
            </a:xfrm>
            <a:custGeom>
              <a:avLst/>
              <a:gdLst/>
              <a:ahLst/>
              <a:cxnLst/>
              <a:rect l="l" t="t" r="r" b="b"/>
              <a:pathLst>
                <a:path w="739775" h="781685">
                  <a:moveTo>
                    <a:pt x="675627" y="781315"/>
                  </a:moveTo>
                  <a:lnTo>
                    <a:pt x="445522" y="781315"/>
                  </a:lnTo>
                  <a:lnTo>
                    <a:pt x="421119" y="776187"/>
                  </a:lnTo>
                  <a:lnTo>
                    <a:pt x="400847" y="762333"/>
                  </a:lnTo>
                  <a:lnTo>
                    <a:pt x="387001" y="742050"/>
                  </a:lnTo>
                  <a:lnTo>
                    <a:pt x="381876" y="717634"/>
                  </a:lnTo>
                  <a:lnTo>
                    <a:pt x="381876" y="710286"/>
                  </a:lnTo>
                  <a:lnTo>
                    <a:pt x="380002" y="672552"/>
                  </a:lnTo>
                  <a:lnTo>
                    <a:pt x="364320" y="600758"/>
                  </a:lnTo>
                  <a:lnTo>
                    <a:pt x="342709" y="551084"/>
                  </a:lnTo>
                  <a:lnTo>
                    <a:pt x="315546" y="507368"/>
                  </a:lnTo>
                  <a:lnTo>
                    <a:pt x="282774" y="468880"/>
                  </a:lnTo>
                  <a:lnTo>
                    <a:pt x="245077" y="436047"/>
                  </a:lnTo>
                  <a:lnTo>
                    <a:pt x="203142" y="409298"/>
                  </a:lnTo>
                  <a:lnTo>
                    <a:pt x="157652" y="389061"/>
                  </a:lnTo>
                  <a:lnTo>
                    <a:pt x="109293" y="375765"/>
                  </a:lnTo>
                  <a:lnTo>
                    <a:pt x="58750" y="369838"/>
                  </a:lnTo>
                  <a:lnTo>
                    <a:pt x="36145" y="363677"/>
                  </a:lnTo>
                  <a:lnTo>
                    <a:pt x="17441" y="349938"/>
                  </a:lnTo>
                  <a:lnTo>
                    <a:pt x="4704" y="330229"/>
                  </a:lnTo>
                  <a:lnTo>
                    <a:pt x="0" y="306158"/>
                  </a:lnTo>
                  <a:lnTo>
                    <a:pt x="0" y="63680"/>
                  </a:lnTo>
                  <a:lnTo>
                    <a:pt x="5125" y="39264"/>
                  </a:lnTo>
                  <a:lnTo>
                    <a:pt x="18971" y="18981"/>
                  </a:lnTo>
                  <a:lnTo>
                    <a:pt x="39243" y="5128"/>
                  </a:lnTo>
                  <a:lnTo>
                    <a:pt x="63646" y="0"/>
                  </a:lnTo>
                  <a:lnTo>
                    <a:pt x="675627" y="0"/>
                  </a:lnTo>
                  <a:lnTo>
                    <a:pt x="700029" y="5128"/>
                  </a:lnTo>
                  <a:lnTo>
                    <a:pt x="720301" y="18981"/>
                  </a:lnTo>
                  <a:lnTo>
                    <a:pt x="734147" y="39264"/>
                  </a:lnTo>
                  <a:lnTo>
                    <a:pt x="739273" y="63680"/>
                  </a:lnTo>
                  <a:lnTo>
                    <a:pt x="739273" y="127361"/>
                  </a:lnTo>
                  <a:lnTo>
                    <a:pt x="124844" y="127361"/>
                  </a:lnTo>
                  <a:lnTo>
                    <a:pt x="124844" y="249824"/>
                  </a:lnTo>
                  <a:lnTo>
                    <a:pt x="170669" y="260398"/>
                  </a:lnTo>
                  <a:lnTo>
                    <a:pt x="214923" y="275627"/>
                  </a:lnTo>
                  <a:lnTo>
                    <a:pt x="257304" y="295272"/>
                  </a:lnTo>
                  <a:lnTo>
                    <a:pt x="297508" y="319089"/>
                  </a:lnTo>
                  <a:lnTo>
                    <a:pt x="335234" y="346837"/>
                  </a:lnTo>
                  <a:lnTo>
                    <a:pt x="370180" y="378275"/>
                  </a:lnTo>
                  <a:lnTo>
                    <a:pt x="402043" y="413159"/>
                  </a:lnTo>
                  <a:lnTo>
                    <a:pt x="430522" y="451249"/>
                  </a:lnTo>
                  <a:lnTo>
                    <a:pt x="455314" y="492302"/>
                  </a:lnTo>
                  <a:lnTo>
                    <a:pt x="457761" y="499649"/>
                  </a:lnTo>
                  <a:lnTo>
                    <a:pt x="462657" y="506997"/>
                  </a:lnTo>
                  <a:lnTo>
                    <a:pt x="479831" y="546836"/>
                  </a:lnTo>
                  <a:lnTo>
                    <a:pt x="499185" y="617635"/>
                  </a:lnTo>
                  <a:lnTo>
                    <a:pt x="504272" y="653953"/>
                  </a:lnTo>
                  <a:lnTo>
                    <a:pt x="739273" y="653953"/>
                  </a:lnTo>
                  <a:lnTo>
                    <a:pt x="739273" y="717634"/>
                  </a:lnTo>
                  <a:lnTo>
                    <a:pt x="733115" y="742050"/>
                  </a:lnTo>
                  <a:lnTo>
                    <a:pt x="719383" y="762333"/>
                  </a:lnTo>
                  <a:lnTo>
                    <a:pt x="699685" y="776187"/>
                  </a:lnTo>
                  <a:lnTo>
                    <a:pt x="675627" y="781315"/>
                  </a:lnTo>
                  <a:close/>
                </a:path>
                <a:path w="739775" h="781685">
                  <a:moveTo>
                    <a:pt x="739273" y="653953"/>
                  </a:moveTo>
                  <a:lnTo>
                    <a:pt x="611981" y="653953"/>
                  </a:lnTo>
                  <a:lnTo>
                    <a:pt x="611981" y="127361"/>
                  </a:lnTo>
                  <a:lnTo>
                    <a:pt x="739273" y="127361"/>
                  </a:lnTo>
                  <a:lnTo>
                    <a:pt x="739273" y="653953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336422" y="7383817"/>
              <a:ext cx="577850" cy="242570"/>
            </a:xfrm>
            <a:custGeom>
              <a:avLst/>
              <a:gdLst/>
              <a:ahLst/>
              <a:cxnLst/>
              <a:rect l="l" t="t" r="r" b="b"/>
              <a:pathLst>
                <a:path w="577850" h="242570">
                  <a:moveTo>
                    <a:pt x="423491" y="242477"/>
                  </a:moveTo>
                  <a:lnTo>
                    <a:pt x="156667" y="242477"/>
                  </a:lnTo>
                  <a:lnTo>
                    <a:pt x="107473" y="234639"/>
                  </a:lnTo>
                  <a:lnTo>
                    <a:pt x="64507" y="212693"/>
                  </a:lnTo>
                  <a:lnTo>
                    <a:pt x="30471" y="178992"/>
                  </a:lnTo>
                  <a:lnTo>
                    <a:pt x="8068" y="135885"/>
                  </a:lnTo>
                  <a:lnTo>
                    <a:pt x="0" y="85724"/>
                  </a:lnTo>
                  <a:lnTo>
                    <a:pt x="0" y="0"/>
                  </a:lnTo>
                  <a:lnTo>
                    <a:pt x="577710" y="0"/>
                  </a:lnTo>
                  <a:lnTo>
                    <a:pt x="577710" y="85724"/>
                  </a:lnTo>
                  <a:lnTo>
                    <a:pt x="569896" y="134944"/>
                  </a:lnTo>
                  <a:lnTo>
                    <a:pt x="548100" y="177933"/>
                  </a:lnTo>
                  <a:lnTo>
                    <a:pt x="514788" y="211988"/>
                  </a:lnTo>
                  <a:lnTo>
                    <a:pt x="472429" y="234404"/>
                  </a:lnTo>
                  <a:lnTo>
                    <a:pt x="423491" y="242477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275223" y="7320136"/>
              <a:ext cx="705485" cy="367665"/>
            </a:xfrm>
            <a:custGeom>
              <a:avLst/>
              <a:gdLst/>
              <a:ahLst/>
              <a:cxnLst/>
              <a:rect l="l" t="t" r="r" b="b"/>
              <a:pathLst>
                <a:path w="705484" h="367665">
                  <a:moveTo>
                    <a:pt x="484689" y="367389"/>
                  </a:moveTo>
                  <a:lnTo>
                    <a:pt x="217865" y="367389"/>
                  </a:lnTo>
                  <a:lnTo>
                    <a:pt x="168028" y="361612"/>
                  </a:lnTo>
                  <a:lnTo>
                    <a:pt x="122217" y="345167"/>
                  </a:lnTo>
                  <a:lnTo>
                    <a:pt x="81759" y="319382"/>
                  </a:lnTo>
                  <a:lnTo>
                    <a:pt x="47980" y="285585"/>
                  </a:lnTo>
                  <a:lnTo>
                    <a:pt x="22209" y="245105"/>
                  </a:lnTo>
                  <a:lnTo>
                    <a:pt x="5773" y="199268"/>
                  </a:lnTo>
                  <a:lnTo>
                    <a:pt x="0" y="149405"/>
                  </a:lnTo>
                  <a:lnTo>
                    <a:pt x="0" y="0"/>
                  </a:lnTo>
                  <a:lnTo>
                    <a:pt x="705002" y="0"/>
                  </a:lnTo>
                  <a:lnTo>
                    <a:pt x="705002" y="124912"/>
                  </a:lnTo>
                  <a:lnTo>
                    <a:pt x="124844" y="124912"/>
                  </a:lnTo>
                  <a:lnTo>
                    <a:pt x="124844" y="149405"/>
                  </a:lnTo>
                  <a:lnTo>
                    <a:pt x="132149" y="185646"/>
                  </a:lnTo>
                  <a:lnTo>
                    <a:pt x="152077" y="215228"/>
                  </a:lnTo>
                  <a:lnTo>
                    <a:pt x="181643" y="235167"/>
                  </a:lnTo>
                  <a:lnTo>
                    <a:pt x="217865" y="242477"/>
                  </a:lnTo>
                  <a:lnTo>
                    <a:pt x="682216" y="242477"/>
                  </a:lnTo>
                  <a:lnTo>
                    <a:pt x="681236" y="245105"/>
                  </a:lnTo>
                  <a:lnTo>
                    <a:pt x="655030" y="285585"/>
                  </a:lnTo>
                  <a:lnTo>
                    <a:pt x="620987" y="319382"/>
                  </a:lnTo>
                  <a:lnTo>
                    <a:pt x="580393" y="345167"/>
                  </a:lnTo>
                  <a:lnTo>
                    <a:pt x="534532" y="361612"/>
                  </a:lnTo>
                  <a:lnTo>
                    <a:pt x="484689" y="367389"/>
                  </a:lnTo>
                  <a:close/>
                </a:path>
                <a:path w="705484" h="367665">
                  <a:moveTo>
                    <a:pt x="682216" y="242477"/>
                  </a:moveTo>
                  <a:lnTo>
                    <a:pt x="484689" y="242477"/>
                  </a:lnTo>
                  <a:lnTo>
                    <a:pt x="520910" y="235167"/>
                  </a:lnTo>
                  <a:lnTo>
                    <a:pt x="550477" y="215228"/>
                  </a:lnTo>
                  <a:lnTo>
                    <a:pt x="570404" y="185646"/>
                  </a:lnTo>
                  <a:lnTo>
                    <a:pt x="577710" y="149405"/>
                  </a:lnTo>
                  <a:lnTo>
                    <a:pt x="577710" y="124912"/>
                  </a:lnTo>
                  <a:lnTo>
                    <a:pt x="705002" y="124912"/>
                  </a:lnTo>
                  <a:lnTo>
                    <a:pt x="705002" y="149405"/>
                  </a:lnTo>
                  <a:lnTo>
                    <a:pt x="698322" y="199268"/>
                  </a:lnTo>
                  <a:lnTo>
                    <a:pt x="682216" y="242477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655853" y="7383817"/>
              <a:ext cx="577850" cy="242570"/>
            </a:xfrm>
            <a:custGeom>
              <a:avLst/>
              <a:gdLst/>
              <a:ahLst/>
              <a:cxnLst/>
              <a:rect l="l" t="t" r="r" b="b"/>
              <a:pathLst>
                <a:path w="577850" h="242570">
                  <a:moveTo>
                    <a:pt x="423491" y="242477"/>
                  </a:moveTo>
                  <a:lnTo>
                    <a:pt x="156667" y="242477"/>
                  </a:lnTo>
                  <a:lnTo>
                    <a:pt x="107473" y="234639"/>
                  </a:lnTo>
                  <a:lnTo>
                    <a:pt x="64507" y="212693"/>
                  </a:lnTo>
                  <a:lnTo>
                    <a:pt x="30471" y="178992"/>
                  </a:lnTo>
                  <a:lnTo>
                    <a:pt x="8068" y="135885"/>
                  </a:lnTo>
                  <a:lnTo>
                    <a:pt x="0" y="85724"/>
                  </a:lnTo>
                  <a:lnTo>
                    <a:pt x="0" y="0"/>
                  </a:lnTo>
                  <a:lnTo>
                    <a:pt x="577710" y="0"/>
                  </a:lnTo>
                  <a:lnTo>
                    <a:pt x="577710" y="85724"/>
                  </a:lnTo>
                  <a:lnTo>
                    <a:pt x="571071" y="134944"/>
                  </a:lnTo>
                  <a:lnTo>
                    <a:pt x="549862" y="177933"/>
                  </a:lnTo>
                  <a:lnTo>
                    <a:pt x="516551" y="211988"/>
                  </a:lnTo>
                  <a:lnTo>
                    <a:pt x="473605" y="234404"/>
                  </a:lnTo>
                  <a:lnTo>
                    <a:pt x="423491" y="242477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594655" y="7320136"/>
              <a:ext cx="705485" cy="367665"/>
            </a:xfrm>
            <a:custGeom>
              <a:avLst/>
              <a:gdLst/>
              <a:ahLst/>
              <a:cxnLst/>
              <a:rect l="l" t="t" r="r" b="b"/>
              <a:pathLst>
                <a:path w="705484" h="367665">
                  <a:moveTo>
                    <a:pt x="484689" y="367389"/>
                  </a:moveTo>
                  <a:lnTo>
                    <a:pt x="217865" y="367389"/>
                  </a:lnTo>
                  <a:lnTo>
                    <a:pt x="168028" y="361612"/>
                  </a:lnTo>
                  <a:lnTo>
                    <a:pt x="122217" y="345167"/>
                  </a:lnTo>
                  <a:lnTo>
                    <a:pt x="81759" y="319382"/>
                  </a:lnTo>
                  <a:lnTo>
                    <a:pt x="47980" y="285585"/>
                  </a:lnTo>
                  <a:lnTo>
                    <a:pt x="22209" y="245105"/>
                  </a:lnTo>
                  <a:lnTo>
                    <a:pt x="5773" y="199268"/>
                  </a:lnTo>
                  <a:lnTo>
                    <a:pt x="0" y="149405"/>
                  </a:lnTo>
                  <a:lnTo>
                    <a:pt x="0" y="0"/>
                  </a:lnTo>
                  <a:lnTo>
                    <a:pt x="705002" y="0"/>
                  </a:lnTo>
                  <a:lnTo>
                    <a:pt x="705002" y="124912"/>
                  </a:lnTo>
                  <a:lnTo>
                    <a:pt x="124844" y="124912"/>
                  </a:lnTo>
                  <a:lnTo>
                    <a:pt x="124844" y="149405"/>
                  </a:lnTo>
                  <a:lnTo>
                    <a:pt x="132149" y="185646"/>
                  </a:lnTo>
                  <a:lnTo>
                    <a:pt x="152077" y="215228"/>
                  </a:lnTo>
                  <a:lnTo>
                    <a:pt x="181643" y="235167"/>
                  </a:lnTo>
                  <a:lnTo>
                    <a:pt x="217865" y="242477"/>
                  </a:lnTo>
                  <a:lnTo>
                    <a:pt x="683680" y="242477"/>
                  </a:lnTo>
                  <a:lnTo>
                    <a:pt x="682735" y="245105"/>
                  </a:lnTo>
                  <a:lnTo>
                    <a:pt x="656828" y="285585"/>
                  </a:lnTo>
                  <a:lnTo>
                    <a:pt x="622786" y="319382"/>
                  </a:lnTo>
                  <a:lnTo>
                    <a:pt x="581892" y="345167"/>
                  </a:lnTo>
                  <a:lnTo>
                    <a:pt x="535431" y="361612"/>
                  </a:lnTo>
                  <a:lnTo>
                    <a:pt x="484689" y="367389"/>
                  </a:lnTo>
                  <a:close/>
                </a:path>
                <a:path w="705484" h="367665">
                  <a:moveTo>
                    <a:pt x="683680" y="242477"/>
                  </a:moveTo>
                  <a:lnTo>
                    <a:pt x="484689" y="242477"/>
                  </a:lnTo>
                  <a:lnTo>
                    <a:pt x="520910" y="235167"/>
                  </a:lnTo>
                  <a:lnTo>
                    <a:pt x="550477" y="215228"/>
                  </a:lnTo>
                  <a:lnTo>
                    <a:pt x="570404" y="185646"/>
                  </a:lnTo>
                  <a:lnTo>
                    <a:pt x="577710" y="149405"/>
                  </a:lnTo>
                  <a:lnTo>
                    <a:pt x="577710" y="124912"/>
                  </a:lnTo>
                  <a:lnTo>
                    <a:pt x="705002" y="124912"/>
                  </a:lnTo>
                  <a:lnTo>
                    <a:pt x="705002" y="149405"/>
                  </a:lnTo>
                  <a:lnTo>
                    <a:pt x="699221" y="199268"/>
                  </a:lnTo>
                  <a:lnTo>
                    <a:pt x="683680" y="242477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322981" y="4692075"/>
              <a:ext cx="3924300" cy="279400"/>
            </a:xfrm>
            <a:custGeom>
              <a:avLst/>
              <a:gdLst/>
              <a:ahLst/>
              <a:cxnLst/>
              <a:rect l="l" t="t" r="r" b="b"/>
              <a:pathLst>
                <a:path w="3924300" h="279400">
                  <a:moveTo>
                    <a:pt x="3821210" y="279216"/>
                  </a:moveTo>
                  <a:lnTo>
                    <a:pt x="102812" y="279216"/>
                  </a:lnTo>
                  <a:lnTo>
                    <a:pt x="73131" y="274853"/>
                  </a:lnTo>
                  <a:lnTo>
                    <a:pt x="25703" y="244084"/>
                  </a:lnTo>
                  <a:lnTo>
                    <a:pt x="6196" y="210828"/>
                  </a:lnTo>
                  <a:lnTo>
                    <a:pt x="0" y="178796"/>
                  </a:lnTo>
                  <a:lnTo>
                    <a:pt x="0" y="102869"/>
                  </a:lnTo>
                  <a:lnTo>
                    <a:pt x="8146" y="63030"/>
                  </a:lnTo>
                  <a:lnTo>
                    <a:pt x="30293" y="30309"/>
                  </a:lnTo>
                  <a:lnTo>
                    <a:pt x="62995" y="8151"/>
                  </a:lnTo>
                  <a:lnTo>
                    <a:pt x="102812" y="0"/>
                  </a:lnTo>
                  <a:lnTo>
                    <a:pt x="3823658" y="0"/>
                  </a:lnTo>
                  <a:lnTo>
                    <a:pt x="3863093" y="7807"/>
                  </a:lnTo>
                  <a:lnTo>
                    <a:pt x="3894954" y="29391"/>
                  </a:lnTo>
                  <a:lnTo>
                    <a:pt x="3916259" y="61997"/>
                  </a:lnTo>
                  <a:lnTo>
                    <a:pt x="3924023" y="102869"/>
                  </a:lnTo>
                  <a:lnTo>
                    <a:pt x="3924023" y="178796"/>
                  </a:lnTo>
                  <a:lnTo>
                    <a:pt x="3914232" y="220433"/>
                  </a:lnTo>
                  <a:lnTo>
                    <a:pt x="3876901" y="262683"/>
                  </a:lnTo>
                  <a:lnTo>
                    <a:pt x="3821210" y="279216"/>
                  </a:lnTo>
                  <a:close/>
                </a:path>
              </a:pathLst>
            </a:custGeom>
            <a:solidFill>
              <a:srgbClr val="58585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912885" y="4354077"/>
              <a:ext cx="210521" cy="210636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3789288" y="3636442"/>
              <a:ext cx="994410" cy="301625"/>
            </a:xfrm>
            <a:custGeom>
              <a:avLst/>
              <a:gdLst/>
              <a:ahLst/>
              <a:cxnLst/>
              <a:rect l="l" t="t" r="r" b="b"/>
              <a:pathLst>
                <a:path w="994409" h="301625">
                  <a:moveTo>
                    <a:pt x="920419" y="301259"/>
                  </a:moveTo>
                  <a:lnTo>
                    <a:pt x="73437" y="301259"/>
                  </a:lnTo>
                  <a:lnTo>
                    <a:pt x="44406" y="295289"/>
                  </a:lnTo>
                  <a:lnTo>
                    <a:pt x="21113" y="279216"/>
                  </a:lnTo>
                  <a:lnTo>
                    <a:pt x="5622" y="255795"/>
                  </a:lnTo>
                  <a:lnTo>
                    <a:pt x="0" y="227781"/>
                  </a:lnTo>
                  <a:lnTo>
                    <a:pt x="0" y="73477"/>
                  </a:lnTo>
                  <a:lnTo>
                    <a:pt x="5966" y="44431"/>
                  </a:lnTo>
                  <a:lnTo>
                    <a:pt x="22031" y="21124"/>
                  </a:lnTo>
                  <a:lnTo>
                    <a:pt x="45439" y="5625"/>
                  </a:lnTo>
                  <a:lnTo>
                    <a:pt x="73437" y="0"/>
                  </a:lnTo>
                  <a:lnTo>
                    <a:pt x="920419" y="0"/>
                  </a:lnTo>
                  <a:lnTo>
                    <a:pt x="949450" y="5970"/>
                  </a:lnTo>
                  <a:lnTo>
                    <a:pt x="972744" y="22043"/>
                  </a:lnTo>
                  <a:lnTo>
                    <a:pt x="988234" y="45464"/>
                  </a:lnTo>
                  <a:lnTo>
                    <a:pt x="993857" y="73477"/>
                  </a:lnTo>
                  <a:lnTo>
                    <a:pt x="993857" y="225332"/>
                  </a:lnTo>
                  <a:lnTo>
                    <a:pt x="988234" y="254761"/>
                  </a:lnTo>
                  <a:lnTo>
                    <a:pt x="972744" y="278909"/>
                  </a:lnTo>
                  <a:lnTo>
                    <a:pt x="949450" y="295251"/>
                  </a:lnTo>
                  <a:lnTo>
                    <a:pt x="920419" y="301259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735433" y="3582558"/>
              <a:ext cx="1101725" cy="409575"/>
            </a:xfrm>
            <a:custGeom>
              <a:avLst/>
              <a:gdLst/>
              <a:ahLst/>
              <a:cxnLst/>
              <a:rect l="l" t="t" r="r" b="b"/>
              <a:pathLst>
                <a:path w="1101725" h="409575">
                  <a:moveTo>
                    <a:pt x="974274" y="409027"/>
                  </a:moveTo>
                  <a:lnTo>
                    <a:pt x="127292" y="409027"/>
                  </a:lnTo>
                  <a:lnTo>
                    <a:pt x="77453" y="398770"/>
                  </a:lnTo>
                  <a:lnTo>
                    <a:pt x="37024" y="371063"/>
                  </a:lnTo>
                  <a:lnTo>
                    <a:pt x="9906" y="330497"/>
                  </a:lnTo>
                  <a:lnTo>
                    <a:pt x="0" y="281665"/>
                  </a:lnTo>
                  <a:lnTo>
                    <a:pt x="0" y="127361"/>
                  </a:lnTo>
                  <a:lnTo>
                    <a:pt x="10250" y="77496"/>
                  </a:lnTo>
                  <a:lnTo>
                    <a:pt x="37942" y="37045"/>
                  </a:lnTo>
                  <a:lnTo>
                    <a:pt x="78486" y="9911"/>
                  </a:lnTo>
                  <a:lnTo>
                    <a:pt x="127292" y="0"/>
                  </a:lnTo>
                  <a:lnTo>
                    <a:pt x="974273" y="0"/>
                  </a:lnTo>
                  <a:lnTo>
                    <a:pt x="1024112" y="10256"/>
                  </a:lnTo>
                  <a:lnTo>
                    <a:pt x="1064541" y="37963"/>
                  </a:lnTo>
                  <a:lnTo>
                    <a:pt x="1091659" y="78529"/>
                  </a:lnTo>
                  <a:lnTo>
                    <a:pt x="1097590" y="107767"/>
                  </a:lnTo>
                  <a:lnTo>
                    <a:pt x="127292" y="107767"/>
                  </a:lnTo>
                  <a:lnTo>
                    <a:pt x="119068" y="109451"/>
                  </a:lnTo>
                  <a:lnTo>
                    <a:pt x="112910" y="113890"/>
                  </a:lnTo>
                  <a:lnTo>
                    <a:pt x="109047" y="120167"/>
                  </a:lnTo>
                  <a:lnTo>
                    <a:pt x="107708" y="127361"/>
                  </a:lnTo>
                  <a:lnTo>
                    <a:pt x="107708" y="279216"/>
                  </a:lnTo>
                  <a:lnTo>
                    <a:pt x="109391" y="287444"/>
                  </a:lnTo>
                  <a:lnTo>
                    <a:pt x="113828" y="293605"/>
                  </a:lnTo>
                  <a:lnTo>
                    <a:pt x="120101" y="297470"/>
                  </a:lnTo>
                  <a:lnTo>
                    <a:pt x="127292" y="298810"/>
                  </a:lnTo>
                  <a:lnTo>
                    <a:pt x="1097703" y="298810"/>
                  </a:lnTo>
                  <a:lnTo>
                    <a:pt x="1091659" y="329464"/>
                  </a:lnTo>
                  <a:lnTo>
                    <a:pt x="1064541" y="370757"/>
                  </a:lnTo>
                  <a:lnTo>
                    <a:pt x="1024112" y="398732"/>
                  </a:lnTo>
                  <a:lnTo>
                    <a:pt x="974274" y="409027"/>
                  </a:lnTo>
                  <a:close/>
                </a:path>
                <a:path w="1101725" h="409575">
                  <a:moveTo>
                    <a:pt x="1097703" y="298810"/>
                  </a:moveTo>
                  <a:lnTo>
                    <a:pt x="974273" y="298810"/>
                  </a:lnTo>
                  <a:lnTo>
                    <a:pt x="982497" y="297126"/>
                  </a:lnTo>
                  <a:lnTo>
                    <a:pt x="988655" y="292687"/>
                  </a:lnTo>
                  <a:lnTo>
                    <a:pt x="992518" y="286410"/>
                  </a:lnTo>
                  <a:lnTo>
                    <a:pt x="993857" y="279216"/>
                  </a:lnTo>
                  <a:lnTo>
                    <a:pt x="993857" y="127361"/>
                  </a:lnTo>
                  <a:lnTo>
                    <a:pt x="992174" y="119133"/>
                  </a:lnTo>
                  <a:lnTo>
                    <a:pt x="987737" y="112972"/>
                  </a:lnTo>
                  <a:lnTo>
                    <a:pt x="981464" y="109107"/>
                  </a:lnTo>
                  <a:lnTo>
                    <a:pt x="974273" y="107767"/>
                  </a:lnTo>
                  <a:lnTo>
                    <a:pt x="1097590" y="107767"/>
                  </a:lnTo>
                  <a:lnTo>
                    <a:pt x="1101565" y="127361"/>
                  </a:lnTo>
                  <a:lnTo>
                    <a:pt x="1101565" y="279216"/>
                  </a:lnTo>
                  <a:lnTo>
                    <a:pt x="1097703" y="29881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65690" y="5294594"/>
              <a:ext cx="68541" cy="6857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65690" y="5806490"/>
              <a:ext cx="68541" cy="6857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65690" y="6815587"/>
              <a:ext cx="68541" cy="6857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35753" y="5294594"/>
              <a:ext cx="68542" cy="6857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35753" y="5806490"/>
              <a:ext cx="68542" cy="6857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35753" y="6815587"/>
              <a:ext cx="68542" cy="68579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2792982" y="7239310"/>
              <a:ext cx="2988945" cy="144780"/>
            </a:xfrm>
            <a:custGeom>
              <a:avLst/>
              <a:gdLst/>
              <a:ahLst/>
              <a:cxnLst/>
              <a:rect l="l" t="t" r="r" b="b"/>
              <a:pathLst>
                <a:path w="2988944" h="144779">
                  <a:moveTo>
                    <a:pt x="2526258" y="144506"/>
                  </a:moveTo>
                  <a:lnTo>
                    <a:pt x="462657" y="144506"/>
                  </a:lnTo>
                  <a:lnTo>
                    <a:pt x="410311" y="142907"/>
                  </a:lnTo>
                  <a:lnTo>
                    <a:pt x="359081" y="138177"/>
                  </a:lnTo>
                  <a:lnTo>
                    <a:pt x="309055" y="130420"/>
                  </a:lnTo>
                  <a:lnTo>
                    <a:pt x="260322" y="119739"/>
                  </a:lnTo>
                  <a:lnTo>
                    <a:pt x="212969" y="106236"/>
                  </a:lnTo>
                  <a:lnTo>
                    <a:pt x="167085" y="90015"/>
                  </a:lnTo>
                  <a:lnTo>
                    <a:pt x="122758" y="71178"/>
                  </a:lnTo>
                  <a:lnTo>
                    <a:pt x="80076" y="49827"/>
                  </a:lnTo>
                  <a:lnTo>
                    <a:pt x="39127" y="26067"/>
                  </a:lnTo>
                  <a:lnTo>
                    <a:pt x="0" y="0"/>
                  </a:lnTo>
                  <a:lnTo>
                    <a:pt x="2988916" y="0"/>
                  </a:lnTo>
                  <a:lnTo>
                    <a:pt x="2949722" y="26067"/>
                  </a:lnTo>
                  <a:lnTo>
                    <a:pt x="2908604" y="49827"/>
                  </a:lnTo>
                  <a:lnTo>
                    <a:pt x="2865695" y="71178"/>
                  </a:lnTo>
                  <a:lnTo>
                    <a:pt x="2821125" y="90015"/>
                  </a:lnTo>
                  <a:lnTo>
                    <a:pt x="2775028" y="106236"/>
                  </a:lnTo>
                  <a:lnTo>
                    <a:pt x="2727536" y="119739"/>
                  </a:lnTo>
                  <a:lnTo>
                    <a:pt x="2678781" y="130420"/>
                  </a:lnTo>
                  <a:lnTo>
                    <a:pt x="2628895" y="138177"/>
                  </a:lnTo>
                  <a:lnTo>
                    <a:pt x="2578010" y="142907"/>
                  </a:lnTo>
                  <a:lnTo>
                    <a:pt x="2526258" y="144506"/>
                  </a:lnTo>
                  <a:close/>
                </a:path>
              </a:pathLst>
            </a:custGeom>
            <a:solidFill>
              <a:srgbClr val="000000">
                <a:alpha val="148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2450273" y="4907610"/>
              <a:ext cx="3672204" cy="2540000"/>
            </a:xfrm>
            <a:custGeom>
              <a:avLst/>
              <a:gdLst/>
              <a:ahLst/>
              <a:cxnLst/>
              <a:rect l="l" t="t" r="r" b="b"/>
              <a:pathLst>
                <a:path w="3672205" h="2540000">
                  <a:moveTo>
                    <a:pt x="2866520" y="2539887"/>
                  </a:moveTo>
                  <a:lnTo>
                    <a:pt x="805367" y="2539887"/>
                  </a:lnTo>
                  <a:lnTo>
                    <a:pt x="757973" y="2538513"/>
                  </a:lnTo>
                  <a:lnTo>
                    <a:pt x="711309" y="2534441"/>
                  </a:lnTo>
                  <a:lnTo>
                    <a:pt x="665451" y="2527750"/>
                  </a:lnTo>
                  <a:lnTo>
                    <a:pt x="620474" y="2518515"/>
                  </a:lnTo>
                  <a:lnTo>
                    <a:pt x="576451" y="2506814"/>
                  </a:lnTo>
                  <a:lnTo>
                    <a:pt x="533460" y="2492723"/>
                  </a:lnTo>
                  <a:lnTo>
                    <a:pt x="491573" y="2476321"/>
                  </a:lnTo>
                  <a:lnTo>
                    <a:pt x="450867" y="2457683"/>
                  </a:lnTo>
                  <a:lnTo>
                    <a:pt x="411416" y="2436887"/>
                  </a:lnTo>
                  <a:lnTo>
                    <a:pt x="373296" y="2414009"/>
                  </a:lnTo>
                  <a:lnTo>
                    <a:pt x="336580" y="2389128"/>
                  </a:lnTo>
                  <a:lnTo>
                    <a:pt x="301344" y="2362319"/>
                  </a:lnTo>
                  <a:lnTo>
                    <a:pt x="267663" y="2333659"/>
                  </a:lnTo>
                  <a:lnTo>
                    <a:pt x="235612" y="2303227"/>
                  </a:lnTo>
                  <a:lnTo>
                    <a:pt x="205266" y="2271098"/>
                  </a:lnTo>
                  <a:lnTo>
                    <a:pt x="176700" y="2237349"/>
                  </a:lnTo>
                  <a:lnTo>
                    <a:pt x="149988" y="2202058"/>
                  </a:lnTo>
                  <a:lnTo>
                    <a:pt x="125206" y="2165302"/>
                  </a:lnTo>
                  <a:lnTo>
                    <a:pt x="102428" y="2127157"/>
                  </a:lnTo>
                  <a:lnTo>
                    <a:pt x="81730" y="2087701"/>
                  </a:lnTo>
                  <a:lnTo>
                    <a:pt x="63187" y="2047011"/>
                  </a:lnTo>
                  <a:lnTo>
                    <a:pt x="46872" y="2005163"/>
                  </a:lnTo>
                  <a:lnTo>
                    <a:pt x="32862" y="1962234"/>
                  </a:lnTo>
                  <a:lnTo>
                    <a:pt x="21232" y="1918302"/>
                  </a:lnTo>
                  <a:lnTo>
                    <a:pt x="12055" y="1873444"/>
                  </a:lnTo>
                  <a:lnTo>
                    <a:pt x="5407" y="1827736"/>
                  </a:lnTo>
                  <a:lnTo>
                    <a:pt x="1364" y="1781255"/>
                  </a:lnTo>
                  <a:lnTo>
                    <a:pt x="0" y="1734079"/>
                  </a:lnTo>
                  <a:lnTo>
                    <a:pt x="0" y="0"/>
                  </a:lnTo>
                  <a:lnTo>
                    <a:pt x="3671887" y="0"/>
                  </a:lnTo>
                  <a:lnTo>
                    <a:pt x="3671887" y="127361"/>
                  </a:lnTo>
                  <a:lnTo>
                    <a:pt x="124844" y="127361"/>
                  </a:lnTo>
                  <a:lnTo>
                    <a:pt x="124844" y="1734079"/>
                  </a:lnTo>
                  <a:lnTo>
                    <a:pt x="126546" y="1782536"/>
                  </a:lnTo>
                  <a:lnTo>
                    <a:pt x="131576" y="1830072"/>
                  </a:lnTo>
                  <a:lnTo>
                    <a:pt x="139820" y="1876573"/>
                  </a:lnTo>
                  <a:lnTo>
                    <a:pt x="151163" y="1921925"/>
                  </a:lnTo>
                  <a:lnTo>
                    <a:pt x="165490" y="1966012"/>
                  </a:lnTo>
                  <a:lnTo>
                    <a:pt x="182686" y="2008720"/>
                  </a:lnTo>
                  <a:lnTo>
                    <a:pt x="202637" y="2049933"/>
                  </a:lnTo>
                  <a:lnTo>
                    <a:pt x="225228" y="2089538"/>
                  </a:lnTo>
                  <a:lnTo>
                    <a:pt x="250345" y="2127419"/>
                  </a:lnTo>
                  <a:lnTo>
                    <a:pt x="277872" y="2163462"/>
                  </a:lnTo>
                  <a:lnTo>
                    <a:pt x="307695" y="2197552"/>
                  </a:lnTo>
                  <a:lnTo>
                    <a:pt x="339699" y="2229574"/>
                  </a:lnTo>
                  <a:lnTo>
                    <a:pt x="373770" y="2259413"/>
                  </a:lnTo>
                  <a:lnTo>
                    <a:pt x="409794" y="2286955"/>
                  </a:lnTo>
                  <a:lnTo>
                    <a:pt x="447654" y="2312085"/>
                  </a:lnTo>
                  <a:lnTo>
                    <a:pt x="487237" y="2334689"/>
                  </a:lnTo>
                  <a:lnTo>
                    <a:pt x="528428" y="2354651"/>
                  </a:lnTo>
                  <a:lnTo>
                    <a:pt x="571112" y="2371856"/>
                  </a:lnTo>
                  <a:lnTo>
                    <a:pt x="615175" y="2386191"/>
                  </a:lnTo>
                  <a:lnTo>
                    <a:pt x="660502" y="2397540"/>
                  </a:lnTo>
                  <a:lnTo>
                    <a:pt x="706978" y="2405788"/>
                  </a:lnTo>
                  <a:lnTo>
                    <a:pt x="754489" y="2410822"/>
                  </a:lnTo>
                  <a:lnTo>
                    <a:pt x="802919" y="2412525"/>
                  </a:lnTo>
                  <a:lnTo>
                    <a:pt x="3300781" y="2412525"/>
                  </a:lnTo>
                  <a:lnTo>
                    <a:pt x="3298591" y="2414009"/>
                  </a:lnTo>
                  <a:lnTo>
                    <a:pt x="3260470" y="2436887"/>
                  </a:lnTo>
                  <a:lnTo>
                    <a:pt x="3221019" y="2457683"/>
                  </a:lnTo>
                  <a:lnTo>
                    <a:pt x="3180313" y="2476321"/>
                  </a:lnTo>
                  <a:lnTo>
                    <a:pt x="3138427" y="2492723"/>
                  </a:lnTo>
                  <a:lnTo>
                    <a:pt x="3095435" y="2506814"/>
                  </a:lnTo>
                  <a:lnTo>
                    <a:pt x="3051413" y="2518515"/>
                  </a:lnTo>
                  <a:lnTo>
                    <a:pt x="3006435" y="2527750"/>
                  </a:lnTo>
                  <a:lnTo>
                    <a:pt x="2960577" y="2534441"/>
                  </a:lnTo>
                  <a:lnTo>
                    <a:pt x="2913914" y="2538513"/>
                  </a:lnTo>
                  <a:lnTo>
                    <a:pt x="2866520" y="2539887"/>
                  </a:lnTo>
                  <a:close/>
                </a:path>
                <a:path w="3672205" h="2540000">
                  <a:moveTo>
                    <a:pt x="3300781" y="2412525"/>
                  </a:moveTo>
                  <a:lnTo>
                    <a:pt x="2866520" y="2412525"/>
                  </a:lnTo>
                  <a:lnTo>
                    <a:pt x="2914950" y="2410822"/>
                  </a:lnTo>
                  <a:lnTo>
                    <a:pt x="2962460" y="2405788"/>
                  </a:lnTo>
                  <a:lnTo>
                    <a:pt x="3008936" y="2397540"/>
                  </a:lnTo>
                  <a:lnTo>
                    <a:pt x="3054263" y="2386191"/>
                  </a:lnTo>
                  <a:lnTo>
                    <a:pt x="3098326" y="2371856"/>
                  </a:lnTo>
                  <a:lnTo>
                    <a:pt x="3141010" y="2354651"/>
                  </a:lnTo>
                  <a:lnTo>
                    <a:pt x="3182201" y="2334689"/>
                  </a:lnTo>
                  <a:lnTo>
                    <a:pt x="3221784" y="2312085"/>
                  </a:lnTo>
                  <a:lnTo>
                    <a:pt x="3259645" y="2286955"/>
                  </a:lnTo>
                  <a:lnTo>
                    <a:pt x="3295668" y="2259413"/>
                  </a:lnTo>
                  <a:lnTo>
                    <a:pt x="3329739" y="2229574"/>
                  </a:lnTo>
                  <a:lnTo>
                    <a:pt x="3361744" y="2197552"/>
                  </a:lnTo>
                  <a:lnTo>
                    <a:pt x="3391567" y="2163462"/>
                  </a:lnTo>
                  <a:lnTo>
                    <a:pt x="3419094" y="2127419"/>
                  </a:lnTo>
                  <a:lnTo>
                    <a:pt x="3444210" y="2089538"/>
                  </a:lnTo>
                  <a:lnTo>
                    <a:pt x="3466801" y="2049933"/>
                  </a:lnTo>
                  <a:lnTo>
                    <a:pt x="3486752" y="2008720"/>
                  </a:lnTo>
                  <a:lnTo>
                    <a:pt x="3503948" y="1966012"/>
                  </a:lnTo>
                  <a:lnTo>
                    <a:pt x="3518275" y="1921925"/>
                  </a:lnTo>
                  <a:lnTo>
                    <a:pt x="3529618" y="1876573"/>
                  </a:lnTo>
                  <a:lnTo>
                    <a:pt x="3537862" y="1830072"/>
                  </a:lnTo>
                  <a:lnTo>
                    <a:pt x="3542892" y="1782536"/>
                  </a:lnTo>
                  <a:lnTo>
                    <a:pt x="3544595" y="1734079"/>
                  </a:lnTo>
                  <a:lnTo>
                    <a:pt x="3544595" y="127361"/>
                  </a:lnTo>
                  <a:lnTo>
                    <a:pt x="3671887" y="127361"/>
                  </a:lnTo>
                  <a:lnTo>
                    <a:pt x="3671887" y="1734079"/>
                  </a:lnTo>
                  <a:lnTo>
                    <a:pt x="3670522" y="1781255"/>
                  </a:lnTo>
                  <a:lnTo>
                    <a:pt x="3666479" y="1827736"/>
                  </a:lnTo>
                  <a:lnTo>
                    <a:pt x="3659831" y="1873444"/>
                  </a:lnTo>
                  <a:lnTo>
                    <a:pt x="3650655" y="1918302"/>
                  </a:lnTo>
                  <a:lnTo>
                    <a:pt x="3639024" y="1962234"/>
                  </a:lnTo>
                  <a:lnTo>
                    <a:pt x="3625014" y="2005163"/>
                  </a:lnTo>
                  <a:lnTo>
                    <a:pt x="3608700" y="2047011"/>
                  </a:lnTo>
                  <a:lnTo>
                    <a:pt x="3590156" y="2087701"/>
                  </a:lnTo>
                  <a:lnTo>
                    <a:pt x="3569458" y="2127157"/>
                  </a:lnTo>
                  <a:lnTo>
                    <a:pt x="3546680" y="2165302"/>
                  </a:lnTo>
                  <a:lnTo>
                    <a:pt x="3521898" y="2202058"/>
                  </a:lnTo>
                  <a:lnTo>
                    <a:pt x="3495186" y="2237349"/>
                  </a:lnTo>
                  <a:lnTo>
                    <a:pt x="3466620" y="2271098"/>
                  </a:lnTo>
                  <a:lnTo>
                    <a:pt x="3436274" y="2303227"/>
                  </a:lnTo>
                  <a:lnTo>
                    <a:pt x="3404223" y="2333659"/>
                  </a:lnTo>
                  <a:lnTo>
                    <a:pt x="3370542" y="2362319"/>
                  </a:lnTo>
                  <a:lnTo>
                    <a:pt x="3335306" y="2389128"/>
                  </a:lnTo>
                  <a:lnTo>
                    <a:pt x="3300781" y="2412525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3870069" y="5546868"/>
              <a:ext cx="832485" cy="1062990"/>
            </a:xfrm>
            <a:custGeom>
              <a:avLst/>
              <a:gdLst/>
              <a:ahLst/>
              <a:cxnLst/>
              <a:rect l="l" t="t" r="r" b="b"/>
              <a:pathLst>
                <a:path w="832484" h="1062990">
                  <a:moveTo>
                    <a:pt x="832294" y="1062980"/>
                  </a:moveTo>
                  <a:lnTo>
                    <a:pt x="0" y="1062980"/>
                  </a:lnTo>
                  <a:lnTo>
                    <a:pt x="0" y="301259"/>
                  </a:lnTo>
                  <a:lnTo>
                    <a:pt x="3933" y="252352"/>
                  </a:lnTo>
                  <a:lnTo>
                    <a:pt x="15314" y="205973"/>
                  </a:lnTo>
                  <a:lnTo>
                    <a:pt x="33509" y="162738"/>
                  </a:lnTo>
                  <a:lnTo>
                    <a:pt x="57888" y="123266"/>
                  </a:lnTo>
                  <a:lnTo>
                    <a:pt x="87819" y="88173"/>
                  </a:lnTo>
                  <a:lnTo>
                    <a:pt x="122670" y="58076"/>
                  </a:lnTo>
                  <a:lnTo>
                    <a:pt x="161810" y="33594"/>
                  </a:lnTo>
                  <a:lnTo>
                    <a:pt x="204607" y="15342"/>
                  </a:lnTo>
                  <a:lnTo>
                    <a:pt x="250430" y="3938"/>
                  </a:lnTo>
                  <a:lnTo>
                    <a:pt x="298646" y="0"/>
                  </a:lnTo>
                  <a:lnTo>
                    <a:pt x="528751" y="0"/>
                  </a:lnTo>
                  <a:lnTo>
                    <a:pt x="578295" y="3938"/>
                  </a:lnTo>
                  <a:lnTo>
                    <a:pt x="625180" y="15342"/>
                  </a:lnTo>
                  <a:lnTo>
                    <a:pt x="668804" y="33594"/>
                  </a:lnTo>
                  <a:lnTo>
                    <a:pt x="708566" y="58076"/>
                  </a:lnTo>
                  <a:lnTo>
                    <a:pt x="743863" y="88173"/>
                  </a:lnTo>
                  <a:lnTo>
                    <a:pt x="774092" y="123266"/>
                  </a:lnTo>
                  <a:lnTo>
                    <a:pt x="798652" y="162738"/>
                  </a:lnTo>
                  <a:lnTo>
                    <a:pt x="816941" y="205973"/>
                  </a:lnTo>
                  <a:lnTo>
                    <a:pt x="828355" y="252352"/>
                  </a:lnTo>
                  <a:lnTo>
                    <a:pt x="832294" y="301259"/>
                  </a:lnTo>
                  <a:lnTo>
                    <a:pt x="832294" y="1062980"/>
                  </a:lnTo>
                  <a:close/>
                </a:path>
              </a:pathLst>
            </a:custGeom>
            <a:solidFill>
              <a:srgbClr val="000000">
                <a:alpha val="148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2516358" y="6663740"/>
              <a:ext cx="3542665" cy="71120"/>
            </a:xfrm>
            <a:custGeom>
              <a:avLst/>
              <a:gdLst/>
              <a:ahLst/>
              <a:cxnLst/>
              <a:rect l="l" t="t" r="r" b="b"/>
              <a:pathLst>
                <a:path w="3542665" h="71120">
                  <a:moveTo>
                    <a:pt x="1463865" y="0"/>
                  </a:moveTo>
                  <a:lnTo>
                    <a:pt x="0" y="0"/>
                  </a:lnTo>
                  <a:lnTo>
                    <a:pt x="0" y="71031"/>
                  </a:lnTo>
                  <a:lnTo>
                    <a:pt x="1463865" y="71031"/>
                  </a:lnTo>
                  <a:lnTo>
                    <a:pt x="1463865" y="0"/>
                  </a:lnTo>
                  <a:close/>
                </a:path>
                <a:path w="3542665" h="71120">
                  <a:moveTo>
                    <a:pt x="3542144" y="0"/>
                  </a:moveTo>
                  <a:lnTo>
                    <a:pt x="2075840" y="0"/>
                  </a:lnTo>
                  <a:lnTo>
                    <a:pt x="2075840" y="71031"/>
                  </a:lnTo>
                  <a:lnTo>
                    <a:pt x="3542144" y="71031"/>
                  </a:lnTo>
                  <a:lnTo>
                    <a:pt x="3542144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2296054" y="4831683"/>
              <a:ext cx="4015104" cy="203835"/>
            </a:xfrm>
            <a:custGeom>
              <a:avLst/>
              <a:gdLst/>
              <a:ahLst/>
              <a:cxnLst/>
              <a:rect l="l" t="t" r="r" b="b"/>
              <a:pathLst>
                <a:path w="4015105" h="203835">
                  <a:moveTo>
                    <a:pt x="3848137" y="203288"/>
                  </a:moveTo>
                  <a:lnTo>
                    <a:pt x="129739" y="203288"/>
                  </a:lnTo>
                  <a:lnTo>
                    <a:pt x="92256" y="198887"/>
                  </a:lnTo>
                  <a:lnTo>
                    <a:pt x="57526" y="186450"/>
                  </a:lnTo>
                  <a:lnTo>
                    <a:pt x="26468" y="167124"/>
                  </a:lnTo>
                  <a:lnTo>
                    <a:pt x="0" y="142057"/>
                  </a:lnTo>
                  <a:lnTo>
                    <a:pt x="0" y="0"/>
                  </a:lnTo>
                  <a:lnTo>
                    <a:pt x="4014596" y="0"/>
                  </a:lnTo>
                  <a:lnTo>
                    <a:pt x="4014596" y="36738"/>
                  </a:lnTo>
                  <a:lnTo>
                    <a:pt x="4006334" y="88747"/>
                  </a:lnTo>
                  <a:lnTo>
                    <a:pt x="3974129" y="145425"/>
                  </a:lnTo>
                  <a:lnTo>
                    <a:pt x="3938710" y="176347"/>
                  </a:lnTo>
                  <a:lnTo>
                    <a:pt x="3895948" y="196247"/>
                  </a:lnTo>
                  <a:lnTo>
                    <a:pt x="3848137" y="203288"/>
                  </a:lnTo>
                  <a:close/>
                </a:path>
              </a:pathLst>
            </a:custGeom>
            <a:solidFill>
              <a:srgbClr val="000000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2259335" y="4628394"/>
              <a:ext cx="4053840" cy="407034"/>
            </a:xfrm>
            <a:custGeom>
              <a:avLst/>
              <a:gdLst/>
              <a:ahLst/>
              <a:cxnLst/>
              <a:rect l="l" t="t" r="r" b="b"/>
              <a:pathLst>
                <a:path w="4053840" h="407035">
                  <a:moveTo>
                    <a:pt x="3887304" y="406577"/>
                  </a:moveTo>
                  <a:lnTo>
                    <a:pt x="166458" y="406577"/>
                  </a:lnTo>
                  <a:lnTo>
                    <a:pt x="128975" y="402521"/>
                  </a:lnTo>
                  <a:lnTo>
                    <a:pt x="63187" y="371446"/>
                  </a:lnTo>
                  <a:lnTo>
                    <a:pt x="29834" y="337577"/>
                  </a:lnTo>
                  <a:lnTo>
                    <a:pt x="8261" y="294485"/>
                  </a:lnTo>
                  <a:lnTo>
                    <a:pt x="0" y="242477"/>
                  </a:lnTo>
                  <a:lnTo>
                    <a:pt x="0" y="166549"/>
                  </a:lnTo>
                  <a:lnTo>
                    <a:pt x="6040" y="121896"/>
                  </a:lnTo>
                  <a:lnTo>
                    <a:pt x="23028" y="82004"/>
                  </a:lnTo>
                  <a:lnTo>
                    <a:pt x="49264" y="48372"/>
                  </a:lnTo>
                  <a:lnTo>
                    <a:pt x="83048" y="22496"/>
                  </a:lnTo>
                  <a:lnTo>
                    <a:pt x="122679" y="5873"/>
                  </a:lnTo>
                  <a:lnTo>
                    <a:pt x="166458" y="0"/>
                  </a:lnTo>
                  <a:lnTo>
                    <a:pt x="3887304" y="0"/>
                  </a:lnTo>
                  <a:lnTo>
                    <a:pt x="3930940" y="5873"/>
                  </a:lnTo>
                  <a:lnTo>
                    <a:pt x="3970171" y="22406"/>
                  </a:lnTo>
                  <a:lnTo>
                    <a:pt x="4003580" y="48066"/>
                  </a:lnTo>
                  <a:lnTo>
                    <a:pt x="4029646" y="81279"/>
                  </a:lnTo>
                  <a:lnTo>
                    <a:pt x="4046872" y="120478"/>
                  </a:lnTo>
                  <a:lnTo>
                    <a:pt x="4047573" y="124912"/>
                  </a:lnTo>
                  <a:lnTo>
                    <a:pt x="166458" y="124912"/>
                  </a:lnTo>
                  <a:lnTo>
                    <a:pt x="151044" y="127935"/>
                  </a:lnTo>
                  <a:lnTo>
                    <a:pt x="138613" y="136240"/>
                  </a:lnTo>
                  <a:lnTo>
                    <a:pt x="130313" y="148678"/>
                  </a:lnTo>
                  <a:lnTo>
                    <a:pt x="127292" y="164100"/>
                  </a:lnTo>
                  <a:lnTo>
                    <a:pt x="127292" y="252274"/>
                  </a:lnTo>
                  <a:lnTo>
                    <a:pt x="166458" y="279216"/>
                  </a:lnTo>
                  <a:lnTo>
                    <a:pt x="4049004" y="279216"/>
                  </a:lnTo>
                  <a:lnTo>
                    <a:pt x="4045501" y="292036"/>
                  </a:lnTo>
                  <a:lnTo>
                    <a:pt x="4039075" y="308607"/>
                  </a:lnTo>
                  <a:lnTo>
                    <a:pt x="4011919" y="349747"/>
                  </a:lnTo>
                  <a:lnTo>
                    <a:pt x="3976041" y="380554"/>
                  </a:lnTo>
                  <a:lnTo>
                    <a:pt x="3933738" y="399880"/>
                  </a:lnTo>
                  <a:lnTo>
                    <a:pt x="3887304" y="406577"/>
                  </a:lnTo>
                  <a:close/>
                </a:path>
                <a:path w="4053840" h="407035">
                  <a:moveTo>
                    <a:pt x="4049004" y="279216"/>
                  </a:moveTo>
                  <a:lnTo>
                    <a:pt x="3887304" y="279216"/>
                  </a:lnTo>
                  <a:lnTo>
                    <a:pt x="3899238" y="277838"/>
                  </a:lnTo>
                  <a:lnTo>
                    <a:pt x="3909335" y="273705"/>
                  </a:lnTo>
                  <a:lnTo>
                    <a:pt x="3917597" y="266816"/>
                  </a:lnTo>
                  <a:lnTo>
                    <a:pt x="3924023" y="257172"/>
                  </a:lnTo>
                  <a:lnTo>
                    <a:pt x="3926471" y="252274"/>
                  </a:lnTo>
                  <a:lnTo>
                    <a:pt x="3926471" y="164100"/>
                  </a:lnTo>
                  <a:lnTo>
                    <a:pt x="3923449" y="148678"/>
                  </a:lnTo>
                  <a:lnTo>
                    <a:pt x="3915149" y="136240"/>
                  </a:lnTo>
                  <a:lnTo>
                    <a:pt x="3902718" y="127935"/>
                  </a:lnTo>
                  <a:lnTo>
                    <a:pt x="3887304" y="124912"/>
                  </a:lnTo>
                  <a:lnTo>
                    <a:pt x="4047573" y="124912"/>
                  </a:lnTo>
                  <a:lnTo>
                    <a:pt x="4053763" y="164100"/>
                  </a:lnTo>
                  <a:lnTo>
                    <a:pt x="4053638" y="242477"/>
                  </a:lnTo>
                  <a:lnTo>
                    <a:pt x="4052845" y="257976"/>
                  </a:lnTo>
                  <a:lnTo>
                    <a:pt x="4050091" y="275236"/>
                  </a:lnTo>
                  <a:lnTo>
                    <a:pt x="4049004" y="279216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3282562" y="4265904"/>
              <a:ext cx="247650" cy="426720"/>
            </a:xfrm>
            <a:custGeom>
              <a:avLst/>
              <a:gdLst/>
              <a:ahLst/>
              <a:cxnLst/>
              <a:rect l="l" t="t" r="r" b="b"/>
              <a:pathLst>
                <a:path w="247650" h="426720">
                  <a:moveTo>
                    <a:pt x="151765" y="53886"/>
                  </a:moveTo>
                  <a:lnTo>
                    <a:pt x="0" y="53886"/>
                  </a:lnTo>
                  <a:lnTo>
                    <a:pt x="0" y="426173"/>
                  </a:lnTo>
                  <a:lnTo>
                    <a:pt x="151765" y="426173"/>
                  </a:lnTo>
                  <a:lnTo>
                    <a:pt x="151765" y="53886"/>
                  </a:lnTo>
                  <a:close/>
                </a:path>
                <a:path w="247650" h="426720">
                  <a:moveTo>
                    <a:pt x="247243" y="0"/>
                  </a:moveTo>
                  <a:lnTo>
                    <a:pt x="186042" y="0"/>
                  </a:lnTo>
                  <a:lnTo>
                    <a:pt x="186042" y="423722"/>
                  </a:lnTo>
                  <a:lnTo>
                    <a:pt x="247243" y="423722"/>
                  </a:lnTo>
                  <a:lnTo>
                    <a:pt x="247243" y="0"/>
                  </a:lnTo>
                  <a:close/>
                </a:path>
              </a:pathLst>
            </a:custGeom>
            <a:solidFill>
              <a:srgbClr val="FFFFFF">
                <a:alpha val="11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2369491" y="4106701"/>
              <a:ext cx="3833495" cy="649605"/>
            </a:xfrm>
            <a:custGeom>
              <a:avLst/>
              <a:gdLst/>
              <a:ahLst/>
              <a:cxnLst/>
              <a:rect l="l" t="t" r="r" b="b"/>
              <a:pathLst>
                <a:path w="3833494" h="649604">
                  <a:moveTo>
                    <a:pt x="3833450" y="649055"/>
                  </a:moveTo>
                  <a:lnTo>
                    <a:pt x="0" y="649055"/>
                  </a:lnTo>
                  <a:lnTo>
                    <a:pt x="137083" y="536388"/>
                  </a:lnTo>
                  <a:lnTo>
                    <a:pt x="169887" y="510179"/>
                  </a:lnTo>
                  <a:lnTo>
                    <a:pt x="203735" y="484536"/>
                  </a:lnTo>
                  <a:lnTo>
                    <a:pt x="238604" y="459468"/>
                  </a:lnTo>
                  <a:lnTo>
                    <a:pt x="274469" y="434981"/>
                  </a:lnTo>
                  <a:lnTo>
                    <a:pt x="311307" y="411082"/>
                  </a:lnTo>
                  <a:lnTo>
                    <a:pt x="349093" y="387780"/>
                  </a:lnTo>
                  <a:lnTo>
                    <a:pt x="387805" y="365080"/>
                  </a:lnTo>
                  <a:lnTo>
                    <a:pt x="427418" y="342991"/>
                  </a:lnTo>
                  <a:lnTo>
                    <a:pt x="467908" y="321520"/>
                  </a:lnTo>
                  <a:lnTo>
                    <a:pt x="509252" y="300673"/>
                  </a:lnTo>
                  <a:lnTo>
                    <a:pt x="551426" y="280458"/>
                  </a:lnTo>
                  <a:lnTo>
                    <a:pt x="594406" y="260883"/>
                  </a:lnTo>
                  <a:lnTo>
                    <a:pt x="638168" y="241954"/>
                  </a:lnTo>
                  <a:lnTo>
                    <a:pt x="682688" y="223679"/>
                  </a:lnTo>
                  <a:lnTo>
                    <a:pt x="727942" y="206065"/>
                  </a:lnTo>
                  <a:lnTo>
                    <a:pt x="773908" y="189119"/>
                  </a:lnTo>
                  <a:lnTo>
                    <a:pt x="820560" y="172849"/>
                  </a:lnTo>
                  <a:lnTo>
                    <a:pt x="867875" y="157261"/>
                  </a:lnTo>
                  <a:lnTo>
                    <a:pt x="915895" y="142344"/>
                  </a:lnTo>
                  <a:lnTo>
                    <a:pt x="964399" y="128162"/>
                  </a:lnTo>
                  <a:lnTo>
                    <a:pt x="1013560" y="114666"/>
                  </a:lnTo>
                  <a:lnTo>
                    <a:pt x="1063289" y="101881"/>
                  </a:lnTo>
                  <a:lnTo>
                    <a:pt x="1113562" y="89815"/>
                  </a:lnTo>
                  <a:lnTo>
                    <a:pt x="1164355" y="78475"/>
                  </a:lnTo>
                  <a:lnTo>
                    <a:pt x="1215644" y="67868"/>
                  </a:lnTo>
                  <a:lnTo>
                    <a:pt x="1267406" y="58002"/>
                  </a:lnTo>
                  <a:lnTo>
                    <a:pt x="1319616" y="48884"/>
                  </a:lnTo>
                  <a:lnTo>
                    <a:pt x="1372251" y="40520"/>
                  </a:lnTo>
                  <a:lnTo>
                    <a:pt x="1425287" y="32919"/>
                  </a:lnTo>
                  <a:lnTo>
                    <a:pt x="1478701" y="26087"/>
                  </a:lnTo>
                  <a:lnTo>
                    <a:pt x="1532467" y="20032"/>
                  </a:lnTo>
                  <a:lnTo>
                    <a:pt x="1586680" y="14751"/>
                  </a:lnTo>
                  <a:lnTo>
                    <a:pt x="1641048" y="10275"/>
                  </a:lnTo>
                  <a:lnTo>
                    <a:pt x="1695703" y="6596"/>
                  </a:lnTo>
                  <a:lnTo>
                    <a:pt x="1750622" y="3721"/>
                  </a:lnTo>
                  <a:lnTo>
                    <a:pt x="1805782" y="1659"/>
                  </a:lnTo>
                  <a:lnTo>
                    <a:pt x="1861158" y="416"/>
                  </a:lnTo>
                  <a:lnTo>
                    <a:pt x="1916725" y="0"/>
                  </a:lnTo>
                  <a:lnTo>
                    <a:pt x="1972299" y="416"/>
                  </a:lnTo>
                  <a:lnTo>
                    <a:pt x="2027693" y="1659"/>
                  </a:lnTo>
                  <a:lnTo>
                    <a:pt x="2082882" y="3722"/>
                  </a:lnTo>
                  <a:lnTo>
                    <a:pt x="2137843" y="6598"/>
                  </a:lnTo>
                  <a:lnTo>
                    <a:pt x="2192552" y="10280"/>
                  </a:lnTo>
                  <a:lnTo>
                    <a:pt x="2246985" y="14760"/>
                  </a:lnTo>
                  <a:lnTo>
                    <a:pt x="2300982" y="20016"/>
                  </a:lnTo>
                  <a:lnTo>
                    <a:pt x="2354749" y="26064"/>
                  </a:lnTo>
                  <a:lnTo>
                    <a:pt x="2408162" y="32886"/>
                  </a:lnTo>
                  <a:lnTo>
                    <a:pt x="2461198" y="40475"/>
                  </a:lnTo>
                  <a:lnTo>
                    <a:pt x="2513833" y="48824"/>
                  </a:lnTo>
                  <a:lnTo>
                    <a:pt x="2566043" y="57925"/>
                  </a:lnTo>
                  <a:lnTo>
                    <a:pt x="2617805" y="67770"/>
                  </a:lnTo>
                  <a:lnTo>
                    <a:pt x="2669094" y="78352"/>
                  </a:lnTo>
                  <a:lnTo>
                    <a:pt x="2719887" y="89664"/>
                  </a:lnTo>
                  <a:lnTo>
                    <a:pt x="2770160" y="101698"/>
                  </a:lnTo>
                  <a:lnTo>
                    <a:pt x="2819889" y="114446"/>
                  </a:lnTo>
                  <a:lnTo>
                    <a:pt x="2867075" y="127361"/>
                  </a:lnTo>
                  <a:lnTo>
                    <a:pt x="1916725" y="127361"/>
                  </a:lnTo>
                  <a:lnTo>
                    <a:pt x="1861278" y="127783"/>
                  </a:lnTo>
                  <a:lnTo>
                    <a:pt x="1806030" y="129045"/>
                  </a:lnTo>
                  <a:lnTo>
                    <a:pt x="1751006" y="131139"/>
                  </a:lnTo>
                  <a:lnTo>
                    <a:pt x="1696235" y="134058"/>
                  </a:lnTo>
                  <a:lnTo>
                    <a:pt x="1641741" y="137796"/>
                  </a:lnTo>
                  <a:lnTo>
                    <a:pt x="1587551" y="142344"/>
                  </a:lnTo>
                  <a:lnTo>
                    <a:pt x="1533692" y="147696"/>
                  </a:lnTo>
                  <a:lnTo>
                    <a:pt x="1480191" y="153844"/>
                  </a:lnTo>
                  <a:lnTo>
                    <a:pt x="1427073" y="160782"/>
                  </a:lnTo>
                  <a:lnTo>
                    <a:pt x="1374365" y="168501"/>
                  </a:lnTo>
                  <a:lnTo>
                    <a:pt x="1322094" y="176996"/>
                  </a:lnTo>
                  <a:lnTo>
                    <a:pt x="1270286" y="186258"/>
                  </a:lnTo>
                  <a:lnTo>
                    <a:pt x="1218967" y="196281"/>
                  </a:lnTo>
                  <a:lnTo>
                    <a:pt x="1168165" y="207058"/>
                  </a:lnTo>
                  <a:lnTo>
                    <a:pt x="1117904" y="218581"/>
                  </a:lnTo>
                  <a:lnTo>
                    <a:pt x="1068213" y="230843"/>
                  </a:lnTo>
                  <a:lnTo>
                    <a:pt x="1019116" y="243836"/>
                  </a:lnTo>
                  <a:lnTo>
                    <a:pt x="970642" y="257555"/>
                  </a:lnTo>
                  <a:lnTo>
                    <a:pt x="922815" y="271991"/>
                  </a:lnTo>
                  <a:lnTo>
                    <a:pt x="875663" y="287137"/>
                  </a:lnTo>
                  <a:lnTo>
                    <a:pt x="829212" y="302987"/>
                  </a:lnTo>
                  <a:lnTo>
                    <a:pt x="783489" y="319533"/>
                  </a:lnTo>
                  <a:lnTo>
                    <a:pt x="738520" y="336767"/>
                  </a:lnTo>
                  <a:lnTo>
                    <a:pt x="694330" y="354684"/>
                  </a:lnTo>
                  <a:lnTo>
                    <a:pt x="650948" y="373274"/>
                  </a:lnTo>
                  <a:lnTo>
                    <a:pt x="608399" y="392532"/>
                  </a:lnTo>
                  <a:lnTo>
                    <a:pt x="566710" y="412451"/>
                  </a:lnTo>
                  <a:lnTo>
                    <a:pt x="525907" y="433022"/>
                  </a:lnTo>
                  <a:lnTo>
                    <a:pt x="486016" y="454239"/>
                  </a:lnTo>
                  <a:lnTo>
                    <a:pt x="447064" y="476094"/>
                  </a:lnTo>
                  <a:lnTo>
                    <a:pt x="409078" y="498582"/>
                  </a:lnTo>
                  <a:lnTo>
                    <a:pt x="372084" y="521693"/>
                  </a:lnTo>
                  <a:lnTo>
                    <a:pt x="3680928" y="521693"/>
                  </a:lnTo>
                  <a:lnTo>
                    <a:pt x="3696366" y="533939"/>
                  </a:lnTo>
                  <a:lnTo>
                    <a:pt x="3833450" y="649055"/>
                  </a:lnTo>
                  <a:close/>
                </a:path>
                <a:path w="3833494" h="649604">
                  <a:moveTo>
                    <a:pt x="3680928" y="521693"/>
                  </a:moveTo>
                  <a:lnTo>
                    <a:pt x="3461365" y="521693"/>
                  </a:lnTo>
                  <a:lnTo>
                    <a:pt x="3424371" y="498582"/>
                  </a:lnTo>
                  <a:lnTo>
                    <a:pt x="3386385" y="476094"/>
                  </a:lnTo>
                  <a:lnTo>
                    <a:pt x="3347433" y="454239"/>
                  </a:lnTo>
                  <a:lnTo>
                    <a:pt x="3307543" y="433022"/>
                  </a:lnTo>
                  <a:lnTo>
                    <a:pt x="3266740" y="412451"/>
                  </a:lnTo>
                  <a:lnTo>
                    <a:pt x="3225050" y="392532"/>
                  </a:lnTo>
                  <a:lnTo>
                    <a:pt x="3182501" y="373274"/>
                  </a:lnTo>
                  <a:lnTo>
                    <a:pt x="3139119" y="354684"/>
                  </a:lnTo>
                  <a:lnTo>
                    <a:pt x="3094930" y="336767"/>
                  </a:lnTo>
                  <a:lnTo>
                    <a:pt x="3049960" y="319533"/>
                  </a:lnTo>
                  <a:lnTo>
                    <a:pt x="3004237" y="302987"/>
                  </a:lnTo>
                  <a:lnTo>
                    <a:pt x="2957786" y="287137"/>
                  </a:lnTo>
                  <a:lnTo>
                    <a:pt x="2910634" y="271991"/>
                  </a:lnTo>
                  <a:lnTo>
                    <a:pt x="2862808" y="257555"/>
                  </a:lnTo>
                  <a:lnTo>
                    <a:pt x="2814333" y="243836"/>
                  </a:lnTo>
                  <a:lnTo>
                    <a:pt x="2765237" y="230843"/>
                  </a:lnTo>
                  <a:lnTo>
                    <a:pt x="2715545" y="218581"/>
                  </a:lnTo>
                  <a:lnTo>
                    <a:pt x="2665285" y="207058"/>
                  </a:lnTo>
                  <a:lnTo>
                    <a:pt x="2614482" y="196281"/>
                  </a:lnTo>
                  <a:lnTo>
                    <a:pt x="2563163" y="186258"/>
                  </a:lnTo>
                  <a:lnTo>
                    <a:pt x="2511355" y="176996"/>
                  </a:lnTo>
                  <a:lnTo>
                    <a:pt x="2459084" y="168501"/>
                  </a:lnTo>
                  <a:lnTo>
                    <a:pt x="2406376" y="160782"/>
                  </a:lnTo>
                  <a:lnTo>
                    <a:pt x="2353259" y="153844"/>
                  </a:lnTo>
                  <a:lnTo>
                    <a:pt x="2299757" y="147696"/>
                  </a:lnTo>
                  <a:lnTo>
                    <a:pt x="2245898" y="142344"/>
                  </a:lnTo>
                  <a:lnTo>
                    <a:pt x="2191709" y="137796"/>
                  </a:lnTo>
                  <a:lnTo>
                    <a:pt x="2137215" y="134058"/>
                  </a:lnTo>
                  <a:lnTo>
                    <a:pt x="2082443" y="131139"/>
                  </a:lnTo>
                  <a:lnTo>
                    <a:pt x="2027420" y="129045"/>
                  </a:lnTo>
                  <a:lnTo>
                    <a:pt x="1972172" y="127783"/>
                  </a:lnTo>
                  <a:lnTo>
                    <a:pt x="1916725" y="127361"/>
                  </a:lnTo>
                  <a:lnTo>
                    <a:pt x="2867075" y="127361"/>
                  </a:lnTo>
                  <a:lnTo>
                    <a:pt x="2917620" y="142057"/>
                  </a:lnTo>
                  <a:lnTo>
                    <a:pt x="2965574" y="156904"/>
                  </a:lnTo>
                  <a:lnTo>
                    <a:pt x="3012889" y="172435"/>
                  </a:lnTo>
                  <a:lnTo>
                    <a:pt x="3059541" y="188644"/>
                  </a:lnTo>
                  <a:lnTo>
                    <a:pt x="3105507" y="205522"/>
                  </a:lnTo>
                  <a:lnTo>
                    <a:pt x="3150761" y="223062"/>
                  </a:lnTo>
                  <a:lnTo>
                    <a:pt x="3195281" y="241257"/>
                  </a:lnTo>
                  <a:lnTo>
                    <a:pt x="3239043" y="260099"/>
                  </a:lnTo>
                  <a:lnTo>
                    <a:pt x="3282023" y="279580"/>
                  </a:lnTo>
                  <a:lnTo>
                    <a:pt x="3324197" y="299693"/>
                  </a:lnTo>
                  <a:lnTo>
                    <a:pt x="3365541" y="320431"/>
                  </a:lnTo>
                  <a:lnTo>
                    <a:pt x="3406031" y="341786"/>
                  </a:lnTo>
                  <a:lnTo>
                    <a:pt x="3445644" y="363750"/>
                  </a:lnTo>
                  <a:lnTo>
                    <a:pt x="3484356" y="386317"/>
                  </a:lnTo>
                  <a:lnTo>
                    <a:pt x="3522142" y="409478"/>
                  </a:lnTo>
                  <a:lnTo>
                    <a:pt x="3558980" y="433226"/>
                  </a:lnTo>
                  <a:lnTo>
                    <a:pt x="3594845" y="457554"/>
                  </a:lnTo>
                  <a:lnTo>
                    <a:pt x="3629714" y="482453"/>
                  </a:lnTo>
                  <a:lnTo>
                    <a:pt x="3663562" y="507918"/>
                  </a:lnTo>
                  <a:lnTo>
                    <a:pt x="3680928" y="521693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2516367" y="6609849"/>
              <a:ext cx="3545204" cy="88265"/>
            </a:xfrm>
            <a:custGeom>
              <a:avLst/>
              <a:gdLst/>
              <a:ahLst/>
              <a:cxnLst/>
              <a:rect l="l" t="t" r="r" b="b"/>
              <a:pathLst>
                <a:path w="3545205" h="88265">
                  <a:moveTo>
                    <a:pt x="3544595" y="88173"/>
                  </a:moveTo>
                  <a:lnTo>
                    <a:pt x="0" y="88173"/>
                  </a:lnTo>
                  <a:lnTo>
                    <a:pt x="0" y="0"/>
                  </a:lnTo>
                  <a:lnTo>
                    <a:pt x="3544595" y="0"/>
                  </a:lnTo>
                  <a:lnTo>
                    <a:pt x="3544595" y="88173"/>
                  </a:lnTo>
                  <a:close/>
                </a:path>
              </a:pathLst>
            </a:custGeom>
            <a:solidFill>
              <a:srgbClr val="000000">
                <a:alpha val="148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3980226" y="5657085"/>
              <a:ext cx="612140" cy="1479550"/>
            </a:xfrm>
            <a:custGeom>
              <a:avLst/>
              <a:gdLst/>
              <a:ahLst/>
              <a:cxnLst/>
              <a:rect l="l" t="t" r="r" b="b"/>
              <a:pathLst>
                <a:path w="612140" h="1479550">
                  <a:moveTo>
                    <a:pt x="421043" y="1479355"/>
                  </a:moveTo>
                  <a:lnTo>
                    <a:pt x="190938" y="1479355"/>
                  </a:lnTo>
                  <a:lnTo>
                    <a:pt x="147218" y="1474300"/>
                  </a:lnTo>
                  <a:lnTo>
                    <a:pt x="107052" y="1459904"/>
                  </a:lnTo>
                  <a:lnTo>
                    <a:pt x="71596" y="1437325"/>
                  </a:lnTo>
                  <a:lnTo>
                    <a:pt x="42007" y="1407720"/>
                  </a:lnTo>
                  <a:lnTo>
                    <a:pt x="19440" y="1372245"/>
                  </a:lnTo>
                  <a:lnTo>
                    <a:pt x="5052" y="1332057"/>
                  </a:lnTo>
                  <a:lnTo>
                    <a:pt x="0" y="1288313"/>
                  </a:lnTo>
                  <a:lnTo>
                    <a:pt x="0" y="191042"/>
                  </a:lnTo>
                  <a:lnTo>
                    <a:pt x="5052" y="147298"/>
                  </a:lnTo>
                  <a:lnTo>
                    <a:pt x="19440" y="107110"/>
                  </a:lnTo>
                  <a:lnTo>
                    <a:pt x="42007" y="71635"/>
                  </a:lnTo>
                  <a:lnTo>
                    <a:pt x="71596" y="42030"/>
                  </a:lnTo>
                  <a:lnTo>
                    <a:pt x="107052" y="19451"/>
                  </a:lnTo>
                  <a:lnTo>
                    <a:pt x="147218" y="5055"/>
                  </a:lnTo>
                  <a:lnTo>
                    <a:pt x="190938" y="0"/>
                  </a:lnTo>
                  <a:lnTo>
                    <a:pt x="421043" y="0"/>
                  </a:lnTo>
                  <a:lnTo>
                    <a:pt x="464763" y="5055"/>
                  </a:lnTo>
                  <a:lnTo>
                    <a:pt x="504929" y="19451"/>
                  </a:lnTo>
                  <a:lnTo>
                    <a:pt x="540384" y="42030"/>
                  </a:lnTo>
                  <a:lnTo>
                    <a:pt x="569974" y="71635"/>
                  </a:lnTo>
                  <a:lnTo>
                    <a:pt x="592540" y="107110"/>
                  </a:lnTo>
                  <a:lnTo>
                    <a:pt x="606928" y="147298"/>
                  </a:lnTo>
                  <a:lnTo>
                    <a:pt x="611981" y="191042"/>
                  </a:lnTo>
                  <a:lnTo>
                    <a:pt x="611981" y="1285863"/>
                  </a:lnTo>
                  <a:lnTo>
                    <a:pt x="606928" y="1329743"/>
                  </a:lnTo>
                  <a:lnTo>
                    <a:pt x="592540" y="1370281"/>
                  </a:lnTo>
                  <a:lnTo>
                    <a:pt x="569974" y="1406234"/>
                  </a:lnTo>
                  <a:lnTo>
                    <a:pt x="540384" y="1436361"/>
                  </a:lnTo>
                  <a:lnTo>
                    <a:pt x="504929" y="1459419"/>
                  </a:lnTo>
                  <a:lnTo>
                    <a:pt x="464763" y="1474164"/>
                  </a:lnTo>
                  <a:lnTo>
                    <a:pt x="421043" y="1479355"/>
                  </a:lnTo>
                  <a:close/>
                </a:path>
              </a:pathLst>
            </a:custGeom>
            <a:solidFill>
              <a:srgbClr val="4040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3933703" y="5610554"/>
              <a:ext cx="705485" cy="1570355"/>
            </a:xfrm>
            <a:custGeom>
              <a:avLst/>
              <a:gdLst/>
              <a:ahLst/>
              <a:cxnLst/>
              <a:rect l="l" t="t" r="r" b="b"/>
              <a:pathLst>
                <a:path w="705484" h="1570354">
                  <a:moveTo>
                    <a:pt x="705002" y="237578"/>
                  </a:moveTo>
                  <a:lnTo>
                    <a:pt x="700125" y="189395"/>
                  </a:lnTo>
                  <a:lnTo>
                    <a:pt x="686155" y="144665"/>
                  </a:lnTo>
                  <a:lnTo>
                    <a:pt x="664083" y="104292"/>
                  </a:lnTo>
                  <a:lnTo>
                    <a:pt x="634936" y="69189"/>
                  </a:lnTo>
                  <a:lnTo>
                    <a:pt x="614438" y="52387"/>
                  </a:lnTo>
                  <a:lnTo>
                    <a:pt x="614438" y="237578"/>
                  </a:lnTo>
                  <a:lnTo>
                    <a:pt x="614438" y="739673"/>
                  </a:lnTo>
                  <a:lnTo>
                    <a:pt x="614438" y="830300"/>
                  </a:lnTo>
                  <a:lnTo>
                    <a:pt x="614438" y="1332395"/>
                  </a:lnTo>
                  <a:lnTo>
                    <a:pt x="606920" y="1378724"/>
                  </a:lnTo>
                  <a:lnTo>
                    <a:pt x="586003" y="1419047"/>
                  </a:lnTo>
                  <a:lnTo>
                    <a:pt x="554151" y="1450911"/>
                  </a:lnTo>
                  <a:lnTo>
                    <a:pt x="513854" y="1471828"/>
                  </a:lnTo>
                  <a:lnTo>
                    <a:pt x="467563" y="1479359"/>
                  </a:lnTo>
                  <a:lnTo>
                    <a:pt x="237451" y="1479359"/>
                  </a:lnTo>
                  <a:lnTo>
                    <a:pt x="191160" y="1471828"/>
                  </a:lnTo>
                  <a:lnTo>
                    <a:pt x="150863" y="1450911"/>
                  </a:lnTo>
                  <a:lnTo>
                    <a:pt x="119011" y="1419047"/>
                  </a:lnTo>
                  <a:lnTo>
                    <a:pt x="98094" y="1378724"/>
                  </a:lnTo>
                  <a:lnTo>
                    <a:pt x="90576" y="1332395"/>
                  </a:lnTo>
                  <a:lnTo>
                    <a:pt x="90576" y="830300"/>
                  </a:lnTo>
                  <a:lnTo>
                    <a:pt x="614438" y="830300"/>
                  </a:lnTo>
                  <a:lnTo>
                    <a:pt x="614438" y="739673"/>
                  </a:lnTo>
                  <a:lnTo>
                    <a:pt x="90576" y="739673"/>
                  </a:lnTo>
                  <a:lnTo>
                    <a:pt x="90576" y="237578"/>
                  </a:lnTo>
                  <a:lnTo>
                    <a:pt x="98094" y="191262"/>
                  </a:lnTo>
                  <a:lnTo>
                    <a:pt x="119011" y="150939"/>
                  </a:lnTo>
                  <a:lnTo>
                    <a:pt x="150863" y="119075"/>
                  </a:lnTo>
                  <a:lnTo>
                    <a:pt x="191160" y="98145"/>
                  </a:lnTo>
                  <a:lnTo>
                    <a:pt x="237451" y="90627"/>
                  </a:lnTo>
                  <a:lnTo>
                    <a:pt x="467563" y="90627"/>
                  </a:lnTo>
                  <a:lnTo>
                    <a:pt x="513854" y="98145"/>
                  </a:lnTo>
                  <a:lnTo>
                    <a:pt x="554151" y="119075"/>
                  </a:lnTo>
                  <a:lnTo>
                    <a:pt x="586003" y="150939"/>
                  </a:lnTo>
                  <a:lnTo>
                    <a:pt x="606920" y="191262"/>
                  </a:lnTo>
                  <a:lnTo>
                    <a:pt x="614438" y="237578"/>
                  </a:lnTo>
                  <a:lnTo>
                    <a:pt x="614438" y="52387"/>
                  </a:lnTo>
                  <a:lnTo>
                    <a:pt x="599706" y="40297"/>
                  </a:lnTo>
                  <a:lnTo>
                    <a:pt x="559396" y="18529"/>
                  </a:lnTo>
                  <a:lnTo>
                    <a:pt x="515010" y="4787"/>
                  </a:lnTo>
                  <a:lnTo>
                    <a:pt x="467563" y="0"/>
                  </a:lnTo>
                  <a:lnTo>
                    <a:pt x="237451" y="0"/>
                  </a:lnTo>
                  <a:lnTo>
                    <a:pt x="189293" y="4889"/>
                  </a:lnTo>
                  <a:lnTo>
                    <a:pt x="144589" y="18872"/>
                  </a:lnTo>
                  <a:lnTo>
                    <a:pt x="104228" y="40944"/>
                  </a:lnTo>
                  <a:lnTo>
                    <a:pt x="69164" y="70116"/>
                  </a:lnTo>
                  <a:lnTo>
                    <a:pt x="40284" y="105359"/>
                  </a:lnTo>
                  <a:lnTo>
                    <a:pt x="18516" y="145694"/>
                  </a:lnTo>
                  <a:lnTo>
                    <a:pt x="4787" y="190106"/>
                  </a:lnTo>
                  <a:lnTo>
                    <a:pt x="0" y="237578"/>
                  </a:lnTo>
                  <a:lnTo>
                    <a:pt x="0" y="1332395"/>
                  </a:lnTo>
                  <a:lnTo>
                    <a:pt x="4889" y="1380578"/>
                  </a:lnTo>
                  <a:lnTo>
                    <a:pt x="18859" y="1425321"/>
                  </a:lnTo>
                  <a:lnTo>
                    <a:pt x="40932" y="1465694"/>
                  </a:lnTo>
                  <a:lnTo>
                    <a:pt x="70078" y="1500784"/>
                  </a:lnTo>
                  <a:lnTo>
                    <a:pt x="105308" y="1529676"/>
                  </a:lnTo>
                  <a:lnTo>
                    <a:pt x="145618" y="1551457"/>
                  </a:lnTo>
                  <a:lnTo>
                    <a:pt x="190004" y="1565198"/>
                  </a:lnTo>
                  <a:lnTo>
                    <a:pt x="237451" y="1569974"/>
                  </a:lnTo>
                  <a:lnTo>
                    <a:pt x="467563" y="1569974"/>
                  </a:lnTo>
                  <a:lnTo>
                    <a:pt x="515010" y="1565198"/>
                  </a:lnTo>
                  <a:lnTo>
                    <a:pt x="559396" y="1551457"/>
                  </a:lnTo>
                  <a:lnTo>
                    <a:pt x="599706" y="1529676"/>
                  </a:lnTo>
                  <a:lnTo>
                    <a:pt x="634936" y="1500784"/>
                  </a:lnTo>
                  <a:lnTo>
                    <a:pt x="664083" y="1465694"/>
                  </a:lnTo>
                  <a:lnTo>
                    <a:pt x="686155" y="1425321"/>
                  </a:lnTo>
                  <a:lnTo>
                    <a:pt x="700125" y="1380578"/>
                  </a:lnTo>
                  <a:lnTo>
                    <a:pt x="705002" y="1332395"/>
                  </a:lnTo>
                  <a:lnTo>
                    <a:pt x="705002" y="237578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4146685" y="5835882"/>
              <a:ext cx="279400" cy="279400"/>
            </a:xfrm>
            <a:custGeom>
              <a:avLst/>
              <a:gdLst/>
              <a:ahLst/>
              <a:cxnLst/>
              <a:rect l="l" t="t" r="r" b="b"/>
              <a:pathLst>
                <a:path w="279400" h="279400">
                  <a:moveTo>
                    <a:pt x="139531" y="279216"/>
                  </a:moveTo>
                  <a:lnTo>
                    <a:pt x="99027" y="273205"/>
                  </a:lnTo>
                  <a:lnTo>
                    <a:pt x="62011" y="255687"/>
                  </a:lnTo>
                  <a:lnTo>
                    <a:pt x="31670" y="228175"/>
                  </a:lnTo>
                  <a:lnTo>
                    <a:pt x="10620" y="193033"/>
                  </a:lnTo>
                  <a:lnTo>
                    <a:pt x="670" y="153292"/>
                  </a:lnTo>
                  <a:lnTo>
                    <a:pt x="0" y="139607"/>
                  </a:lnTo>
                  <a:lnTo>
                    <a:pt x="670" y="125923"/>
                  </a:lnTo>
                  <a:lnTo>
                    <a:pt x="10620" y="86182"/>
                  </a:lnTo>
                  <a:lnTo>
                    <a:pt x="31670" y="51040"/>
                  </a:lnTo>
                  <a:lnTo>
                    <a:pt x="62011" y="23528"/>
                  </a:lnTo>
                  <a:lnTo>
                    <a:pt x="99027" y="6009"/>
                  </a:lnTo>
                  <a:lnTo>
                    <a:pt x="139531" y="0"/>
                  </a:lnTo>
                  <a:lnTo>
                    <a:pt x="153208" y="670"/>
                  </a:lnTo>
                  <a:lnTo>
                    <a:pt x="192927" y="10626"/>
                  </a:lnTo>
                  <a:lnTo>
                    <a:pt x="228050" y="31688"/>
                  </a:lnTo>
                  <a:lnTo>
                    <a:pt x="255547" y="62045"/>
                  </a:lnTo>
                  <a:lnTo>
                    <a:pt x="273056" y="99081"/>
                  </a:lnTo>
                  <a:lnTo>
                    <a:pt x="279063" y="139607"/>
                  </a:lnTo>
                  <a:lnTo>
                    <a:pt x="278393" y="153292"/>
                  </a:lnTo>
                  <a:lnTo>
                    <a:pt x="268441" y="193033"/>
                  </a:lnTo>
                  <a:lnTo>
                    <a:pt x="247392" y="228175"/>
                  </a:lnTo>
                  <a:lnTo>
                    <a:pt x="217051" y="255687"/>
                  </a:lnTo>
                  <a:lnTo>
                    <a:pt x="180035" y="273205"/>
                  </a:lnTo>
                  <a:lnTo>
                    <a:pt x="139531" y="279216"/>
                  </a:lnTo>
                  <a:close/>
                </a:path>
              </a:pathLst>
            </a:custGeom>
            <a:solidFill>
              <a:srgbClr val="00A69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4102622" y="5791795"/>
              <a:ext cx="367665" cy="367665"/>
            </a:xfrm>
            <a:custGeom>
              <a:avLst/>
              <a:gdLst/>
              <a:ahLst/>
              <a:cxnLst/>
              <a:rect l="l" t="t" r="r" b="b"/>
              <a:pathLst>
                <a:path w="367665" h="367664">
                  <a:moveTo>
                    <a:pt x="183594" y="367389"/>
                  </a:moveTo>
                  <a:lnTo>
                    <a:pt x="134295" y="360756"/>
                  </a:lnTo>
                  <a:lnTo>
                    <a:pt x="90301" y="342080"/>
                  </a:lnTo>
                  <a:lnTo>
                    <a:pt x="53242" y="313199"/>
                  </a:lnTo>
                  <a:lnTo>
                    <a:pt x="24751" y="275950"/>
                  </a:lnTo>
                  <a:lnTo>
                    <a:pt x="6459" y="232169"/>
                  </a:lnTo>
                  <a:lnTo>
                    <a:pt x="0" y="183694"/>
                  </a:lnTo>
                  <a:lnTo>
                    <a:pt x="6629" y="135219"/>
                  </a:lnTo>
                  <a:lnTo>
                    <a:pt x="25295" y="91439"/>
                  </a:lnTo>
                  <a:lnTo>
                    <a:pt x="54160" y="54189"/>
                  </a:lnTo>
                  <a:lnTo>
                    <a:pt x="91389" y="25309"/>
                  </a:lnTo>
                  <a:lnTo>
                    <a:pt x="135145" y="6633"/>
                  </a:lnTo>
                  <a:lnTo>
                    <a:pt x="183594" y="0"/>
                  </a:lnTo>
                  <a:lnTo>
                    <a:pt x="232042" y="6633"/>
                  </a:lnTo>
                  <a:lnTo>
                    <a:pt x="275799" y="25309"/>
                  </a:lnTo>
                  <a:lnTo>
                    <a:pt x="313028" y="54189"/>
                  </a:lnTo>
                  <a:lnTo>
                    <a:pt x="339362" y="88173"/>
                  </a:lnTo>
                  <a:lnTo>
                    <a:pt x="183594" y="88173"/>
                  </a:lnTo>
                  <a:lnTo>
                    <a:pt x="146990" y="95521"/>
                  </a:lnTo>
                  <a:lnTo>
                    <a:pt x="116582" y="115727"/>
                  </a:lnTo>
                  <a:lnTo>
                    <a:pt x="95813" y="146037"/>
                  </a:lnTo>
                  <a:lnTo>
                    <a:pt x="88125" y="183695"/>
                  </a:lnTo>
                  <a:lnTo>
                    <a:pt x="95469" y="220319"/>
                  </a:lnTo>
                  <a:lnTo>
                    <a:pt x="115664" y="250743"/>
                  </a:lnTo>
                  <a:lnTo>
                    <a:pt x="145957" y="271524"/>
                  </a:lnTo>
                  <a:lnTo>
                    <a:pt x="183594" y="279216"/>
                  </a:lnTo>
                  <a:lnTo>
                    <a:pt x="339939" y="279216"/>
                  </a:lnTo>
                  <a:lnTo>
                    <a:pt x="313946" y="313199"/>
                  </a:lnTo>
                  <a:lnTo>
                    <a:pt x="276887" y="342080"/>
                  </a:lnTo>
                  <a:lnTo>
                    <a:pt x="232892" y="360756"/>
                  </a:lnTo>
                  <a:lnTo>
                    <a:pt x="183594" y="367389"/>
                  </a:lnTo>
                  <a:close/>
                </a:path>
                <a:path w="367665" h="367664">
                  <a:moveTo>
                    <a:pt x="339939" y="279216"/>
                  </a:moveTo>
                  <a:lnTo>
                    <a:pt x="183594" y="279216"/>
                  </a:lnTo>
                  <a:lnTo>
                    <a:pt x="221231" y="271868"/>
                  </a:lnTo>
                  <a:lnTo>
                    <a:pt x="251524" y="251662"/>
                  </a:lnTo>
                  <a:lnTo>
                    <a:pt x="271719" y="221352"/>
                  </a:lnTo>
                  <a:lnTo>
                    <a:pt x="279063" y="183694"/>
                  </a:lnTo>
                  <a:lnTo>
                    <a:pt x="271375" y="146037"/>
                  </a:lnTo>
                  <a:lnTo>
                    <a:pt x="250606" y="115727"/>
                  </a:lnTo>
                  <a:lnTo>
                    <a:pt x="220198" y="95521"/>
                  </a:lnTo>
                  <a:lnTo>
                    <a:pt x="183594" y="88173"/>
                  </a:lnTo>
                  <a:lnTo>
                    <a:pt x="339362" y="88173"/>
                  </a:lnTo>
                  <a:lnTo>
                    <a:pt x="341893" y="91439"/>
                  </a:lnTo>
                  <a:lnTo>
                    <a:pt x="360558" y="135219"/>
                  </a:lnTo>
                  <a:lnTo>
                    <a:pt x="367188" y="183695"/>
                  </a:lnTo>
                  <a:lnTo>
                    <a:pt x="360728" y="232169"/>
                  </a:lnTo>
                  <a:lnTo>
                    <a:pt x="342437" y="275950"/>
                  </a:lnTo>
                  <a:lnTo>
                    <a:pt x="339939" y="279216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4183404" y="6524125"/>
              <a:ext cx="205740" cy="462915"/>
            </a:xfrm>
            <a:custGeom>
              <a:avLst/>
              <a:gdLst/>
              <a:ahLst/>
              <a:cxnLst/>
              <a:rect l="l" t="t" r="r" b="b"/>
              <a:pathLst>
                <a:path w="205740" h="462915">
                  <a:moveTo>
                    <a:pt x="149323" y="462911"/>
                  </a:moveTo>
                  <a:lnTo>
                    <a:pt x="56302" y="462911"/>
                  </a:lnTo>
                  <a:lnTo>
                    <a:pt x="34079" y="458586"/>
                  </a:lnTo>
                  <a:lnTo>
                    <a:pt x="16217" y="446684"/>
                  </a:lnTo>
                  <a:lnTo>
                    <a:pt x="4322" y="428812"/>
                  </a:lnTo>
                  <a:lnTo>
                    <a:pt x="0" y="406578"/>
                  </a:lnTo>
                  <a:lnTo>
                    <a:pt x="0" y="56333"/>
                  </a:lnTo>
                  <a:lnTo>
                    <a:pt x="4322" y="34098"/>
                  </a:lnTo>
                  <a:lnTo>
                    <a:pt x="16217" y="16226"/>
                  </a:lnTo>
                  <a:lnTo>
                    <a:pt x="34079" y="4324"/>
                  </a:lnTo>
                  <a:lnTo>
                    <a:pt x="56302" y="0"/>
                  </a:lnTo>
                  <a:lnTo>
                    <a:pt x="149323" y="0"/>
                  </a:lnTo>
                  <a:lnTo>
                    <a:pt x="171546" y="4324"/>
                  </a:lnTo>
                  <a:lnTo>
                    <a:pt x="189408" y="16226"/>
                  </a:lnTo>
                  <a:lnTo>
                    <a:pt x="201303" y="34098"/>
                  </a:lnTo>
                  <a:lnTo>
                    <a:pt x="205625" y="56333"/>
                  </a:lnTo>
                  <a:lnTo>
                    <a:pt x="205625" y="406578"/>
                  </a:lnTo>
                  <a:lnTo>
                    <a:pt x="201303" y="428812"/>
                  </a:lnTo>
                  <a:lnTo>
                    <a:pt x="189408" y="446684"/>
                  </a:lnTo>
                  <a:lnTo>
                    <a:pt x="171546" y="458586"/>
                  </a:lnTo>
                  <a:lnTo>
                    <a:pt x="149323" y="462911"/>
                  </a:lnTo>
                  <a:close/>
                </a:path>
              </a:pathLst>
            </a:custGeom>
            <a:solidFill>
              <a:srgbClr val="CCCA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4109954" y="6225323"/>
              <a:ext cx="353060" cy="796290"/>
            </a:xfrm>
            <a:custGeom>
              <a:avLst/>
              <a:gdLst/>
              <a:ahLst/>
              <a:cxnLst/>
              <a:rect l="l" t="t" r="r" b="b"/>
              <a:pathLst>
                <a:path w="353059" h="796290">
                  <a:moveTo>
                    <a:pt x="313334" y="355142"/>
                  </a:moveTo>
                  <a:lnTo>
                    <a:pt x="287337" y="291465"/>
                  </a:lnTo>
                  <a:lnTo>
                    <a:pt x="242354" y="268503"/>
                  </a:lnTo>
                  <a:lnTo>
                    <a:pt x="242354" y="355142"/>
                  </a:lnTo>
                  <a:lnTo>
                    <a:pt x="242354" y="705383"/>
                  </a:lnTo>
                  <a:lnTo>
                    <a:pt x="240665" y="712584"/>
                  </a:lnTo>
                  <a:lnTo>
                    <a:pt x="236232" y="718858"/>
                  </a:lnTo>
                  <a:lnTo>
                    <a:pt x="229958" y="723290"/>
                  </a:lnTo>
                  <a:lnTo>
                    <a:pt x="222770" y="724979"/>
                  </a:lnTo>
                  <a:lnTo>
                    <a:pt x="129743" y="724979"/>
                  </a:lnTo>
                  <a:lnTo>
                    <a:pt x="122555" y="723290"/>
                  </a:lnTo>
                  <a:lnTo>
                    <a:pt x="116281" y="718858"/>
                  </a:lnTo>
                  <a:lnTo>
                    <a:pt x="111848" y="712584"/>
                  </a:lnTo>
                  <a:lnTo>
                    <a:pt x="110159" y="705383"/>
                  </a:lnTo>
                  <a:lnTo>
                    <a:pt x="110159" y="355142"/>
                  </a:lnTo>
                  <a:lnTo>
                    <a:pt x="111848" y="347941"/>
                  </a:lnTo>
                  <a:lnTo>
                    <a:pt x="116281" y="341668"/>
                  </a:lnTo>
                  <a:lnTo>
                    <a:pt x="122555" y="337235"/>
                  </a:lnTo>
                  <a:lnTo>
                    <a:pt x="129743" y="335546"/>
                  </a:lnTo>
                  <a:lnTo>
                    <a:pt x="222770" y="335546"/>
                  </a:lnTo>
                  <a:lnTo>
                    <a:pt x="229958" y="337235"/>
                  </a:lnTo>
                  <a:lnTo>
                    <a:pt x="236232" y="341668"/>
                  </a:lnTo>
                  <a:lnTo>
                    <a:pt x="240665" y="347941"/>
                  </a:lnTo>
                  <a:lnTo>
                    <a:pt x="242354" y="355142"/>
                  </a:lnTo>
                  <a:lnTo>
                    <a:pt x="242354" y="268503"/>
                  </a:lnTo>
                  <a:lnTo>
                    <a:pt x="222770" y="264515"/>
                  </a:lnTo>
                  <a:lnTo>
                    <a:pt x="129743" y="264515"/>
                  </a:lnTo>
                  <a:lnTo>
                    <a:pt x="94945" y="271449"/>
                  </a:lnTo>
                  <a:lnTo>
                    <a:pt x="66103" y="290537"/>
                  </a:lnTo>
                  <a:lnTo>
                    <a:pt x="46443" y="319278"/>
                  </a:lnTo>
                  <a:lnTo>
                    <a:pt x="39166" y="355142"/>
                  </a:lnTo>
                  <a:lnTo>
                    <a:pt x="39166" y="705383"/>
                  </a:lnTo>
                  <a:lnTo>
                    <a:pt x="46101" y="740206"/>
                  </a:lnTo>
                  <a:lnTo>
                    <a:pt x="65176" y="769061"/>
                  </a:lnTo>
                  <a:lnTo>
                    <a:pt x="93903" y="788733"/>
                  </a:lnTo>
                  <a:lnTo>
                    <a:pt x="129743" y="796010"/>
                  </a:lnTo>
                  <a:lnTo>
                    <a:pt x="222770" y="796010"/>
                  </a:lnTo>
                  <a:lnTo>
                    <a:pt x="287337" y="769988"/>
                  </a:lnTo>
                  <a:lnTo>
                    <a:pt x="309562" y="724979"/>
                  </a:lnTo>
                  <a:lnTo>
                    <a:pt x="313334" y="705383"/>
                  </a:lnTo>
                  <a:lnTo>
                    <a:pt x="313334" y="355142"/>
                  </a:lnTo>
                  <a:close/>
                </a:path>
                <a:path w="353059" h="796290">
                  <a:moveTo>
                    <a:pt x="352501" y="36741"/>
                  </a:moveTo>
                  <a:lnTo>
                    <a:pt x="349529" y="22733"/>
                  </a:lnTo>
                  <a:lnTo>
                    <a:pt x="341490" y="11023"/>
                  </a:lnTo>
                  <a:lnTo>
                    <a:pt x="329793" y="2984"/>
                  </a:lnTo>
                  <a:lnTo>
                    <a:pt x="315785" y="0"/>
                  </a:lnTo>
                  <a:lnTo>
                    <a:pt x="36728" y="0"/>
                  </a:lnTo>
                  <a:lnTo>
                    <a:pt x="22720" y="2984"/>
                  </a:lnTo>
                  <a:lnTo>
                    <a:pt x="11023" y="11023"/>
                  </a:lnTo>
                  <a:lnTo>
                    <a:pt x="2984" y="22733"/>
                  </a:lnTo>
                  <a:lnTo>
                    <a:pt x="0" y="36741"/>
                  </a:lnTo>
                  <a:lnTo>
                    <a:pt x="2984" y="50749"/>
                  </a:lnTo>
                  <a:lnTo>
                    <a:pt x="11023" y="62458"/>
                  </a:lnTo>
                  <a:lnTo>
                    <a:pt x="22720" y="70485"/>
                  </a:lnTo>
                  <a:lnTo>
                    <a:pt x="36728" y="73469"/>
                  </a:lnTo>
                  <a:lnTo>
                    <a:pt x="315785" y="73469"/>
                  </a:lnTo>
                  <a:lnTo>
                    <a:pt x="329793" y="70485"/>
                  </a:lnTo>
                  <a:lnTo>
                    <a:pt x="341490" y="62458"/>
                  </a:lnTo>
                  <a:lnTo>
                    <a:pt x="349529" y="50749"/>
                  </a:lnTo>
                  <a:lnTo>
                    <a:pt x="352501" y="36741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 txBox="1"/>
          <p:nvPr/>
        </p:nvSpPr>
        <p:spPr>
          <a:xfrm>
            <a:off x="2042400" y="7900030"/>
            <a:ext cx="273558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80">
                <a:latin typeface="Courier New"/>
                <a:cs typeface="Courier New"/>
              </a:rPr>
              <a:t>Коробка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2729371" y="7900030"/>
            <a:ext cx="311658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85">
                <a:latin typeface="Courier New"/>
                <a:cs typeface="Courier New"/>
              </a:rPr>
              <a:t>Кастрюля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46366" y="1"/>
            <a:ext cx="8125459" cy="5588000"/>
          </a:xfrm>
          <a:custGeom>
            <a:avLst/>
            <a:gdLst/>
            <a:ahLst/>
            <a:cxnLst/>
            <a:rect l="l" t="t" r="r" b="b"/>
            <a:pathLst>
              <a:path w="8125459" h="5588000">
                <a:moveTo>
                  <a:pt x="1189897" y="812800"/>
                </a:moveTo>
                <a:lnTo>
                  <a:pt x="353801" y="812800"/>
                </a:lnTo>
                <a:lnTo>
                  <a:pt x="260234" y="787400"/>
                </a:lnTo>
                <a:lnTo>
                  <a:pt x="214912" y="762000"/>
                </a:lnTo>
                <a:lnTo>
                  <a:pt x="170565" y="749300"/>
                </a:lnTo>
                <a:lnTo>
                  <a:pt x="126378" y="723900"/>
                </a:lnTo>
                <a:lnTo>
                  <a:pt x="88088" y="698500"/>
                </a:lnTo>
                <a:lnTo>
                  <a:pt x="56121" y="660400"/>
                </a:lnTo>
                <a:lnTo>
                  <a:pt x="30902" y="622300"/>
                </a:lnTo>
                <a:lnTo>
                  <a:pt x="12858" y="571500"/>
                </a:lnTo>
                <a:lnTo>
                  <a:pt x="2415" y="520700"/>
                </a:lnTo>
                <a:lnTo>
                  <a:pt x="0" y="469900"/>
                </a:lnTo>
                <a:lnTo>
                  <a:pt x="497" y="419100"/>
                </a:lnTo>
                <a:lnTo>
                  <a:pt x="1989" y="368300"/>
                </a:lnTo>
                <a:lnTo>
                  <a:pt x="4475" y="317500"/>
                </a:lnTo>
                <a:lnTo>
                  <a:pt x="7956" y="279400"/>
                </a:lnTo>
                <a:lnTo>
                  <a:pt x="12431" y="228600"/>
                </a:lnTo>
                <a:lnTo>
                  <a:pt x="17901" y="177800"/>
                </a:lnTo>
                <a:lnTo>
                  <a:pt x="24366" y="127000"/>
                </a:lnTo>
                <a:lnTo>
                  <a:pt x="40612" y="0"/>
                </a:lnTo>
                <a:lnTo>
                  <a:pt x="292130" y="0"/>
                </a:lnTo>
                <a:lnTo>
                  <a:pt x="289980" y="12700"/>
                </a:lnTo>
                <a:lnTo>
                  <a:pt x="284036" y="63500"/>
                </a:lnTo>
                <a:lnTo>
                  <a:pt x="278560" y="114300"/>
                </a:lnTo>
                <a:lnTo>
                  <a:pt x="273485" y="165100"/>
                </a:lnTo>
                <a:lnTo>
                  <a:pt x="268744" y="228600"/>
                </a:lnTo>
                <a:lnTo>
                  <a:pt x="264271" y="279400"/>
                </a:lnTo>
                <a:lnTo>
                  <a:pt x="259998" y="330200"/>
                </a:lnTo>
                <a:lnTo>
                  <a:pt x="255859" y="381000"/>
                </a:lnTo>
                <a:lnTo>
                  <a:pt x="251787" y="431800"/>
                </a:lnTo>
                <a:lnTo>
                  <a:pt x="250327" y="482600"/>
                </a:lnTo>
                <a:lnTo>
                  <a:pt x="261432" y="520700"/>
                </a:lnTo>
                <a:lnTo>
                  <a:pt x="290050" y="546100"/>
                </a:lnTo>
                <a:lnTo>
                  <a:pt x="390498" y="571500"/>
                </a:lnTo>
                <a:lnTo>
                  <a:pt x="440627" y="571500"/>
                </a:lnTo>
                <a:lnTo>
                  <a:pt x="490756" y="584200"/>
                </a:lnTo>
                <a:lnTo>
                  <a:pt x="591668" y="584200"/>
                </a:lnTo>
                <a:lnTo>
                  <a:pt x="643213" y="596900"/>
                </a:lnTo>
                <a:lnTo>
                  <a:pt x="5063313" y="596900"/>
                </a:lnTo>
                <a:lnTo>
                  <a:pt x="5066946" y="609600"/>
                </a:lnTo>
                <a:lnTo>
                  <a:pt x="4032528" y="609600"/>
                </a:lnTo>
                <a:lnTo>
                  <a:pt x="3981998" y="622300"/>
                </a:lnTo>
                <a:lnTo>
                  <a:pt x="3678993" y="622300"/>
                </a:lnTo>
                <a:lnTo>
                  <a:pt x="3628515" y="635000"/>
                </a:lnTo>
                <a:lnTo>
                  <a:pt x="3426643" y="635000"/>
                </a:lnTo>
                <a:lnTo>
                  <a:pt x="3376182" y="647700"/>
                </a:lnTo>
                <a:lnTo>
                  <a:pt x="3224804" y="647700"/>
                </a:lnTo>
                <a:lnTo>
                  <a:pt x="3174344" y="660400"/>
                </a:lnTo>
                <a:lnTo>
                  <a:pt x="3022954" y="660400"/>
                </a:lnTo>
                <a:lnTo>
                  <a:pt x="2972485" y="673100"/>
                </a:lnTo>
                <a:lnTo>
                  <a:pt x="2871534" y="673100"/>
                </a:lnTo>
                <a:lnTo>
                  <a:pt x="2517998" y="698500"/>
                </a:lnTo>
                <a:lnTo>
                  <a:pt x="2366344" y="698500"/>
                </a:lnTo>
                <a:lnTo>
                  <a:pt x="2315769" y="711200"/>
                </a:lnTo>
                <a:lnTo>
                  <a:pt x="2163965" y="711200"/>
                </a:lnTo>
                <a:lnTo>
                  <a:pt x="2113335" y="723900"/>
                </a:lnTo>
                <a:lnTo>
                  <a:pt x="1961348" y="723900"/>
                </a:lnTo>
                <a:lnTo>
                  <a:pt x="1910651" y="736600"/>
                </a:lnTo>
                <a:lnTo>
                  <a:pt x="1758449" y="736600"/>
                </a:lnTo>
                <a:lnTo>
                  <a:pt x="1760860" y="774700"/>
                </a:lnTo>
                <a:lnTo>
                  <a:pt x="1498539" y="774700"/>
                </a:lnTo>
                <a:lnTo>
                  <a:pt x="1189897" y="812800"/>
                </a:lnTo>
                <a:close/>
              </a:path>
              <a:path w="8125459" h="5588000">
                <a:moveTo>
                  <a:pt x="7090307" y="5321300"/>
                </a:moveTo>
                <a:lnTo>
                  <a:pt x="6623626" y="5321300"/>
                </a:lnTo>
                <a:lnTo>
                  <a:pt x="6670523" y="5308600"/>
                </a:lnTo>
                <a:lnTo>
                  <a:pt x="6716153" y="5283200"/>
                </a:lnTo>
                <a:lnTo>
                  <a:pt x="6760468" y="5257800"/>
                </a:lnTo>
                <a:lnTo>
                  <a:pt x="6803418" y="5232400"/>
                </a:lnTo>
                <a:lnTo>
                  <a:pt x="6844955" y="5194300"/>
                </a:lnTo>
                <a:lnTo>
                  <a:pt x="6885030" y="5168900"/>
                </a:lnTo>
                <a:lnTo>
                  <a:pt x="6923594" y="5130800"/>
                </a:lnTo>
                <a:lnTo>
                  <a:pt x="6960598" y="5092700"/>
                </a:lnTo>
                <a:lnTo>
                  <a:pt x="6995994" y="5067300"/>
                </a:lnTo>
                <a:lnTo>
                  <a:pt x="7029734" y="5029200"/>
                </a:lnTo>
                <a:lnTo>
                  <a:pt x="7063867" y="4991100"/>
                </a:lnTo>
                <a:lnTo>
                  <a:pt x="7096258" y="4940300"/>
                </a:lnTo>
                <a:lnTo>
                  <a:pt x="7126971" y="4902200"/>
                </a:lnTo>
                <a:lnTo>
                  <a:pt x="7156072" y="4864100"/>
                </a:lnTo>
                <a:lnTo>
                  <a:pt x="7183626" y="4813300"/>
                </a:lnTo>
                <a:lnTo>
                  <a:pt x="7209699" y="4775200"/>
                </a:lnTo>
                <a:lnTo>
                  <a:pt x="7234356" y="4737100"/>
                </a:lnTo>
                <a:lnTo>
                  <a:pt x="7257662" y="4686300"/>
                </a:lnTo>
                <a:lnTo>
                  <a:pt x="7279684" y="4635500"/>
                </a:lnTo>
                <a:lnTo>
                  <a:pt x="7300486" y="4597400"/>
                </a:lnTo>
                <a:lnTo>
                  <a:pt x="7320134" y="4546600"/>
                </a:lnTo>
                <a:lnTo>
                  <a:pt x="7338694" y="4495800"/>
                </a:lnTo>
                <a:lnTo>
                  <a:pt x="7356230" y="4457700"/>
                </a:lnTo>
                <a:lnTo>
                  <a:pt x="7372808" y="4406900"/>
                </a:lnTo>
                <a:lnTo>
                  <a:pt x="7388494" y="4356100"/>
                </a:lnTo>
                <a:lnTo>
                  <a:pt x="7403353" y="4305300"/>
                </a:lnTo>
                <a:lnTo>
                  <a:pt x="7417367" y="4254500"/>
                </a:lnTo>
                <a:lnTo>
                  <a:pt x="7430686" y="4203700"/>
                </a:lnTo>
                <a:lnTo>
                  <a:pt x="7443418" y="4152900"/>
                </a:lnTo>
                <a:lnTo>
                  <a:pt x="7455675" y="4114800"/>
                </a:lnTo>
                <a:lnTo>
                  <a:pt x="7467565" y="4064000"/>
                </a:lnTo>
                <a:lnTo>
                  <a:pt x="7479199" y="4013200"/>
                </a:lnTo>
                <a:lnTo>
                  <a:pt x="7490687" y="3962400"/>
                </a:lnTo>
                <a:lnTo>
                  <a:pt x="7502138" y="3911600"/>
                </a:lnTo>
                <a:lnTo>
                  <a:pt x="7513662" y="3860800"/>
                </a:lnTo>
                <a:lnTo>
                  <a:pt x="7525369" y="3822700"/>
                </a:lnTo>
                <a:lnTo>
                  <a:pt x="7537369" y="3771900"/>
                </a:lnTo>
                <a:lnTo>
                  <a:pt x="7549546" y="3721100"/>
                </a:lnTo>
                <a:lnTo>
                  <a:pt x="7561680" y="3670300"/>
                </a:lnTo>
                <a:lnTo>
                  <a:pt x="7573731" y="3619500"/>
                </a:lnTo>
                <a:lnTo>
                  <a:pt x="7585657" y="3581400"/>
                </a:lnTo>
                <a:lnTo>
                  <a:pt x="7597415" y="3530600"/>
                </a:lnTo>
                <a:lnTo>
                  <a:pt x="7608965" y="3479800"/>
                </a:lnTo>
                <a:lnTo>
                  <a:pt x="7620264" y="3429000"/>
                </a:lnTo>
                <a:lnTo>
                  <a:pt x="7631270" y="3378200"/>
                </a:lnTo>
                <a:lnTo>
                  <a:pt x="7641942" y="3340100"/>
                </a:lnTo>
                <a:lnTo>
                  <a:pt x="7652239" y="3289300"/>
                </a:lnTo>
                <a:lnTo>
                  <a:pt x="7662117" y="3238500"/>
                </a:lnTo>
                <a:lnTo>
                  <a:pt x="7671536" y="3187700"/>
                </a:lnTo>
                <a:lnTo>
                  <a:pt x="7680453" y="3136900"/>
                </a:lnTo>
                <a:lnTo>
                  <a:pt x="7688827" y="3086100"/>
                </a:lnTo>
                <a:lnTo>
                  <a:pt x="7696616" y="3035300"/>
                </a:lnTo>
                <a:lnTo>
                  <a:pt x="7703779" y="2997200"/>
                </a:lnTo>
                <a:lnTo>
                  <a:pt x="7710273" y="2946400"/>
                </a:lnTo>
                <a:lnTo>
                  <a:pt x="7716057" y="2895600"/>
                </a:lnTo>
                <a:lnTo>
                  <a:pt x="7726193" y="2794000"/>
                </a:lnTo>
                <a:lnTo>
                  <a:pt x="7736422" y="2692400"/>
                </a:lnTo>
                <a:lnTo>
                  <a:pt x="7782945" y="2222500"/>
                </a:lnTo>
                <a:lnTo>
                  <a:pt x="7793250" y="2120900"/>
                </a:lnTo>
                <a:lnTo>
                  <a:pt x="7803492" y="2019300"/>
                </a:lnTo>
                <a:lnTo>
                  <a:pt x="7813646" y="1917700"/>
                </a:lnTo>
                <a:lnTo>
                  <a:pt x="7818682" y="1866900"/>
                </a:lnTo>
                <a:lnTo>
                  <a:pt x="7823687" y="1816100"/>
                </a:lnTo>
                <a:lnTo>
                  <a:pt x="7828659" y="1765300"/>
                </a:lnTo>
                <a:lnTo>
                  <a:pt x="7833593" y="1714500"/>
                </a:lnTo>
                <a:lnTo>
                  <a:pt x="7838488" y="1663700"/>
                </a:lnTo>
                <a:lnTo>
                  <a:pt x="7843339" y="1612900"/>
                </a:lnTo>
                <a:lnTo>
                  <a:pt x="7848145" y="1562100"/>
                </a:lnTo>
                <a:lnTo>
                  <a:pt x="7852901" y="1511300"/>
                </a:lnTo>
                <a:lnTo>
                  <a:pt x="7857606" y="1460500"/>
                </a:lnTo>
                <a:lnTo>
                  <a:pt x="7862256" y="1409700"/>
                </a:lnTo>
                <a:lnTo>
                  <a:pt x="7866825" y="1358900"/>
                </a:lnTo>
                <a:lnTo>
                  <a:pt x="7870378" y="1308100"/>
                </a:lnTo>
                <a:lnTo>
                  <a:pt x="7872916" y="1257300"/>
                </a:lnTo>
                <a:lnTo>
                  <a:pt x="7874439" y="1206500"/>
                </a:lnTo>
                <a:lnTo>
                  <a:pt x="7874947" y="1155700"/>
                </a:lnTo>
                <a:lnTo>
                  <a:pt x="7874439" y="1104900"/>
                </a:lnTo>
                <a:lnTo>
                  <a:pt x="7872916" y="1054100"/>
                </a:lnTo>
                <a:lnTo>
                  <a:pt x="7870378" y="1003300"/>
                </a:lnTo>
                <a:lnTo>
                  <a:pt x="7866825" y="952500"/>
                </a:lnTo>
                <a:lnTo>
                  <a:pt x="7862256" y="901700"/>
                </a:lnTo>
                <a:lnTo>
                  <a:pt x="7856672" y="850900"/>
                </a:lnTo>
                <a:lnTo>
                  <a:pt x="7850073" y="800100"/>
                </a:lnTo>
                <a:lnTo>
                  <a:pt x="7840443" y="736600"/>
                </a:lnTo>
                <a:lnTo>
                  <a:pt x="7826341" y="698500"/>
                </a:lnTo>
                <a:lnTo>
                  <a:pt x="7807098" y="660400"/>
                </a:lnTo>
                <a:lnTo>
                  <a:pt x="7782050" y="622300"/>
                </a:lnTo>
                <a:lnTo>
                  <a:pt x="7750529" y="596900"/>
                </a:lnTo>
                <a:lnTo>
                  <a:pt x="7711869" y="584200"/>
                </a:lnTo>
                <a:lnTo>
                  <a:pt x="7665405" y="571500"/>
                </a:lnTo>
                <a:lnTo>
                  <a:pt x="7610469" y="558800"/>
                </a:lnTo>
                <a:lnTo>
                  <a:pt x="7116747" y="558800"/>
                </a:lnTo>
                <a:lnTo>
                  <a:pt x="7067219" y="546100"/>
                </a:lnTo>
                <a:lnTo>
                  <a:pt x="1360787" y="546100"/>
                </a:lnTo>
                <a:lnTo>
                  <a:pt x="1412932" y="533400"/>
                </a:lnTo>
                <a:lnTo>
                  <a:pt x="1466051" y="533400"/>
                </a:lnTo>
                <a:lnTo>
                  <a:pt x="1461632" y="482600"/>
                </a:lnTo>
                <a:lnTo>
                  <a:pt x="1457994" y="431800"/>
                </a:lnTo>
                <a:lnTo>
                  <a:pt x="1454940" y="381000"/>
                </a:lnTo>
                <a:lnTo>
                  <a:pt x="1452275" y="330200"/>
                </a:lnTo>
                <a:lnTo>
                  <a:pt x="1449806" y="292100"/>
                </a:lnTo>
                <a:lnTo>
                  <a:pt x="1446430" y="241300"/>
                </a:lnTo>
                <a:lnTo>
                  <a:pt x="1443105" y="190500"/>
                </a:lnTo>
                <a:lnTo>
                  <a:pt x="1439879" y="139700"/>
                </a:lnTo>
                <a:lnTo>
                  <a:pt x="1436804" y="88900"/>
                </a:lnTo>
                <a:lnTo>
                  <a:pt x="1433930" y="38100"/>
                </a:lnTo>
                <a:lnTo>
                  <a:pt x="1431870" y="0"/>
                </a:lnTo>
                <a:lnTo>
                  <a:pt x="1698110" y="0"/>
                </a:lnTo>
                <a:lnTo>
                  <a:pt x="1702583" y="114300"/>
                </a:lnTo>
                <a:lnTo>
                  <a:pt x="1704453" y="165100"/>
                </a:lnTo>
                <a:lnTo>
                  <a:pt x="1706279" y="203200"/>
                </a:lnTo>
                <a:lnTo>
                  <a:pt x="1708041" y="254000"/>
                </a:lnTo>
                <a:lnTo>
                  <a:pt x="1709716" y="304800"/>
                </a:lnTo>
                <a:lnTo>
                  <a:pt x="1713460" y="355600"/>
                </a:lnTo>
                <a:lnTo>
                  <a:pt x="1718346" y="406400"/>
                </a:lnTo>
                <a:lnTo>
                  <a:pt x="1723993" y="444500"/>
                </a:lnTo>
                <a:lnTo>
                  <a:pt x="1730021" y="495300"/>
                </a:lnTo>
                <a:lnTo>
                  <a:pt x="8004039" y="495300"/>
                </a:lnTo>
                <a:lnTo>
                  <a:pt x="8012666" y="508000"/>
                </a:lnTo>
                <a:lnTo>
                  <a:pt x="8035335" y="546100"/>
                </a:lnTo>
                <a:lnTo>
                  <a:pt x="8054784" y="584200"/>
                </a:lnTo>
                <a:lnTo>
                  <a:pt x="8071005" y="635000"/>
                </a:lnTo>
                <a:lnTo>
                  <a:pt x="8083992" y="685800"/>
                </a:lnTo>
                <a:lnTo>
                  <a:pt x="8093738" y="736600"/>
                </a:lnTo>
                <a:lnTo>
                  <a:pt x="8100990" y="787400"/>
                </a:lnTo>
                <a:lnTo>
                  <a:pt x="8107254" y="838200"/>
                </a:lnTo>
                <a:lnTo>
                  <a:pt x="8112548" y="889000"/>
                </a:lnTo>
                <a:lnTo>
                  <a:pt x="8116890" y="939800"/>
                </a:lnTo>
                <a:lnTo>
                  <a:pt x="8120298" y="977900"/>
                </a:lnTo>
                <a:lnTo>
                  <a:pt x="8122790" y="1028700"/>
                </a:lnTo>
                <a:lnTo>
                  <a:pt x="8124386" y="1079500"/>
                </a:lnTo>
                <a:lnTo>
                  <a:pt x="8125103" y="1130300"/>
                </a:lnTo>
                <a:lnTo>
                  <a:pt x="8124960" y="1181100"/>
                </a:lnTo>
                <a:lnTo>
                  <a:pt x="8123974" y="1231900"/>
                </a:lnTo>
                <a:lnTo>
                  <a:pt x="8122165" y="1282700"/>
                </a:lnTo>
                <a:lnTo>
                  <a:pt x="8119129" y="1333500"/>
                </a:lnTo>
                <a:lnTo>
                  <a:pt x="8115832" y="1384300"/>
                </a:lnTo>
                <a:lnTo>
                  <a:pt x="8112291" y="1435100"/>
                </a:lnTo>
                <a:lnTo>
                  <a:pt x="8108520" y="1485900"/>
                </a:lnTo>
                <a:lnTo>
                  <a:pt x="8104537" y="1536700"/>
                </a:lnTo>
                <a:lnTo>
                  <a:pt x="8100356" y="1587500"/>
                </a:lnTo>
                <a:lnTo>
                  <a:pt x="8095994" y="1638300"/>
                </a:lnTo>
                <a:lnTo>
                  <a:pt x="8091466" y="1689100"/>
                </a:lnTo>
                <a:lnTo>
                  <a:pt x="8086788" y="1739900"/>
                </a:lnTo>
                <a:lnTo>
                  <a:pt x="8081975" y="1790700"/>
                </a:lnTo>
                <a:lnTo>
                  <a:pt x="8077045" y="1841500"/>
                </a:lnTo>
                <a:lnTo>
                  <a:pt x="8072011" y="1892300"/>
                </a:lnTo>
                <a:lnTo>
                  <a:pt x="8066891" y="1943100"/>
                </a:lnTo>
                <a:lnTo>
                  <a:pt x="8061700" y="1993900"/>
                </a:lnTo>
                <a:lnTo>
                  <a:pt x="8056454" y="2044700"/>
                </a:lnTo>
                <a:lnTo>
                  <a:pt x="8051168" y="2082800"/>
                </a:lnTo>
                <a:lnTo>
                  <a:pt x="8029946" y="2286000"/>
                </a:lnTo>
                <a:lnTo>
                  <a:pt x="8024699" y="2336800"/>
                </a:lnTo>
                <a:lnTo>
                  <a:pt x="8013623" y="2451100"/>
                </a:lnTo>
                <a:lnTo>
                  <a:pt x="7974859" y="2819400"/>
                </a:lnTo>
                <a:lnTo>
                  <a:pt x="7963783" y="2921000"/>
                </a:lnTo>
                <a:lnTo>
                  <a:pt x="7958168" y="2971800"/>
                </a:lnTo>
                <a:lnTo>
                  <a:pt x="7951988" y="3022600"/>
                </a:lnTo>
                <a:lnTo>
                  <a:pt x="7945249" y="3073400"/>
                </a:lnTo>
                <a:lnTo>
                  <a:pt x="7937957" y="3124200"/>
                </a:lnTo>
                <a:lnTo>
                  <a:pt x="7930118" y="3175000"/>
                </a:lnTo>
                <a:lnTo>
                  <a:pt x="7921737" y="3225800"/>
                </a:lnTo>
                <a:lnTo>
                  <a:pt x="7912820" y="3263900"/>
                </a:lnTo>
                <a:lnTo>
                  <a:pt x="7903374" y="3314700"/>
                </a:lnTo>
                <a:lnTo>
                  <a:pt x="7893405" y="3365500"/>
                </a:lnTo>
                <a:lnTo>
                  <a:pt x="7882918" y="3416300"/>
                </a:lnTo>
                <a:lnTo>
                  <a:pt x="7871920" y="3467100"/>
                </a:lnTo>
                <a:lnTo>
                  <a:pt x="7860416" y="3517900"/>
                </a:lnTo>
                <a:lnTo>
                  <a:pt x="7848412" y="3568700"/>
                </a:lnTo>
                <a:lnTo>
                  <a:pt x="7835914" y="3619500"/>
                </a:lnTo>
                <a:lnTo>
                  <a:pt x="7822929" y="3657600"/>
                </a:lnTo>
                <a:lnTo>
                  <a:pt x="7809462" y="3708400"/>
                </a:lnTo>
                <a:lnTo>
                  <a:pt x="7796620" y="3759200"/>
                </a:lnTo>
                <a:lnTo>
                  <a:pt x="7784053" y="3810000"/>
                </a:lnTo>
                <a:lnTo>
                  <a:pt x="7771710" y="3860800"/>
                </a:lnTo>
                <a:lnTo>
                  <a:pt x="7759540" y="3911600"/>
                </a:lnTo>
                <a:lnTo>
                  <a:pt x="7747493" y="3962400"/>
                </a:lnTo>
                <a:lnTo>
                  <a:pt x="7735517" y="4000500"/>
                </a:lnTo>
                <a:lnTo>
                  <a:pt x="7723564" y="4051300"/>
                </a:lnTo>
                <a:lnTo>
                  <a:pt x="7711582" y="4102100"/>
                </a:lnTo>
                <a:lnTo>
                  <a:pt x="7699520" y="4152900"/>
                </a:lnTo>
                <a:lnTo>
                  <a:pt x="7687328" y="4203700"/>
                </a:lnTo>
                <a:lnTo>
                  <a:pt x="7674956" y="4254500"/>
                </a:lnTo>
                <a:lnTo>
                  <a:pt x="7662353" y="4305300"/>
                </a:lnTo>
                <a:lnTo>
                  <a:pt x="7649468" y="4343400"/>
                </a:lnTo>
                <a:lnTo>
                  <a:pt x="7636251" y="4394200"/>
                </a:lnTo>
                <a:lnTo>
                  <a:pt x="7622652" y="4445000"/>
                </a:lnTo>
                <a:lnTo>
                  <a:pt x="7608363" y="4495800"/>
                </a:lnTo>
                <a:lnTo>
                  <a:pt x="7592740" y="4546600"/>
                </a:lnTo>
                <a:lnTo>
                  <a:pt x="7575798" y="4597400"/>
                </a:lnTo>
                <a:lnTo>
                  <a:pt x="7557552" y="4635500"/>
                </a:lnTo>
                <a:lnTo>
                  <a:pt x="7538016" y="4686300"/>
                </a:lnTo>
                <a:lnTo>
                  <a:pt x="7517206" y="4737100"/>
                </a:lnTo>
                <a:lnTo>
                  <a:pt x="7495136" y="4775200"/>
                </a:lnTo>
                <a:lnTo>
                  <a:pt x="7471821" y="4826000"/>
                </a:lnTo>
                <a:lnTo>
                  <a:pt x="7447276" y="4864100"/>
                </a:lnTo>
                <a:lnTo>
                  <a:pt x="7421516" y="4914900"/>
                </a:lnTo>
                <a:lnTo>
                  <a:pt x="7394555" y="4953000"/>
                </a:lnTo>
                <a:lnTo>
                  <a:pt x="7366409" y="5003800"/>
                </a:lnTo>
                <a:lnTo>
                  <a:pt x="7337093" y="5041900"/>
                </a:lnTo>
                <a:lnTo>
                  <a:pt x="7306622" y="5080000"/>
                </a:lnTo>
                <a:lnTo>
                  <a:pt x="7275009" y="5118100"/>
                </a:lnTo>
                <a:lnTo>
                  <a:pt x="7242271" y="5168900"/>
                </a:lnTo>
                <a:lnTo>
                  <a:pt x="7174332" y="5245100"/>
                </a:lnTo>
                <a:lnTo>
                  <a:pt x="7139101" y="5270500"/>
                </a:lnTo>
                <a:lnTo>
                  <a:pt x="7102770" y="5308600"/>
                </a:lnTo>
                <a:lnTo>
                  <a:pt x="7090307" y="5321300"/>
                </a:lnTo>
                <a:close/>
              </a:path>
              <a:path w="8125459" h="5588000">
                <a:moveTo>
                  <a:pt x="8004039" y="495300"/>
                </a:moveTo>
                <a:lnTo>
                  <a:pt x="1883025" y="495300"/>
                </a:lnTo>
                <a:lnTo>
                  <a:pt x="1933972" y="482600"/>
                </a:lnTo>
                <a:lnTo>
                  <a:pt x="2137507" y="482600"/>
                </a:lnTo>
                <a:lnTo>
                  <a:pt x="2188331" y="469900"/>
                </a:lnTo>
                <a:lnTo>
                  <a:pt x="2340674" y="469900"/>
                </a:lnTo>
                <a:lnTo>
                  <a:pt x="2391414" y="457200"/>
                </a:lnTo>
                <a:lnTo>
                  <a:pt x="2492837" y="457200"/>
                </a:lnTo>
                <a:lnTo>
                  <a:pt x="2847299" y="431800"/>
                </a:lnTo>
                <a:lnTo>
                  <a:pt x="2948450" y="419100"/>
                </a:lnTo>
                <a:lnTo>
                  <a:pt x="3100096" y="419100"/>
                </a:lnTo>
                <a:lnTo>
                  <a:pt x="3150626" y="406400"/>
                </a:lnTo>
                <a:lnTo>
                  <a:pt x="3352675" y="406400"/>
                </a:lnTo>
                <a:lnTo>
                  <a:pt x="3403172" y="393700"/>
                </a:lnTo>
                <a:lnTo>
                  <a:pt x="3554643" y="393700"/>
                </a:lnTo>
                <a:lnTo>
                  <a:pt x="3605128" y="381000"/>
                </a:lnTo>
                <a:lnTo>
                  <a:pt x="3857551" y="381000"/>
                </a:lnTo>
                <a:lnTo>
                  <a:pt x="3908040" y="368300"/>
                </a:lnTo>
                <a:lnTo>
                  <a:pt x="4211068" y="368300"/>
                </a:lnTo>
                <a:lnTo>
                  <a:pt x="4261596" y="355600"/>
                </a:lnTo>
                <a:lnTo>
                  <a:pt x="4676020" y="355600"/>
                </a:lnTo>
                <a:lnTo>
                  <a:pt x="4686997" y="342900"/>
                </a:lnTo>
                <a:lnTo>
                  <a:pt x="4710856" y="342900"/>
                </a:lnTo>
                <a:lnTo>
                  <a:pt x="4698630" y="292100"/>
                </a:lnTo>
                <a:lnTo>
                  <a:pt x="4637114" y="38100"/>
                </a:lnTo>
                <a:lnTo>
                  <a:pt x="4624865" y="0"/>
                </a:lnTo>
                <a:lnTo>
                  <a:pt x="4876894" y="0"/>
                </a:lnTo>
                <a:lnTo>
                  <a:pt x="4887665" y="38100"/>
                </a:lnTo>
                <a:lnTo>
                  <a:pt x="4901644" y="76200"/>
                </a:lnTo>
                <a:lnTo>
                  <a:pt x="4916091" y="127000"/>
                </a:lnTo>
                <a:lnTo>
                  <a:pt x="4931024" y="177800"/>
                </a:lnTo>
                <a:lnTo>
                  <a:pt x="4946457" y="228600"/>
                </a:lnTo>
                <a:lnTo>
                  <a:pt x="4962407" y="266700"/>
                </a:lnTo>
                <a:lnTo>
                  <a:pt x="4978888" y="317500"/>
                </a:lnTo>
                <a:lnTo>
                  <a:pt x="7716264" y="317500"/>
                </a:lnTo>
                <a:lnTo>
                  <a:pt x="7764433" y="330200"/>
                </a:lnTo>
                <a:lnTo>
                  <a:pt x="7809439" y="342900"/>
                </a:lnTo>
                <a:lnTo>
                  <a:pt x="7851276" y="368300"/>
                </a:lnTo>
                <a:lnTo>
                  <a:pt x="7889936" y="393700"/>
                </a:lnTo>
                <a:lnTo>
                  <a:pt x="7925413" y="406400"/>
                </a:lnTo>
                <a:lnTo>
                  <a:pt x="7957698" y="444500"/>
                </a:lnTo>
                <a:lnTo>
                  <a:pt x="7986785" y="469900"/>
                </a:lnTo>
                <a:lnTo>
                  <a:pt x="8004039" y="495300"/>
                </a:lnTo>
                <a:close/>
              </a:path>
              <a:path w="8125459" h="5588000">
                <a:moveTo>
                  <a:pt x="7610469" y="317500"/>
                </a:moveTo>
                <a:lnTo>
                  <a:pt x="4978888" y="317500"/>
                </a:lnTo>
                <a:lnTo>
                  <a:pt x="6526160" y="304800"/>
                </a:lnTo>
                <a:lnTo>
                  <a:pt x="6528508" y="279400"/>
                </a:lnTo>
                <a:lnTo>
                  <a:pt x="6529714" y="266700"/>
                </a:lnTo>
                <a:lnTo>
                  <a:pt x="6530158" y="254000"/>
                </a:lnTo>
                <a:lnTo>
                  <a:pt x="6535214" y="0"/>
                </a:lnTo>
                <a:lnTo>
                  <a:pt x="6789831" y="0"/>
                </a:lnTo>
                <a:lnTo>
                  <a:pt x="6786069" y="215900"/>
                </a:lnTo>
                <a:lnTo>
                  <a:pt x="6786704" y="241300"/>
                </a:lnTo>
                <a:lnTo>
                  <a:pt x="6788100" y="254000"/>
                </a:lnTo>
                <a:lnTo>
                  <a:pt x="6789496" y="279400"/>
                </a:lnTo>
                <a:lnTo>
                  <a:pt x="6790130" y="304800"/>
                </a:lnTo>
                <a:lnTo>
                  <a:pt x="7559936" y="304800"/>
                </a:lnTo>
                <a:lnTo>
                  <a:pt x="7610469" y="317500"/>
                </a:lnTo>
                <a:close/>
              </a:path>
              <a:path w="8125459" h="5588000">
                <a:moveTo>
                  <a:pt x="5767365" y="558800"/>
                </a:moveTo>
                <a:lnTo>
                  <a:pt x="1259423" y="558800"/>
                </a:lnTo>
                <a:lnTo>
                  <a:pt x="1309618" y="546100"/>
                </a:lnTo>
                <a:lnTo>
                  <a:pt x="5817884" y="546100"/>
                </a:lnTo>
                <a:lnTo>
                  <a:pt x="5767365" y="558800"/>
                </a:lnTo>
                <a:close/>
              </a:path>
              <a:path w="8125459" h="5588000">
                <a:moveTo>
                  <a:pt x="6634015" y="5588000"/>
                </a:moveTo>
                <a:lnTo>
                  <a:pt x="6589483" y="5588000"/>
                </a:lnTo>
                <a:lnTo>
                  <a:pt x="6548660" y="5575300"/>
                </a:lnTo>
                <a:lnTo>
                  <a:pt x="6511782" y="5562600"/>
                </a:lnTo>
                <a:lnTo>
                  <a:pt x="6479081" y="5537200"/>
                </a:lnTo>
                <a:lnTo>
                  <a:pt x="6450793" y="5499100"/>
                </a:lnTo>
                <a:lnTo>
                  <a:pt x="6427151" y="5461000"/>
                </a:lnTo>
                <a:lnTo>
                  <a:pt x="6408388" y="5410200"/>
                </a:lnTo>
                <a:lnTo>
                  <a:pt x="6394775" y="5359400"/>
                </a:lnTo>
                <a:lnTo>
                  <a:pt x="6383307" y="5321300"/>
                </a:lnTo>
                <a:lnTo>
                  <a:pt x="6374178" y="5270500"/>
                </a:lnTo>
                <a:lnTo>
                  <a:pt x="6367582" y="5219700"/>
                </a:lnTo>
                <a:lnTo>
                  <a:pt x="6363716" y="5168900"/>
                </a:lnTo>
                <a:lnTo>
                  <a:pt x="6360661" y="5118100"/>
                </a:lnTo>
                <a:lnTo>
                  <a:pt x="6357783" y="5067300"/>
                </a:lnTo>
                <a:lnTo>
                  <a:pt x="6355083" y="5016500"/>
                </a:lnTo>
                <a:lnTo>
                  <a:pt x="6352560" y="4965700"/>
                </a:lnTo>
                <a:lnTo>
                  <a:pt x="6350214" y="4914900"/>
                </a:lnTo>
                <a:lnTo>
                  <a:pt x="6348046" y="4864100"/>
                </a:lnTo>
                <a:lnTo>
                  <a:pt x="6346056" y="4813300"/>
                </a:lnTo>
                <a:lnTo>
                  <a:pt x="6344243" y="4762500"/>
                </a:lnTo>
                <a:lnTo>
                  <a:pt x="6342608" y="4711700"/>
                </a:lnTo>
                <a:lnTo>
                  <a:pt x="6341150" y="4660900"/>
                </a:lnTo>
                <a:lnTo>
                  <a:pt x="6339869" y="4610100"/>
                </a:lnTo>
                <a:lnTo>
                  <a:pt x="6338766" y="4546600"/>
                </a:lnTo>
                <a:lnTo>
                  <a:pt x="6337841" y="4495800"/>
                </a:lnTo>
                <a:lnTo>
                  <a:pt x="6337093" y="4445000"/>
                </a:lnTo>
                <a:lnTo>
                  <a:pt x="6336522" y="4394200"/>
                </a:lnTo>
                <a:lnTo>
                  <a:pt x="6336129" y="4343400"/>
                </a:lnTo>
                <a:lnTo>
                  <a:pt x="6335968" y="4305300"/>
                </a:lnTo>
                <a:lnTo>
                  <a:pt x="6335981" y="4203700"/>
                </a:lnTo>
                <a:lnTo>
                  <a:pt x="6336332" y="4140200"/>
                </a:lnTo>
                <a:lnTo>
                  <a:pt x="6336827" y="4089400"/>
                </a:lnTo>
                <a:lnTo>
                  <a:pt x="6337499" y="4038600"/>
                </a:lnTo>
                <a:lnTo>
                  <a:pt x="6338348" y="3987800"/>
                </a:lnTo>
                <a:lnTo>
                  <a:pt x="6339375" y="3937000"/>
                </a:lnTo>
                <a:lnTo>
                  <a:pt x="6340579" y="3886200"/>
                </a:lnTo>
                <a:lnTo>
                  <a:pt x="6341961" y="3835400"/>
                </a:lnTo>
                <a:lnTo>
                  <a:pt x="6343521" y="3784600"/>
                </a:lnTo>
                <a:lnTo>
                  <a:pt x="6345257" y="3733800"/>
                </a:lnTo>
                <a:lnTo>
                  <a:pt x="6347172" y="3683000"/>
                </a:lnTo>
                <a:lnTo>
                  <a:pt x="6349263" y="3619500"/>
                </a:lnTo>
                <a:lnTo>
                  <a:pt x="6351533" y="3568700"/>
                </a:lnTo>
                <a:lnTo>
                  <a:pt x="6353656" y="3517900"/>
                </a:lnTo>
                <a:lnTo>
                  <a:pt x="6355633" y="3479800"/>
                </a:lnTo>
                <a:lnTo>
                  <a:pt x="6357519" y="3429000"/>
                </a:lnTo>
                <a:lnTo>
                  <a:pt x="6361235" y="3327400"/>
                </a:lnTo>
                <a:lnTo>
                  <a:pt x="6363176" y="3276600"/>
                </a:lnTo>
                <a:lnTo>
                  <a:pt x="6365245" y="3225800"/>
                </a:lnTo>
                <a:lnTo>
                  <a:pt x="6367496" y="3175000"/>
                </a:lnTo>
                <a:lnTo>
                  <a:pt x="6369986" y="3124200"/>
                </a:lnTo>
                <a:lnTo>
                  <a:pt x="6372769" y="3073400"/>
                </a:lnTo>
                <a:lnTo>
                  <a:pt x="6375899" y="3035300"/>
                </a:lnTo>
                <a:lnTo>
                  <a:pt x="6379523" y="2984500"/>
                </a:lnTo>
                <a:lnTo>
                  <a:pt x="6383221" y="2933700"/>
                </a:lnTo>
                <a:lnTo>
                  <a:pt x="6386984" y="2882900"/>
                </a:lnTo>
                <a:lnTo>
                  <a:pt x="6390801" y="2832100"/>
                </a:lnTo>
                <a:lnTo>
                  <a:pt x="6394663" y="2781300"/>
                </a:lnTo>
                <a:lnTo>
                  <a:pt x="6398560" y="2730500"/>
                </a:lnTo>
                <a:lnTo>
                  <a:pt x="6418217" y="2489200"/>
                </a:lnTo>
                <a:lnTo>
                  <a:pt x="6422113" y="2438400"/>
                </a:lnTo>
                <a:lnTo>
                  <a:pt x="6425975" y="2387600"/>
                </a:lnTo>
                <a:lnTo>
                  <a:pt x="6429792" y="2336800"/>
                </a:lnTo>
                <a:lnTo>
                  <a:pt x="6433555" y="2286000"/>
                </a:lnTo>
                <a:lnTo>
                  <a:pt x="6437253" y="2247900"/>
                </a:lnTo>
                <a:lnTo>
                  <a:pt x="6440877" y="2197100"/>
                </a:lnTo>
                <a:lnTo>
                  <a:pt x="6444416" y="2146300"/>
                </a:lnTo>
                <a:lnTo>
                  <a:pt x="6448052" y="2082800"/>
                </a:lnTo>
                <a:lnTo>
                  <a:pt x="6451759" y="2032000"/>
                </a:lnTo>
                <a:lnTo>
                  <a:pt x="6463041" y="1879600"/>
                </a:lnTo>
                <a:lnTo>
                  <a:pt x="6466766" y="1828800"/>
                </a:lnTo>
                <a:lnTo>
                  <a:pt x="6470429" y="1778000"/>
                </a:lnTo>
                <a:lnTo>
                  <a:pt x="6474003" y="1727200"/>
                </a:lnTo>
                <a:lnTo>
                  <a:pt x="6477462" y="1676400"/>
                </a:lnTo>
                <a:lnTo>
                  <a:pt x="6480779" y="1625600"/>
                </a:lnTo>
                <a:lnTo>
                  <a:pt x="6483927" y="1574800"/>
                </a:lnTo>
                <a:lnTo>
                  <a:pt x="6486879" y="1511300"/>
                </a:lnTo>
                <a:lnTo>
                  <a:pt x="6489610" y="1460500"/>
                </a:lnTo>
                <a:lnTo>
                  <a:pt x="6492563" y="1409700"/>
                </a:lnTo>
                <a:lnTo>
                  <a:pt x="6495345" y="1358900"/>
                </a:lnTo>
                <a:lnTo>
                  <a:pt x="6497971" y="1308100"/>
                </a:lnTo>
                <a:lnTo>
                  <a:pt x="6500461" y="1257300"/>
                </a:lnTo>
                <a:lnTo>
                  <a:pt x="6502831" y="1206500"/>
                </a:lnTo>
                <a:lnTo>
                  <a:pt x="6505101" y="1155700"/>
                </a:lnTo>
                <a:lnTo>
                  <a:pt x="6507287" y="1104900"/>
                </a:lnTo>
                <a:lnTo>
                  <a:pt x="6509408" y="1054100"/>
                </a:lnTo>
                <a:lnTo>
                  <a:pt x="6511481" y="1003300"/>
                </a:lnTo>
                <a:lnTo>
                  <a:pt x="6517593" y="838200"/>
                </a:lnTo>
                <a:lnTo>
                  <a:pt x="6519655" y="787400"/>
                </a:lnTo>
                <a:lnTo>
                  <a:pt x="6521757" y="736600"/>
                </a:lnTo>
                <a:lnTo>
                  <a:pt x="6523920" y="685800"/>
                </a:lnTo>
                <a:lnTo>
                  <a:pt x="6526159" y="635000"/>
                </a:lnTo>
                <a:lnTo>
                  <a:pt x="6526159" y="546100"/>
                </a:lnTo>
                <a:lnTo>
                  <a:pt x="6777947" y="546100"/>
                </a:lnTo>
                <a:lnTo>
                  <a:pt x="6774330" y="571500"/>
                </a:lnTo>
                <a:lnTo>
                  <a:pt x="6770332" y="596900"/>
                </a:lnTo>
                <a:lnTo>
                  <a:pt x="6767096" y="622300"/>
                </a:lnTo>
                <a:lnTo>
                  <a:pt x="6762800" y="698500"/>
                </a:lnTo>
                <a:lnTo>
                  <a:pt x="6759992" y="749300"/>
                </a:lnTo>
                <a:lnTo>
                  <a:pt x="6757324" y="800100"/>
                </a:lnTo>
                <a:lnTo>
                  <a:pt x="6754784" y="850900"/>
                </a:lnTo>
                <a:lnTo>
                  <a:pt x="6752356" y="914400"/>
                </a:lnTo>
                <a:lnTo>
                  <a:pt x="6750027" y="965200"/>
                </a:lnTo>
                <a:lnTo>
                  <a:pt x="6747783" y="1016000"/>
                </a:lnTo>
                <a:lnTo>
                  <a:pt x="6745609" y="1066800"/>
                </a:lnTo>
                <a:lnTo>
                  <a:pt x="6743491" y="1117600"/>
                </a:lnTo>
                <a:lnTo>
                  <a:pt x="6739369" y="1219200"/>
                </a:lnTo>
                <a:lnTo>
                  <a:pt x="6737336" y="1270000"/>
                </a:lnTo>
                <a:lnTo>
                  <a:pt x="6735595" y="1320800"/>
                </a:lnTo>
                <a:lnTo>
                  <a:pt x="6734076" y="1371600"/>
                </a:lnTo>
                <a:lnTo>
                  <a:pt x="6732711" y="1422400"/>
                </a:lnTo>
                <a:lnTo>
                  <a:pt x="6730183" y="1524000"/>
                </a:lnTo>
                <a:lnTo>
                  <a:pt x="6728885" y="1574800"/>
                </a:lnTo>
                <a:lnTo>
                  <a:pt x="6727477" y="1625600"/>
                </a:lnTo>
                <a:lnTo>
                  <a:pt x="6725891" y="1676400"/>
                </a:lnTo>
                <a:lnTo>
                  <a:pt x="6724060" y="1727200"/>
                </a:lnTo>
                <a:lnTo>
                  <a:pt x="6721920" y="1778000"/>
                </a:lnTo>
                <a:lnTo>
                  <a:pt x="6719402" y="1841500"/>
                </a:lnTo>
                <a:lnTo>
                  <a:pt x="6716441" y="1892300"/>
                </a:lnTo>
                <a:lnTo>
                  <a:pt x="6712969" y="1930400"/>
                </a:lnTo>
                <a:lnTo>
                  <a:pt x="6708996" y="1993900"/>
                </a:lnTo>
                <a:lnTo>
                  <a:pt x="6704841" y="2044700"/>
                </a:lnTo>
                <a:lnTo>
                  <a:pt x="6700527" y="2095500"/>
                </a:lnTo>
                <a:lnTo>
                  <a:pt x="6696072" y="2146300"/>
                </a:lnTo>
                <a:lnTo>
                  <a:pt x="6691499" y="2197100"/>
                </a:lnTo>
                <a:lnTo>
                  <a:pt x="6686827" y="2247900"/>
                </a:lnTo>
                <a:lnTo>
                  <a:pt x="6682078" y="2298700"/>
                </a:lnTo>
                <a:lnTo>
                  <a:pt x="6677271" y="2349500"/>
                </a:lnTo>
                <a:lnTo>
                  <a:pt x="6662714" y="2501900"/>
                </a:lnTo>
                <a:lnTo>
                  <a:pt x="6657884" y="2552700"/>
                </a:lnTo>
                <a:lnTo>
                  <a:pt x="6653100" y="2603500"/>
                </a:lnTo>
                <a:lnTo>
                  <a:pt x="6648383" y="2654300"/>
                </a:lnTo>
                <a:lnTo>
                  <a:pt x="6643752" y="2705100"/>
                </a:lnTo>
                <a:lnTo>
                  <a:pt x="6639229" y="2755900"/>
                </a:lnTo>
                <a:lnTo>
                  <a:pt x="6634834" y="2806700"/>
                </a:lnTo>
                <a:lnTo>
                  <a:pt x="6630588" y="2870200"/>
                </a:lnTo>
                <a:lnTo>
                  <a:pt x="6626512" y="2921000"/>
                </a:lnTo>
                <a:lnTo>
                  <a:pt x="6622625" y="2971800"/>
                </a:lnTo>
                <a:lnTo>
                  <a:pt x="6618949" y="3022600"/>
                </a:lnTo>
                <a:lnTo>
                  <a:pt x="6615504" y="3073400"/>
                </a:lnTo>
                <a:lnTo>
                  <a:pt x="6612195" y="3124200"/>
                </a:lnTo>
                <a:lnTo>
                  <a:pt x="6609036" y="3175000"/>
                </a:lnTo>
                <a:lnTo>
                  <a:pt x="6606028" y="3225800"/>
                </a:lnTo>
                <a:lnTo>
                  <a:pt x="6603170" y="3276600"/>
                </a:lnTo>
                <a:lnTo>
                  <a:pt x="6600463" y="3327400"/>
                </a:lnTo>
                <a:lnTo>
                  <a:pt x="6597906" y="3378200"/>
                </a:lnTo>
                <a:lnTo>
                  <a:pt x="6595499" y="3429000"/>
                </a:lnTo>
                <a:lnTo>
                  <a:pt x="6593243" y="3479800"/>
                </a:lnTo>
                <a:lnTo>
                  <a:pt x="6591137" y="3530600"/>
                </a:lnTo>
                <a:lnTo>
                  <a:pt x="6589182" y="3581400"/>
                </a:lnTo>
                <a:lnTo>
                  <a:pt x="6587377" y="3632200"/>
                </a:lnTo>
                <a:lnTo>
                  <a:pt x="6585722" y="3683000"/>
                </a:lnTo>
                <a:lnTo>
                  <a:pt x="6584218" y="3733800"/>
                </a:lnTo>
                <a:lnTo>
                  <a:pt x="6582865" y="3784600"/>
                </a:lnTo>
                <a:lnTo>
                  <a:pt x="6581661" y="3835400"/>
                </a:lnTo>
                <a:lnTo>
                  <a:pt x="6580608" y="3898900"/>
                </a:lnTo>
                <a:lnTo>
                  <a:pt x="6579706" y="3949700"/>
                </a:lnTo>
                <a:lnTo>
                  <a:pt x="6578954" y="4000500"/>
                </a:lnTo>
                <a:lnTo>
                  <a:pt x="6578352" y="4051300"/>
                </a:lnTo>
                <a:lnTo>
                  <a:pt x="6577901" y="4102100"/>
                </a:lnTo>
                <a:lnTo>
                  <a:pt x="6577600" y="4152900"/>
                </a:lnTo>
                <a:lnTo>
                  <a:pt x="6577487" y="4191000"/>
                </a:lnTo>
                <a:lnTo>
                  <a:pt x="6577600" y="4305300"/>
                </a:lnTo>
                <a:lnTo>
                  <a:pt x="6577901" y="4356100"/>
                </a:lnTo>
                <a:lnTo>
                  <a:pt x="6578352" y="4406900"/>
                </a:lnTo>
                <a:lnTo>
                  <a:pt x="6578954" y="4457700"/>
                </a:lnTo>
                <a:lnTo>
                  <a:pt x="6579706" y="4508500"/>
                </a:lnTo>
                <a:lnTo>
                  <a:pt x="6580608" y="4559300"/>
                </a:lnTo>
                <a:lnTo>
                  <a:pt x="6581661" y="4610100"/>
                </a:lnTo>
                <a:lnTo>
                  <a:pt x="6582865" y="4660900"/>
                </a:lnTo>
                <a:lnTo>
                  <a:pt x="6584218" y="4711700"/>
                </a:lnTo>
                <a:lnTo>
                  <a:pt x="6585722" y="4762500"/>
                </a:lnTo>
                <a:lnTo>
                  <a:pt x="6587377" y="4813300"/>
                </a:lnTo>
                <a:lnTo>
                  <a:pt x="6589182" y="4864100"/>
                </a:lnTo>
                <a:lnTo>
                  <a:pt x="6591137" y="4914900"/>
                </a:lnTo>
                <a:lnTo>
                  <a:pt x="6594365" y="4965700"/>
                </a:lnTo>
                <a:lnTo>
                  <a:pt x="6597927" y="5016500"/>
                </a:lnTo>
                <a:lnTo>
                  <a:pt x="6601774" y="5067300"/>
                </a:lnTo>
                <a:lnTo>
                  <a:pt x="6605859" y="5118100"/>
                </a:lnTo>
                <a:lnTo>
                  <a:pt x="6610134" y="5168900"/>
                </a:lnTo>
                <a:lnTo>
                  <a:pt x="6614552" y="5219700"/>
                </a:lnTo>
                <a:lnTo>
                  <a:pt x="6619065" y="5270500"/>
                </a:lnTo>
                <a:lnTo>
                  <a:pt x="6623626" y="5321300"/>
                </a:lnTo>
                <a:lnTo>
                  <a:pt x="7090307" y="5321300"/>
                </a:lnTo>
                <a:lnTo>
                  <a:pt x="7065381" y="5346700"/>
                </a:lnTo>
                <a:lnTo>
                  <a:pt x="7026977" y="5372100"/>
                </a:lnTo>
                <a:lnTo>
                  <a:pt x="6987600" y="5397500"/>
                </a:lnTo>
                <a:lnTo>
                  <a:pt x="6947292" y="5435600"/>
                </a:lnTo>
                <a:lnTo>
                  <a:pt x="6906096" y="5461000"/>
                </a:lnTo>
                <a:lnTo>
                  <a:pt x="6864054" y="5486400"/>
                </a:lnTo>
                <a:lnTo>
                  <a:pt x="6821208" y="5511800"/>
                </a:lnTo>
                <a:lnTo>
                  <a:pt x="6777601" y="5537200"/>
                </a:lnTo>
                <a:lnTo>
                  <a:pt x="6733275" y="5549900"/>
                </a:lnTo>
                <a:lnTo>
                  <a:pt x="6682024" y="5575300"/>
                </a:lnTo>
                <a:lnTo>
                  <a:pt x="6634015" y="5588000"/>
                </a:lnTo>
                <a:close/>
              </a:path>
              <a:path w="8125459" h="5588000">
                <a:moveTo>
                  <a:pt x="5158388" y="571500"/>
                </a:moveTo>
                <a:lnTo>
                  <a:pt x="1158658" y="571500"/>
                </a:lnTo>
                <a:lnTo>
                  <a:pt x="1210202" y="558800"/>
                </a:lnTo>
                <a:lnTo>
                  <a:pt x="5209440" y="558800"/>
                </a:lnTo>
                <a:lnTo>
                  <a:pt x="5158388" y="571500"/>
                </a:lnTo>
                <a:close/>
              </a:path>
              <a:path w="8125459" h="5588000">
                <a:moveTo>
                  <a:pt x="5063313" y="596900"/>
                </a:moveTo>
                <a:lnTo>
                  <a:pt x="849391" y="596900"/>
                </a:lnTo>
                <a:lnTo>
                  <a:pt x="900935" y="584200"/>
                </a:lnTo>
                <a:lnTo>
                  <a:pt x="1055569" y="584200"/>
                </a:lnTo>
                <a:lnTo>
                  <a:pt x="1107113" y="571500"/>
                </a:lnTo>
                <a:lnTo>
                  <a:pt x="5056048" y="571500"/>
                </a:lnTo>
                <a:lnTo>
                  <a:pt x="5063313" y="596900"/>
                </a:lnTo>
                <a:close/>
              </a:path>
              <a:path w="8125459" h="5588000">
                <a:moveTo>
                  <a:pt x="3737671" y="3746500"/>
                </a:moveTo>
                <a:lnTo>
                  <a:pt x="2895552" y="3746500"/>
                </a:lnTo>
                <a:lnTo>
                  <a:pt x="3043814" y="3708400"/>
                </a:lnTo>
                <a:lnTo>
                  <a:pt x="3092843" y="3708400"/>
                </a:lnTo>
                <a:lnTo>
                  <a:pt x="3286407" y="3657600"/>
                </a:lnTo>
                <a:lnTo>
                  <a:pt x="3334049" y="3632200"/>
                </a:lnTo>
                <a:lnTo>
                  <a:pt x="3474825" y="3594100"/>
                </a:lnTo>
                <a:lnTo>
                  <a:pt x="3520959" y="3568700"/>
                </a:lnTo>
                <a:lnTo>
                  <a:pt x="3613919" y="3530600"/>
                </a:lnTo>
                <a:lnTo>
                  <a:pt x="3660412" y="3517900"/>
                </a:lnTo>
                <a:lnTo>
                  <a:pt x="3706919" y="3492500"/>
                </a:lnTo>
                <a:lnTo>
                  <a:pt x="3753446" y="3479800"/>
                </a:lnTo>
                <a:lnTo>
                  <a:pt x="3799998" y="3454400"/>
                </a:lnTo>
                <a:lnTo>
                  <a:pt x="3893196" y="3429000"/>
                </a:lnTo>
                <a:lnTo>
                  <a:pt x="3939852" y="3403600"/>
                </a:lnTo>
                <a:lnTo>
                  <a:pt x="3986552" y="3390900"/>
                </a:lnTo>
                <a:lnTo>
                  <a:pt x="4033302" y="3365500"/>
                </a:lnTo>
                <a:lnTo>
                  <a:pt x="4126971" y="3340100"/>
                </a:lnTo>
                <a:lnTo>
                  <a:pt x="4173899" y="3314700"/>
                </a:lnTo>
                <a:lnTo>
                  <a:pt x="4267969" y="3289300"/>
                </a:lnTo>
                <a:lnTo>
                  <a:pt x="4315120" y="3263900"/>
                </a:lnTo>
                <a:lnTo>
                  <a:pt x="4409679" y="3238500"/>
                </a:lnTo>
                <a:lnTo>
                  <a:pt x="4457098" y="3213100"/>
                </a:lnTo>
                <a:lnTo>
                  <a:pt x="4647812" y="3162300"/>
                </a:lnTo>
                <a:lnTo>
                  <a:pt x="4695775" y="3136900"/>
                </a:lnTo>
                <a:lnTo>
                  <a:pt x="4792078" y="3111500"/>
                </a:lnTo>
                <a:lnTo>
                  <a:pt x="4882945" y="3086100"/>
                </a:lnTo>
                <a:lnTo>
                  <a:pt x="4927426" y="3060700"/>
                </a:lnTo>
                <a:lnTo>
                  <a:pt x="4970765" y="3035300"/>
                </a:lnTo>
                <a:lnTo>
                  <a:pt x="5016347" y="3009900"/>
                </a:lnTo>
                <a:lnTo>
                  <a:pt x="5054716" y="2971800"/>
                </a:lnTo>
                <a:lnTo>
                  <a:pt x="5084508" y="2933700"/>
                </a:lnTo>
                <a:lnTo>
                  <a:pt x="5104359" y="2882900"/>
                </a:lnTo>
                <a:lnTo>
                  <a:pt x="5112903" y="2832100"/>
                </a:lnTo>
                <a:lnTo>
                  <a:pt x="5117257" y="2781300"/>
                </a:lnTo>
                <a:lnTo>
                  <a:pt x="5120441" y="2730500"/>
                </a:lnTo>
                <a:lnTo>
                  <a:pt x="5122260" y="2679700"/>
                </a:lnTo>
                <a:lnTo>
                  <a:pt x="5122520" y="2628900"/>
                </a:lnTo>
                <a:lnTo>
                  <a:pt x="5121025" y="2578100"/>
                </a:lnTo>
                <a:lnTo>
                  <a:pt x="5116364" y="2527300"/>
                </a:lnTo>
                <a:lnTo>
                  <a:pt x="5111523" y="2476500"/>
                </a:lnTo>
                <a:lnTo>
                  <a:pt x="5106516" y="2425700"/>
                </a:lnTo>
                <a:lnTo>
                  <a:pt x="5101355" y="2374900"/>
                </a:lnTo>
                <a:lnTo>
                  <a:pt x="5096050" y="2324100"/>
                </a:lnTo>
                <a:lnTo>
                  <a:pt x="5090615" y="2273300"/>
                </a:lnTo>
                <a:lnTo>
                  <a:pt x="5085061" y="2222500"/>
                </a:lnTo>
                <a:lnTo>
                  <a:pt x="5079399" y="2171700"/>
                </a:lnTo>
                <a:lnTo>
                  <a:pt x="5073643" y="2120900"/>
                </a:lnTo>
                <a:lnTo>
                  <a:pt x="5067803" y="2070100"/>
                </a:lnTo>
                <a:lnTo>
                  <a:pt x="5061892" y="2019300"/>
                </a:lnTo>
                <a:lnTo>
                  <a:pt x="5055921" y="1968500"/>
                </a:lnTo>
                <a:lnTo>
                  <a:pt x="5049903" y="1905000"/>
                </a:lnTo>
                <a:lnTo>
                  <a:pt x="5037771" y="1803400"/>
                </a:lnTo>
                <a:lnTo>
                  <a:pt x="5031682" y="1752600"/>
                </a:lnTo>
                <a:lnTo>
                  <a:pt x="5026472" y="1714500"/>
                </a:lnTo>
                <a:lnTo>
                  <a:pt x="5020814" y="1663700"/>
                </a:lnTo>
                <a:lnTo>
                  <a:pt x="5014711" y="1612900"/>
                </a:lnTo>
                <a:lnTo>
                  <a:pt x="5008170" y="1562100"/>
                </a:lnTo>
                <a:lnTo>
                  <a:pt x="5001193" y="1511300"/>
                </a:lnTo>
                <a:lnTo>
                  <a:pt x="4993786" y="1460500"/>
                </a:lnTo>
                <a:lnTo>
                  <a:pt x="4985954" y="1409700"/>
                </a:lnTo>
                <a:lnTo>
                  <a:pt x="4977701" y="1358900"/>
                </a:lnTo>
                <a:lnTo>
                  <a:pt x="4969031" y="1308100"/>
                </a:lnTo>
                <a:lnTo>
                  <a:pt x="4959949" y="1257300"/>
                </a:lnTo>
                <a:lnTo>
                  <a:pt x="4950460" y="1219200"/>
                </a:lnTo>
                <a:lnTo>
                  <a:pt x="4940568" y="1168400"/>
                </a:lnTo>
                <a:lnTo>
                  <a:pt x="4930278" y="1117600"/>
                </a:lnTo>
                <a:lnTo>
                  <a:pt x="4919595" y="1066800"/>
                </a:lnTo>
                <a:lnTo>
                  <a:pt x="4908522" y="1016000"/>
                </a:lnTo>
                <a:lnTo>
                  <a:pt x="4897065" y="965200"/>
                </a:lnTo>
                <a:lnTo>
                  <a:pt x="4885228" y="927100"/>
                </a:lnTo>
                <a:lnTo>
                  <a:pt x="4873016" y="876300"/>
                </a:lnTo>
                <a:lnTo>
                  <a:pt x="4860433" y="825500"/>
                </a:lnTo>
                <a:lnTo>
                  <a:pt x="4847484" y="774700"/>
                </a:lnTo>
                <a:lnTo>
                  <a:pt x="4834173" y="723900"/>
                </a:lnTo>
                <a:lnTo>
                  <a:pt x="4820506" y="685800"/>
                </a:lnTo>
                <a:lnTo>
                  <a:pt x="4813779" y="660400"/>
                </a:lnTo>
                <a:lnTo>
                  <a:pt x="4806292" y="647700"/>
                </a:lnTo>
                <a:lnTo>
                  <a:pt x="4798804" y="622300"/>
                </a:lnTo>
                <a:lnTo>
                  <a:pt x="4792078" y="609600"/>
                </a:lnTo>
                <a:lnTo>
                  <a:pt x="5066946" y="609600"/>
                </a:lnTo>
                <a:lnTo>
                  <a:pt x="5070579" y="622300"/>
                </a:lnTo>
                <a:lnTo>
                  <a:pt x="5083968" y="685800"/>
                </a:lnTo>
                <a:lnTo>
                  <a:pt x="5096595" y="723900"/>
                </a:lnTo>
                <a:lnTo>
                  <a:pt x="5108842" y="774700"/>
                </a:lnTo>
                <a:lnTo>
                  <a:pt x="5121464" y="825500"/>
                </a:lnTo>
                <a:lnTo>
                  <a:pt x="5133681" y="876300"/>
                </a:lnTo>
                <a:lnTo>
                  <a:pt x="5145493" y="927100"/>
                </a:lnTo>
                <a:lnTo>
                  <a:pt x="5156900" y="977900"/>
                </a:lnTo>
                <a:lnTo>
                  <a:pt x="5167902" y="1028700"/>
                </a:lnTo>
                <a:lnTo>
                  <a:pt x="5178499" y="1079500"/>
                </a:lnTo>
                <a:lnTo>
                  <a:pt x="5188691" y="1130300"/>
                </a:lnTo>
                <a:lnTo>
                  <a:pt x="5198478" y="1181100"/>
                </a:lnTo>
                <a:lnTo>
                  <a:pt x="5207860" y="1231900"/>
                </a:lnTo>
                <a:lnTo>
                  <a:pt x="5216837" y="1282700"/>
                </a:lnTo>
                <a:lnTo>
                  <a:pt x="5225409" y="1333500"/>
                </a:lnTo>
                <a:lnTo>
                  <a:pt x="5233576" y="1384300"/>
                </a:lnTo>
                <a:lnTo>
                  <a:pt x="5241339" y="1435100"/>
                </a:lnTo>
                <a:lnTo>
                  <a:pt x="5248696" y="1485900"/>
                </a:lnTo>
                <a:lnTo>
                  <a:pt x="5255648" y="1536700"/>
                </a:lnTo>
                <a:lnTo>
                  <a:pt x="5262195" y="1587500"/>
                </a:lnTo>
                <a:lnTo>
                  <a:pt x="5268338" y="1638300"/>
                </a:lnTo>
                <a:lnTo>
                  <a:pt x="5274075" y="1689100"/>
                </a:lnTo>
                <a:lnTo>
                  <a:pt x="5279407" y="1739900"/>
                </a:lnTo>
                <a:lnTo>
                  <a:pt x="5285099" y="1790700"/>
                </a:lnTo>
                <a:lnTo>
                  <a:pt x="5290712" y="1841500"/>
                </a:lnTo>
                <a:lnTo>
                  <a:pt x="5296250" y="1905000"/>
                </a:lnTo>
                <a:lnTo>
                  <a:pt x="5301719" y="1955800"/>
                </a:lnTo>
                <a:lnTo>
                  <a:pt x="5307123" y="2006600"/>
                </a:lnTo>
                <a:lnTo>
                  <a:pt x="5312468" y="2057400"/>
                </a:lnTo>
                <a:lnTo>
                  <a:pt x="5317758" y="2108200"/>
                </a:lnTo>
                <a:lnTo>
                  <a:pt x="5322999" y="2159000"/>
                </a:lnTo>
                <a:lnTo>
                  <a:pt x="5328195" y="2209800"/>
                </a:lnTo>
                <a:lnTo>
                  <a:pt x="5333351" y="2260600"/>
                </a:lnTo>
                <a:lnTo>
                  <a:pt x="5338473" y="2311400"/>
                </a:lnTo>
                <a:lnTo>
                  <a:pt x="5343564" y="2362200"/>
                </a:lnTo>
                <a:lnTo>
                  <a:pt x="5353679" y="2463800"/>
                </a:lnTo>
                <a:lnTo>
                  <a:pt x="5368751" y="2616200"/>
                </a:lnTo>
                <a:lnTo>
                  <a:pt x="5372195" y="2667000"/>
                </a:lnTo>
                <a:lnTo>
                  <a:pt x="5372909" y="2717800"/>
                </a:lnTo>
                <a:lnTo>
                  <a:pt x="5371090" y="2768600"/>
                </a:lnTo>
                <a:lnTo>
                  <a:pt x="5366932" y="2819400"/>
                </a:lnTo>
                <a:lnTo>
                  <a:pt x="5360629" y="2857500"/>
                </a:lnTo>
                <a:lnTo>
                  <a:pt x="5353234" y="2908300"/>
                </a:lnTo>
                <a:lnTo>
                  <a:pt x="5340941" y="2959100"/>
                </a:lnTo>
                <a:lnTo>
                  <a:pt x="5323970" y="3009900"/>
                </a:lnTo>
                <a:lnTo>
                  <a:pt x="5302539" y="3048000"/>
                </a:lnTo>
                <a:lnTo>
                  <a:pt x="5276869" y="3086100"/>
                </a:lnTo>
                <a:lnTo>
                  <a:pt x="5247179" y="3124200"/>
                </a:lnTo>
                <a:lnTo>
                  <a:pt x="5213687" y="3162300"/>
                </a:lnTo>
                <a:lnTo>
                  <a:pt x="5176613" y="3187700"/>
                </a:lnTo>
                <a:lnTo>
                  <a:pt x="5136177" y="3225800"/>
                </a:lnTo>
                <a:lnTo>
                  <a:pt x="5092597" y="3238500"/>
                </a:lnTo>
                <a:lnTo>
                  <a:pt x="5004580" y="3289300"/>
                </a:lnTo>
                <a:lnTo>
                  <a:pt x="4959825" y="3302000"/>
                </a:lnTo>
                <a:lnTo>
                  <a:pt x="4914573" y="3327400"/>
                </a:lnTo>
                <a:lnTo>
                  <a:pt x="4775833" y="3365500"/>
                </a:lnTo>
                <a:lnTo>
                  <a:pt x="4726548" y="3390900"/>
                </a:lnTo>
                <a:lnTo>
                  <a:pt x="4530067" y="3441700"/>
                </a:lnTo>
                <a:lnTo>
                  <a:pt x="4481138" y="3467100"/>
                </a:lnTo>
                <a:lnTo>
                  <a:pt x="4383545" y="3492500"/>
                </a:lnTo>
                <a:lnTo>
                  <a:pt x="4334891" y="3517900"/>
                </a:lnTo>
                <a:lnTo>
                  <a:pt x="4237898" y="3543300"/>
                </a:lnTo>
                <a:lnTo>
                  <a:pt x="4189569" y="3568700"/>
                </a:lnTo>
                <a:lnTo>
                  <a:pt x="4141357" y="3581400"/>
                </a:lnTo>
                <a:lnTo>
                  <a:pt x="4093270" y="3606800"/>
                </a:lnTo>
                <a:lnTo>
                  <a:pt x="3997487" y="3632200"/>
                </a:lnTo>
                <a:lnTo>
                  <a:pt x="3902262" y="3683000"/>
                </a:lnTo>
                <a:lnTo>
                  <a:pt x="3854872" y="3695700"/>
                </a:lnTo>
                <a:lnTo>
                  <a:pt x="3807637" y="3721100"/>
                </a:lnTo>
                <a:lnTo>
                  <a:pt x="3760562" y="3733800"/>
                </a:lnTo>
                <a:lnTo>
                  <a:pt x="3737671" y="3746500"/>
                </a:lnTo>
                <a:close/>
              </a:path>
              <a:path w="8125459" h="5588000">
                <a:moveTo>
                  <a:pt x="2868139" y="3987800"/>
                </a:moveTo>
                <a:lnTo>
                  <a:pt x="2771229" y="3987800"/>
                </a:lnTo>
                <a:lnTo>
                  <a:pt x="2623375" y="3949700"/>
                </a:lnTo>
                <a:lnTo>
                  <a:pt x="2577366" y="3924300"/>
                </a:lnTo>
                <a:lnTo>
                  <a:pt x="2533664" y="3898900"/>
                </a:lnTo>
                <a:lnTo>
                  <a:pt x="2492669" y="3873500"/>
                </a:lnTo>
                <a:lnTo>
                  <a:pt x="2454782" y="3835400"/>
                </a:lnTo>
                <a:lnTo>
                  <a:pt x="2420405" y="3797300"/>
                </a:lnTo>
                <a:lnTo>
                  <a:pt x="2389574" y="3759200"/>
                </a:lnTo>
                <a:lnTo>
                  <a:pt x="2359737" y="3721100"/>
                </a:lnTo>
                <a:lnTo>
                  <a:pt x="2330895" y="3683000"/>
                </a:lnTo>
                <a:lnTo>
                  <a:pt x="2303048" y="3644900"/>
                </a:lnTo>
                <a:lnTo>
                  <a:pt x="2276195" y="3594100"/>
                </a:lnTo>
                <a:lnTo>
                  <a:pt x="2250337" y="3556000"/>
                </a:lnTo>
                <a:lnTo>
                  <a:pt x="2225473" y="3505200"/>
                </a:lnTo>
                <a:lnTo>
                  <a:pt x="2202299" y="3467100"/>
                </a:lnTo>
                <a:lnTo>
                  <a:pt x="2179534" y="3416300"/>
                </a:lnTo>
                <a:lnTo>
                  <a:pt x="2157179" y="3378200"/>
                </a:lnTo>
                <a:lnTo>
                  <a:pt x="2135233" y="3327400"/>
                </a:lnTo>
                <a:lnTo>
                  <a:pt x="2113697" y="3276600"/>
                </a:lnTo>
                <a:lnTo>
                  <a:pt x="2092569" y="3238500"/>
                </a:lnTo>
                <a:lnTo>
                  <a:pt x="2071852" y="3187700"/>
                </a:lnTo>
                <a:lnTo>
                  <a:pt x="2051543" y="3136900"/>
                </a:lnTo>
                <a:lnTo>
                  <a:pt x="2031644" y="3098800"/>
                </a:lnTo>
                <a:lnTo>
                  <a:pt x="2012155" y="3048000"/>
                </a:lnTo>
                <a:lnTo>
                  <a:pt x="1993074" y="2997200"/>
                </a:lnTo>
                <a:lnTo>
                  <a:pt x="1974404" y="2959100"/>
                </a:lnTo>
                <a:lnTo>
                  <a:pt x="1956142" y="2908300"/>
                </a:lnTo>
                <a:lnTo>
                  <a:pt x="1938290" y="2857500"/>
                </a:lnTo>
                <a:lnTo>
                  <a:pt x="1920847" y="2819400"/>
                </a:lnTo>
                <a:lnTo>
                  <a:pt x="1903814" y="2768600"/>
                </a:lnTo>
                <a:lnTo>
                  <a:pt x="1887190" y="2717800"/>
                </a:lnTo>
                <a:lnTo>
                  <a:pt x="1870975" y="2667000"/>
                </a:lnTo>
                <a:lnTo>
                  <a:pt x="1855170" y="2628900"/>
                </a:lnTo>
                <a:lnTo>
                  <a:pt x="1839774" y="2578100"/>
                </a:lnTo>
                <a:lnTo>
                  <a:pt x="1824787" y="2527300"/>
                </a:lnTo>
                <a:lnTo>
                  <a:pt x="1810210" y="2476500"/>
                </a:lnTo>
                <a:lnTo>
                  <a:pt x="1796042" y="2425700"/>
                </a:lnTo>
                <a:lnTo>
                  <a:pt x="1782284" y="2387600"/>
                </a:lnTo>
                <a:lnTo>
                  <a:pt x="1768935" y="2336800"/>
                </a:lnTo>
                <a:lnTo>
                  <a:pt x="1755995" y="2286000"/>
                </a:lnTo>
                <a:lnTo>
                  <a:pt x="1743465" y="2235200"/>
                </a:lnTo>
                <a:lnTo>
                  <a:pt x="1731344" y="2184400"/>
                </a:lnTo>
                <a:lnTo>
                  <a:pt x="1719632" y="2133600"/>
                </a:lnTo>
                <a:lnTo>
                  <a:pt x="1708330" y="2095500"/>
                </a:lnTo>
                <a:lnTo>
                  <a:pt x="1697437" y="2044700"/>
                </a:lnTo>
                <a:lnTo>
                  <a:pt x="1686954" y="1993900"/>
                </a:lnTo>
                <a:lnTo>
                  <a:pt x="1676880" y="1943100"/>
                </a:lnTo>
                <a:lnTo>
                  <a:pt x="1667215" y="1892300"/>
                </a:lnTo>
                <a:lnTo>
                  <a:pt x="1657960" y="1841500"/>
                </a:lnTo>
                <a:lnTo>
                  <a:pt x="1649114" y="1790700"/>
                </a:lnTo>
                <a:lnTo>
                  <a:pt x="1640677" y="1739900"/>
                </a:lnTo>
                <a:lnTo>
                  <a:pt x="1632875" y="1689100"/>
                </a:lnTo>
                <a:lnTo>
                  <a:pt x="1625228" y="1638300"/>
                </a:lnTo>
                <a:lnTo>
                  <a:pt x="1617719" y="1587500"/>
                </a:lnTo>
                <a:lnTo>
                  <a:pt x="1610334" y="1549400"/>
                </a:lnTo>
                <a:lnTo>
                  <a:pt x="1603058" y="1498600"/>
                </a:lnTo>
                <a:lnTo>
                  <a:pt x="1595877" y="1447800"/>
                </a:lnTo>
                <a:lnTo>
                  <a:pt x="1588775" y="1397000"/>
                </a:lnTo>
                <a:lnTo>
                  <a:pt x="1581737" y="1346200"/>
                </a:lnTo>
                <a:lnTo>
                  <a:pt x="1574749" y="1295400"/>
                </a:lnTo>
                <a:lnTo>
                  <a:pt x="1546995" y="1092200"/>
                </a:lnTo>
                <a:lnTo>
                  <a:pt x="1540032" y="1041400"/>
                </a:lnTo>
                <a:lnTo>
                  <a:pt x="1533029" y="990600"/>
                </a:lnTo>
                <a:lnTo>
                  <a:pt x="1525971" y="939800"/>
                </a:lnTo>
                <a:lnTo>
                  <a:pt x="1518844" y="889000"/>
                </a:lnTo>
                <a:lnTo>
                  <a:pt x="1510215" y="838200"/>
                </a:lnTo>
                <a:lnTo>
                  <a:pt x="1504567" y="812800"/>
                </a:lnTo>
                <a:lnTo>
                  <a:pt x="1498539" y="774700"/>
                </a:lnTo>
                <a:lnTo>
                  <a:pt x="1760860" y="774700"/>
                </a:lnTo>
                <a:lnTo>
                  <a:pt x="1764160" y="825500"/>
                </a:lnTo>
                <a:lnTo>
                  <a:pt x="1766571" y="850900"/>
                </a:lnTo>
                <a:lnTo>
                  <a:pt x="1773200" y="901700"/>
                </a:lnTo>
                <a:lnTo>
                  <a:pt x="1779950" y="952500"/>
                </a:lnTo>
                <a:lnTo>
                  <a:pt x="1786801" y="1003300"/>
                </a:lnTo>
                <a:lnTo>
                  <a:pt x="1793729" y="1041400"/>
                </a:lnTo>
                <a:lnTo>
                  <a:pt x="1821774" y="1244600"/>
                </a:lnTo>
                <a:lnTo>
                  <a:pt x="1828757" y="1295400"/>
                </a:lnTo>
                <a:lnTo>
                  <a:pt x="1835685" y="1346200"/>
                </a:lnTo>
                <a:lnTo>
                  <a:pt x="1842536" y="1397000"/>
                </a:lnTo>
                <a:lnTo>
                  <a:pt x="1849286" y="1435100"/>
                </a:lnTo>
                <a:lnTo>
                  <a:pt x="1855915" y="1485900"/>
                </a:lnTo>
                <a:lnTo>
                  <a:pt x="1862850" y="1536700"/>
                </a:lnTo>
                <a:lnTo>
                  <a:pt x="1870190" y="1587500"/>
                </a:lnTo>
                <a:lnTo>
                  <a:pt x="1877936" y="1638300"/>
                </a:lnTo>
                <a:lnTo>
                  <a:pt x="1886086" y="1689100"/>
                </a:lnTo>
                <a:lnTo>
                  <a:pt x="1894641" y="1739900"/>
                </a:lnTo>
                <a:lnTo>
                  <a:pt x="1903602" y="1790700"/>
                </a:lnTo>
                <a:lnTo>
                  <a:pt x="1912967" y="1841500"/>
                </a:lnTo>
                <a:lnTo>
                  <a:pt x="1922737" y="1879600"/>
                </a:lnTo>
                <a:lnTo>
                  <a:pt x="1932912" y="1930400"/>
                </a:lnTo>
                <a:lnTo>
                  <a:pt x="1943492" y="1981200"/>
                </a:lnTo>
                <a:lnTo>
                  <a:pt x="1954478" y="2032000"/>
                </a:lnTo>
                <a:lnTo>
                  <a:pt x="1965868" y="2082800"/>
                </a:lnTo>
                <a:lnTo>
                  <a:pt x="1977663" y="2133600"/>
                </a:lnTo>
                <a:lnTo>
                  <a:pt x="1989863" y="2184400"/>
                </a:lnTo>
                <a:lnTo>
                  <a:pt x="2002468" y="2222500"/>
                </a:lnTo>
                <a:lnTo>
                  <a:pt x="2015478" y="2273300"/>
                </a:lnTo>
                <a:lnTo>
                  <a:pt x="2028893" y="2324100"/>
                </a:lnTo>
                <a:lnTo>
                  <a:pt x="2042713" y="2374900"/>
                </a:lnTo>
                <a:lnTo>
                  <a:pt x="2056938" y="2425700"/>
                </a:lnTo>
                <a:lnTo>
                  <a:pt x="2071568" y="2463800"/>
                </a:lnTo>
                <a:lnTo>
                  <a:pt x="2086603" y="2514600"/>
                </a:lnTo>
                <a:lnTo>
                  <a:pt x="2102043" y="2565400"/>
                </a:lnTo>
                <a:lnTo>
                  <a:pt x="2117888" y="2616200"/>
                </a:lnTo>
                <a:lnTo>
                  <a:pt x="2134138" y="2654300"/>
                </a:lnTo>
                <a:lnTo>
                  <a:pt x="2150793" y="2705100"/>
                </a:lnTo>
                <a:lnTo>
                  <a:pt x="2167853" y="2755900"/>
                </a:lnTo>
                <a:lnTo>
                  <a:pt x="2185318" y="2806700"/>
                </a:lnTo>
                <a:lnTo>
                  <a:pt x="2203188" y="2844800"/>
                </a:lnTo>
                <a:lnTo>
                  <a:pt x="2221463" y="2895600"/>
                </a:lnTo>
                <a:lnTo>
                  <a:pt x="2240143" y="2946400"/>
                </a:lnTo>
                <a:lnTo>
                  <a:pt x="2259228" y="2984500"/>
                </a:lnTo>
                <a:lnTo>
                  <a:pt x="2278717" y="3035300"/>
                </a:lnTo>
                <a:lnTo>
                  <a:pt x="2298612" y="3086100"/>
                </a:lnTo>
                <a:lnTo>
                  <a:pt x="2318912" y="3124200"/>
                </a:lnTo>
                <a:lnTo>
                  <a:pt x="2339617" y="3175000"/>
                </a:lnTo>
                <a:lnTo>
                  <a:pt x="2360726" y="3213100"/>
                </a:lnTo>
                <a:lnTo>
                  <a:pt x="2382241" y="3263900"/>
                </a:lnTo>
                <a:lnTo>
                  <a:pt x="2404161" y="3314700"/>
                </a:lnTo>
                <a:lnTo>
                  <a:pt x="2427284" y="3352800"/>
                </a:lnTo>
                <a:lnTo>
                  <a:pt x="2451402" y="3403600"/>
                </a:lnTo>
                <a:lnTo>
                  <a:pt x="2476514" y="3441700"/>
                </a:lnTo>
                <a:lnTo>
                  <a:pt x="2502621" y="3492500"/>
                </a:lnTo>
                <a:lnTo>
                  <a:pt x="2529723" y="3530600"/>
                </a:lnTo>
                <a:lnTo>
                  <a:pt x="2557819" y="3581400"/>
                </a:lnTo>
                <a:lnTo>
                  <a:pt x="2586910" y="3619500"/>
                </a:lnTo>
                <a:lnTo>
                  <a:pt x="2620203" y="3657600"/>
                </a:lnTo>
                <a:lnTo>
                  <a:pt x="2657333" y="3695700"/>
                </a:lnTo>
                <a:lnTo>
                  <a:pt x="2698157" y="3721100"/>
                </a:lnTo>
                <a:lnTo>
                  <a:pt x="2742533" y="3733800"/>
                </a:lnTo>
                <a:lnTo>
                  <a:pt x="2790319" y="3746500"/>
                </a:lnTo>
                <a:lnTo>
                  <a:pt x="3737671" y="3746500"/>
                </a:lnTo>
                <a:lnTo>
                  <a:pt x="3714780" y="3759200"/>
                </a:lnTo>
                <a:lnTo>
                  <a:pt x="3668807" y="3771900"/>
                </a:lnTo>
                <a:lnTo>
                  <a:pt x="3622644" y="3797300"/>
                </a:lnTo>
                <a:lnTo>
                  <a:pt x="3529747" y="3822700"/>
                </a:lnTo>
                <a:lnTo>
                  <a:pt x="3483012" y="3848100"/>
                </a:lnTo>
                <a:lnTo>
                  <a:pt x="3053839" y="3962400"/>
                </a:lnTo>
                <a:lnTo>
                  <a:pt x="3005201" y="3962400"/>
                </a:lnTo>
                <a:lnTo>
                  <a:pt x="2959514" y="3975100"/>
                </a:lnTo>
                <a:lnTo>
                  <a:pt x="2913826" y="3975100"/>
                </a:lnTo>
                <a:lnTo>
                  <a:pt x="2868139" y="3987800"/>
                </a:lnTo>
                <a:close/>
              </a:path>
              <a:path w="8125459" h="5588000">
                <a:moveTo>
                  <a:pt x="1043296" y="825500"/>
                </a:moveTo>
                <a:lnTo>
                  <a:pt x="451540" y="825500"/>
                </a:lnTo>
                <a:lnTo>
                  <a:pt x="402047" y="812800"/>
                </a:lnTo>
                <a:lnTo>
                  <a:pt x="1092248" y="812800"/>
                </a:lnTo>
                <a:lnTo>
                  <a:pt x="1043296" y="825500"/>
                </a:lnTo>
                <a:close/>
              </a:path>
              <a:path w="8125459" h="5588000">
                <a:moveTo>
                  <a:pt x="896000" y="838200"/>
                </a:moveTo>
                <a:lnTo>
                  <a:pt x="550503" y="838200"/>
                </a:lnTo>
                <a:lnTo>
                  <a:pt x="501028" y="825500"/>
                </a:lnTo>
                <a:lnTo>
                  <a:pt x="945166" y="825500"/>
                </a:lnTo>
                <a:lnTo>
                  <a:pt x="896000" y="838200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014450" y="7847034"/>
            <a:ext cx="5273040" cy="2442210"/>
          </a:xfrm>
          <a:custGeom>
            <a:avLst/>
            <a:gdLst/>
            <a:ahLst/>
            <a:cxnLst/>
            <a:rect l="l" t="t" r="r" b="b"/>
            <a:pathLst>
              <a:path w="5273040" h="2442209">
                <a:moveTo>
                  <a:pt x="1748868" y="1630499"/>
                </a:moveTo>
                <a:lnTo>
                  <a:pt x="1895189" y="2441076"/>
                </a:lnTo>
                <a:lnTo>
                  <a:pt x="1783263" y="1892527"/>
                </a:lnTo>
                <a:lnTo>
                  <a:pt x="1770348" y="1892472"/>
                </a:lnTo>
                <a:lnTo>
                  <a:pt x="1757636" y="1893542"/>
                </a:lnTo>
                <a:lnTo>
                  <a:pt x="1745059" y="1895361"/>
                </a:lnTo>
                <a:lnTo>
                  <a:pt x="503416" y="2094671"/>
                </a:lnTo>
                <a:lnTo>
                  <a:pt x="466013" y="2101938"/>
                </a:lnTo>
                <a:lnTo>
                  <a:pt x="429150" y="2112204"/>
                </a:lnTo>
                <a:lnTo>
                  <a:pt x="380447" y="2128370"/>
                </a:lnTo>
                <a:lnTo>
                  <a:pt x="345966" y="2151827"/>
                </a:lnTo>
                <a:lnTo>
                  <a:pt x="313007" y="2183722"/>
                </a:lnTo>
                <a:lnTo>
                  <a:pt x="281371" y="2222943"/>
                </a:lnTo>
                <a:lnTo>
                  <a:pt x="263356" y="2266125"/>
                </a:lnTo>
                <a:lnTo>
                  <a:pt x="258760" y="2312157"/>
                </a:lnTo>
                <a:lnTo>
                  <a:pt x="250715" y="2339079"/>
                </a:lnTo>
                <a:lnTo>
                  <a:pt x="260161" y="2391408"/>
                </a:lnTo>
                <a:lnTo>
                  <a:pt x="252521" y="2420579"/>
                </a:lnTo>
                <a:lnTo>
                  <a:pt x="256056" y="2440162"/>
                </a:lnTo>
                <a:lnTo>
                  <a:pt x="10821" y="2439964"/>
                </a:lnTo>
                <a:lnTo>
                  <a:pt x="0" y="2380017"/>
                </a:lnTo>
                <a:lnTo>
                  <a:pt x="12531" y="2234964"/>
                </a:lnTo>
                <a:lnTo>
                  <a:pt x="29695" y="2187064"/>
                </a:lnTo>
                <a:lnTo>
                  <a:pt x="47343" y="2141848"/>
                </a:lnTo>
                <a:lnTo>
                  <a:pt x="65514" y="2099525"/>
                </a:lnTo>
                <a:lnTo>
                  <a:pt x="84244" y="2060301"/>
                </a:lnTo>
                <a:lnTo>
                  <a:pt x="116069" y="2022129"/>
                </a:lnTo>
                <a:lnTo>
                  <a:pt x="148528" y="1987470"/>
                </a:lnTo>
                <a:lnTo>
                  <a:pt x="181660" y="1956534"/>
                </a:lnTo>
                <a:lnTo>
                  <a:pt x="215500" y="1929527"/>
                </a:lnTo>
                <a:lnTo>
                  <a:pt x="262586" y="1904400"/>
                </a:lnTo>
                <a:lnTo>
                  <a:pt x="297957" y="1885874"/>
                </a:lnTo>
                <a:lnTo>
                  <a:pt x="346648" y="1869642"/>
                </a:lnTo>
                <a:lnTo>
                  <a:pt x="396198" y="1858169"/>
                </a:lnTo>
                <a:lnTo>
                  <a:pt x="446207" y="1849241"/>
                </a:lnTo>
                <a:lnTo>
                  <a:pt x="496249" y="1840493"/>
                </a:lnTo>
                <a:lnTo>
                  <a:pt x="546320" y="1831907"/>
                </a:lnTo>
                <a:lnTo>
                  <a:pt x="596418" y="1823465"/>
                </a:lnTo>
                <a:lnTo>
                  <a:pt x="646538" y="1815150"/>
                </a:lnTo>
                <a:lnTo>
                  <a:pt x="696677" y="1806942"/>
                </a:lnTo>
                <a:lnTo>
                  <a:pt x="746833" y="1798825"/>
                </a:lnTo>
                <a:lnTo>
                  <a:pt x="797001" y="1790779"/>
                </a:lnTo>
                <a:lnTo>
                  <a:pt x="847180" y="1782788"/>
                </a:lnTo>
                <a:lnTo>
                  <a:pt x="947553" y="1766895"/>
                </a:lnTo>
                <a:lnTo>
                  <a:pt x="1662104" y="1650288"/>
                </a:lnTo>
                <a:lnTo>
                  <a:pt x="1674489" y="1647407"/>
                </a:lnTo>
                <a:lnTo>
                  <a:pt x="1723985" y="1635635"/>
                </a:lnTo>
                <a:lnTo>
                  <a:pt x="1748868" y="1630499"/>
                </a:lnTo>
                <a:close/>
              </a:path>
              <a:path w="5273040" h="2442209">
                <a:moveTo>
                  <a:pt x="1563332" y="2441217"/>
                </a:moveTo>
                <a:lnTo>
                  <a:pt x="256348" y="2441776"/>
                </a:lnTo>
                <a:lnTo>
                  <a:pt x="256056" y="2440162"/>
                </a:lnTo>
                <a:lnTo>
                  <a:pt x="1563332" y="2441217"/>
                </a:lnTo>
                <a:close/>
              </a:path>
              <a:path w="5273040" h="2442209">
                <a:moveTo>
                  <a:pt x="5217756" y="43137"/>
                </a:moveTo>
                <a:lnTo>
                  <a:pt x="5263143" y="294566"/>
                </a:lnTo>
                <a:lnTo>
                  <a:pt x="5223844" y="291335"/>
                </a:lnTo>
                <a:lnTo>
                  <a:pt x="5171818" y="289090"/>
                </a:lnTo>
                <a:lnTo>
                  <a:pt x="5119779" y="286774"/>
                </a:lnTo>
                <a:lnTo>
                  <a:pt x="5067707" y="284277"/>
                </a:lnTo>
                <a:lnTo>
                  <a:pt x="5028081" y="279236"/>
                </a:lnTo>
                <a:lnTo>
                  <a:pt x="4975926" y="276278"/>
                </a:lnTo>
                <a:lnTo>
                  <a:pt x="4923778" y="273360"/>
                </a:lnTo>
                <a:lnTo>
                  <a:pt x="4871646" y="270525"/>
                </a:lnTo>
                <a:lnTo>
                  <a:pt x="4819535" y="267814"/>
                </a:lnTo>
                <a:lnTo>
                  <a:pt x="4779952" y="263010"/>
                </a:lnTo>
                <a:lnTo>
                  <a:pt x="4727908" y="260669"/>
                </a:lnTo>
                <a:lnTo>
                  <a:pt x="4675909" y="258574"/>
                </a:lnTo>
                <a:lnTo>
                  <a:pt x="4623962" y="256767"/>
                </a:lnTo>
                <a:lnTo>
                  <a:pt x="4572074" y="255289"/>
                </a:lnTo>
                <a:lnTo>
                  <a:pt x="4532751" y="251924"/>
                </a:lnTo>
                <a:lnTo>
                  <a:pt x="4481004" y="251228"/>
                </a:lnTo>
                <a:lnTo>
                  <a:pt x="4429339" y="250983"/>
                </a:lnTo>
                <a:lnTo>
                  <a:pt x="4377763" y="251232"/>
                </a:lnTo>
                <a:lnTo>
                  <a:pt x="4326283" y="252015"/>
                </a:lnTo>
                <a:lnTo>
                  <a:pt x="4274908" y="253374"/>
                </a:lnTo>
                <a:lnTo>
                  <a:pt x="4223643" y="255350"/>
                </a:lnTo>
                <a:lnTo>
                  <a:pt x="4172497" y="257983"/>
                </a:lnTo>
                <a:lnTo>
                  <a:pt x="4121478" y="261316"/>
                </a:lnTo>
                <a:lnTo>
                  <a:pt x="4019693" y="269389"/>
                </a:lnTo>
                <a:lnTo>
                  <a:pt x="3917892" y="277372"/>
                </a:lnTo>
                <a:lnTo>
                  <a:pt x="3459700" y="312807"/>
                </a:lnTo>
                <a:lnTo>
                  <a:pt x="3357885" y="320714"/>
                </a:lnTo>
                <a:lnTo>
                  <a:pt x="3256081" y="328684"/>
                </a:lnTo>
                <a:lnTo>
                  <a:pt x="3154294" y="336741"/>
                </a:lnTo>
                <a:lnTo>
                  <a:pt x="3103407" y="340809"/>
                </a:lnTo>
                <a:lnTo>
                  <a:pt x="3052526" y="344907"/>
                </a:lnTo>
                <a:lnTo>
                  <a:pt x="3001651" y="349039"/>
                </a:lnTo>
                <a:lnTo>
                  <a:pt x="2950782" y="353208"/>
                </a:lnTo>
                <a:lnTo>
                  <a:pt x="2899920" y="357415"/>
                </a:lnTo>
                <a:lnTo>
                  <a:pt x="2849067" y="361665"/>
                </a:lnTo>
                <a:lnTo>
                  <a:pt x="2798221" y="365961"/>
                </a:lnTo>
                <a:lnTo>
                  <a:pt x="2747384" y="370304"/>
                </a:lnTo>
                <a:lnTo>
                  <a:pt x="2696556" y="374698"/>
                </a:lnTo>
                <a:lnTo>
                  <a:pt x="2645738" y="379147"/>
                </a:lnTo>
                <a:lnTo>
                  <a:pt x="2594935" y="383675"/>
                </a:lnTo>
                <a:lnTo>
                  <a:pt x="2544311" y="389203"/>
                </a:lnTo>
                <a:lnTo>
                  <a:pt x="2493868" y="395729"/>
                </a:lnTo>
                <a:lnTo>
                  <a:pt x="2443606" y="403255"/>
                </a:lnTo>
                <a:lnTo>
                  <a:pt x="2393524" y="411779"/>
                </a:lnTo>
                <a:lnTo>
                  <a:pt x="2343622" y="421303"/>
                </a:lnTo>
                <a:lnTo>
                  <a:pt x="2293900" y="431826"/>
                </a:lnTo>
                <a:lnTo>
                  <a:pt x="2244359" y="443348"/>
                </a:lnTo>
                <a:lnTo>
                  <a:pt x="2182500" y="458126"/>
                </a:lnTo>
                <a:lnTo>
                  <a:pt x="2133320" y="471646"/>
                </a:lnTo>
                <a:lnTo>
                  <a:pt x="2084320" y="486166"/>
                </a:lnTo>
                <a:lnTo>
                  <a:pt x="2035500" y="501684"/>
                </a:lnTo>
                <a:lnTo>
                  <a:pt x="1987219" y="520184"/>
                </a:lnTo>
                <a:lnTo>
                  <a:pt x="1939732" y="543087"/>
                </a:lnTo>
                <a:lnTo>
                  <a:pt x="1905656" y="568792"/>
                </a:lnTo>
                <a:lnTo>
                  <a:pt x="1865713" y="633486"/>
                </a:lnTo>
                <a:lnTo>
                  <a:pt x="1860083" y="673787"/>
                </a:lnTo>
                <a:lnTo>
                  <a:pt x="1855839" y="721768"/>
                </a:lnTo>
                <a:lnTo>
                  <a:pt x="1853100" y="778086"/>
                </a:lnTo>
                <a:lnTo>
                  <a:pt x="1897016" y="1021368"/>
                </a:lnTo>
                <a:lnTo>
                  <a:pt x="1893266" y="1072086"/>
                </a:lnTo>
                <a:lnTo>
                  <a:pt x="2140499" y="2441684"/>
                </a:lnTo>
                <a:lnTo>
                  <a:pt x="1563332" y="2441217"/>
                </a:lnTo>
                <a:lnTo>
                  <a:pt x="1895189" y="2441076"/>
                </a:lnTo>
                <a:lnTo>
                  <a:pt x="1603140" y="823208"/>
                </a:lnTo>
                <a:lnTo>
                  <a:pt x="1605962" y="767347"/>
                </a:lnTo>
                <a:lnTo>
                  <a:pt x="1596844" y="716839"/>
                </a:lnTo>
                <a:lnTo>
                  <a:pt x="1600785" y="667181"/>
                </a:lnTo>
                <a:lnTo>
                  <a:pt x="1605288" y="620634"/>
                </a:lnTo>
                <a:lnTo>
                  <a:pt x="1622852" y="574950"/>
                </a:lnTo>
                <a:lnTo>
                  <a:pt x="1628482" y="534649"/>
                </a:lnTo>
                <a:lnTo>
                  <a:pt x="1647176" y="495225"/>
                </a:lnTo>
                <a:lnTo>
                  <a:pt x="1678935" y="456685"/>
                </a:lnTo>
                <a:lnTo>
                  <a:pt x="1698764" y="423548"/>
                </a:lnTo>
                <a:lnTo>
                  <a:pt x="1731660" y="391310"/>
                </a:lnTo>
                <a:lnTo>
                  <a:pt x="1765127" y="362234"/>
                </a:lnTo>
                <a:lnTo>
                  <a:pt x="1799166" y="336326"/>
                </a:lnTo>
                <a:lnTo>
                  <a:pt x="1846277" y="311338"/>
                </a:lnTo>
                <a:lnTo>
                  <a:pt x="1893962" y="289534"/>
                </a:lnTo>
                <a:lnTo>
                  <a:pt x="1942223" y="270919"/>
                </a:lnTo>
                <a:lnTo>
                  <a:pt x="1990926" y="254757"/>
                </a:lnTo>
                <a:lnTo>
                  <a:pt x="2039805" y="239569"/>
                </a:lnTo>
                <a:lnTo>
                  <a:pt x="2088857" y="225335"/>
                </a:lnTo>
                <a:lnTo>
                  <a:pt x="2125580" y="214294"/>
                </a:lnTo>
                <a:lnTo>
                  <a:pt x="2174966" y="201916"/>
                </a:lnTo>
                <a:lnTo>
                  <a:pt x="2224516" y="190438"/>
                </a:lnTo>
                <a:lnTo>
                  <a:pt x="2274224" y="179844"/>
                </a:lnTo>
                <a:lnTo>
                  <a:pt x="2324089" y="170114"/>
                </a:lnTo>
                <a:lnTo>
                  <a:pt x="2374106" y="161231"/>
                </a:lnTo>
                <a:lnTo>
                  <a:pt x="2424273" y="153176"/>
                </a:lnTo>
                <a:lnTo>
                  <a:pt x="2474587" y="145932"/>
                </a:lnTo>
                <a:lnTo>
                  <a:pt x="2525118" y="139896"/>
                </a:lnTo>
                <a:lnTo>
                  <a:pt x="2575696" y="134116"/>
                </a:lnTo>
                <a:lnTo>
                  <a:pt x="2626317" y="128577"/>
                </a:lnTo>
                <a:lnTo>
                  <a:pt x="2676979" y="123263"/>
                </a:lnTo>
                <a:lnTo>
                  <a:pt x="2727678" y="118159"/>
                </a:lnTo>
                <a:lnTo>
                  <a:pt x="2778413" y="113249"/>
                </a:lnTo>
                <a:lnTo>
                  <a:pt x="2829180" y="108517"/>
                </a:lnTo>
                <a:lnTo>
                  <a:pt x="2879977" y="103949"/>
                </a:lnTo>
                <a:lnTo>
                  <a:pt x="2930800" y="99528"/>
                </a:lnTo>
                <a:lnTo>
                  <a:pt x="2981646" y="95240"/>
                </a:lnTo>
                <a:lnTo>
                  <a:pt x="3032514" y="91068"/>
                </a:lnTo>
                <a:lnTo>
                  <a:pt x="3070903" y="89253"/>
                </a:lnTo>
                <a:lnTo>
                  <a:pt x="3121804" y="85267"/>
                </a:lnTo>
                <a:lnTo>
                  <a:pt x="3172718" y="81351"/>
                </a:lnTo>
                <a:lnTo>
                  <a:pt x="3223642" y="77490"/>
                </a:lnTo>
                <a:lnTo>
                  <a:pt x="3274573" y="73667"/>
                </a:lnTo>
                <a:lnTo>
                  <a:pt x="3478311" y="58455"/>
                </a:lnTo>
                <a:lnTo>
                  <a:pt x="3529235" y="54594"/>
                </a:lnTo>
                <a:lnTo>
                  <a:pt x="3631187" y="47445"/>
                </a:lnTo>
                <a:lnTo>
                  <a:pt x="4000515" y="20167"/>
                </a:lnTo>
                <a:lnTo>
                  <a:pt x="4114965" y="10761"/>
                </a:lnTo>
                <a:lnTo>
                  <a:pt x="4165954" y="7263"/>
                </a:lnTo>
                <a:lnTo>
                  <a:pt x="4217044" y="4320"/>
                </a:lnTo>
                <a:lnTo>
                  <a:pt x="4268233" y="1927"/>
                </a:lnTo>
                <a:lnTo>
                  <a:pt x="4319521" y="79"/>
                </a:lnTo>
                <a:lnTo>
                  <a:pt x="4358408" y="1026"/>
                </a:lnTo>
                <a:lnTo>
                  <a:pt x="4409888" y="249"/>
                </a:lnTo>
                <a:lnTo>
                  <a:pt x="4461464" y="0"/>
                </a:lnTo>
                <a:lnTo>
                  <a:pt x="4513134" y="271"/>
                </a:lnTo>
                <a:lnTo>
                  <a:pt x="4564897" y="1057"/>
                </a:lnTo>
                <a:lnTo>
                  <a:pt x="4616752" y="2353"/>
                </a:lnTo>
                <a:lnTo>
                  <a:pt x="4668698" y="4152"/>
                </a:lnTo>
                <a:lnTo>
                  <a:pt x="4720734" y="6449"/>
                </a:lnTo>
                <a:lnTo>
                  <a:pt x="4772858" y="9238"/>
                </a:lnTo>
                <a:lnTo>
                  <a:pt x="4812572" y="14768"/>
                </a:lnTo>
                <a:lnTo>
                  <a:pt x="4864871" y="18523"/>
                </a:lnTo>
                <a:lnTo>
                  <a:pt x="4917256" y="22751"/>
                </a:lnTo>
                <a:lnTo>
                  <a:pt x="4969529" y="26364"/>
                </a:lnTo>
                <a:lnTo>
                  <a:pt x="5021753" y="29707"/>
                </a:lnTo>
                <a:lnTo>
                  <a:pt x="5073938" y="32830"/>
                </a:lnTo>
                <a:lnTo>
                  <a:pt x="5126092" y="35782"/>
                </a:lnTo>
                <a:lnTo>
                  <a:pt x="5165726" y="40870"/>
                </a:lnTo>
                <a:lnTo>
                  <a:pt x="5217756" y="43137"/>
                </a:lnTo>
                <a:close/>
              </a:path>
              <a:path w="5273040" h="2442209">
                <a:moveTo>
                  <a:pt x="5266054" y="1207356"/>
                </a:moveTo>
                <a:lnTo>
                  <a:pt x="5265274" y="1450232"/>
                </a:lnTo>
                <a:lnTo>
                  <a:pt x="5189860" y="1461411"/>
                </a:lnTo>
                <a:lnTo>
                  <a:pt x="5139528" y="1468552"/>
                </a:lnTo>
                <a:lnTo>
                  <a:pt x="5089165" y="1475518"/>
                </a:lnTo>
                <a:lnTo>
                  <a:pt x="5038770" y="1482309"/>
                </a:lnTo>
                <a:lnTo>
                  <a:pt x="4988400" y="1489243"/>
                </a:lnTo>
                <a:lnTo>
                  <a:pt x="4938057" y="1496322"/>
                </a:lnTo>
                <a:lnTo>
                  <a:pt x="4887730" y="1503491"/>
                </a:lnTo>
                <a:lnTo>
                  <a:pt x="4799584" y="1515626"/>
                </a:lnTo>
                <a:lnTo>
                  <a:pt x="4749247" y="1522740"/>
                </a:lnTo>
                <a:lnTo>
                  <a:pt x="4698888" y="1529729"/>
                </a:lnTo>
                <a:lnTo>
                  <a:pt x="4648496" y="1536537"/>
                </a:lnTo>
                <a:lnTo>
                  <a:pt x="4598061" y="1543111"/>
                </a:lnTo>
                <a:lnTo>
                  <a:pt x="4547575" y="1549397"/>
                </a:lnTo>
                <a:lnTo>
                  <a:pt x="4497027" y="1555341"/>
                </a:lnTo>
                <a:lnTo>
                  <a:pt x="4446391" y="1560799"/>
                </a:lnTo>
                <a:lnTo>
                  <a:pt x="4408240" y="1563928"/>
                </a:lnTo>
                <a:lnTo>
                  <a:pt x="4357580" y="1569249"/>
                </a:lnTo>
                <a:lnTo>
                  <a:pt x="4306909" y="1574517"/>
                </a:lnTo>
                <a:lnTo>
                  <a:pt x="4256231" y="1579741"/>
                </a:lnTo>
                <a:lnTo>
                  <a:pt x="4205547" y="1584931"/>
                </a:lnTo>
                <a:lnTo>
                  <a:pt x="3964593" y="1608452"/>
                </a:lnTo>
                <a:lnTo>
                  <a:pt x="3913909" y="1613642"/>
                </a:lnTo>
                <a:lnTo>
                  <a:pt x="3863231" y="1618866"/>
                </a:lnTo>
                <a:lnTo>
                  <a:pt x="3812561" y="1624133"/>
                </a:lnTo>
                <a:lnTo>
                  <a:pt x="3761900" y="1629455"/>
                </a:lnTo>
                <a:lnTo>
                  <a:pt x="3711251" y="1634840"/>
                </a:lnTo>
                <a:lnTo>
                  <a:pt x="3660616" y="1640298"/>
                </a:lnTo>
                <a:lnTo>
                  <a:pt x="3609995" y="1645840"/>
                </a:lnTo>
                <a:lnTo>
                  <a:pt x="3559357" y="1651286"/>
                </a:lnTo>
                <a:lnTo>
                  <a:pt x="3508706" y="1656662"/>
                </a:lnTo>
                <a:lnTo>
                  <a:pt x="3356726" y="1672632"/>
                </a:lnTo>
                <a:lnTo>
                  <a:pt x="3306072" y="1677991"/>
                </a:lnTo>
                <a:lnTo>
                  <a:pt x="3255430" y="1683410"/>
                </a:lnTo>
                <a:lnTo>
                  <a:pt x="3204803" y="1688917"/>
                </a:lnTo>
                <a:lnTo>
                  <a:pt x="3141698" y="1696794"/>
                </a:lnTo>
                <a:lnTo>
                  <a:pt x="3091117" y="1702554"/>
                </a:lnTo>
                <a:lnTo>
                  <a:pt x="3040566" y="1708481"/>
                </a:lnTo>
                <a:lnTo>
                  <a:pt x="2990049" y="1714599"/>
                </a:lnTo>
                <a:lnTo>
                  <a:pt x="2939572" y="1720936"/>
                </a:lnTo>
                <a:lnTo>
                  <a:pt x="2889056" y="1727054"/>
                </a:lnTo>
                <a:lnTo>
                  <a:pt x="2838569" y="1733342"/>
                </a:lnTo>
                <a:lnTo>
                  <a:pt x="2788111" y="1739781"/>
                </a:lnTo>
                <a:lnTo>
                  <a:pt x="2737677" y="1746356"/>
                </a:lnTo>
                <a:lnTo>
                  <a:pt x="2687263" y="1753047"/>
                </a:lnTo>
                <a:lnTo>
                  <a:pt x="2636868" y="1759838"/>
                </a:lnTo>
                <a:lnTo>
                  <a:pt x="2586488" y="1766711"/>
                </a:lnTo>
                <a:lnTo>
                  <a:pt x="2536119" y="1773648"/>
                </a:lnTo>
                <a:lnTo>
                  <a:pt x="2485759" y="1780632"/>
                </a:lnTo>
                <a:lnTo>
                  <a:pt x="2322199" y="1803946"/>
                </a:lnTo>
                <a:lnTo>
                  <a:pt x="2271841" y="1810942"/>
                </a:lnTo>
                <a:lnTo>
                  <a:pt x="2221475" y="1817897"/>
                </a:lnTo>
                <a:lnTo>
                  <a:pt x="2171099" y="1824793"/>
                </a:lnTo>
                <a:lnTo>
                  <a:pt x="2120709" y="1831613"/>
                </a:lnTo>
                <a:lnTo>
                  <a:pt x="2033223" y="1847406"/>
                </a:lnTo>
                <a:lnTo>
                  <a:pt x="1988495" y="1599623"/>
                </a:lnTo>
                <a:lnTo>
                  <a:pt x="2014133" y="1598670"/>
                </a:lnTo>
                <a:lnTo>
                  <a:pt x="2039839" y="1598092"/>
                </a:lnTo>
                <a:lnTo>
                  <a:pt x="2065410" y="1596765"/>
                </a:lnTo>
                <a:lnTo>
                  <a:pt x="2141161" y="1587456"/>
                </a:lnTo>
                <a:lnTo>
                  <a:pt x="2191652" y="1581196"/>
                </a:lnTo>
                <a:lnTo>
                  <a:pt x="2242118" y="1574796"/>
                </a:lnTo>
                <a:lnTo>
                  <a:pt x="2292562" y="1568272"/>
                </a:lnTo>
                <a:lnTo>
                  <a:pt x="2342985" y="1561637"/>
                </a:lnTo>
                <a:lnTo>
                  <a:pt x="2405889" y="1552648"/>
                </a:lnTo>
                <a:lnTo>
                  <a:pt x="2456279" y="1545833"/>
                </a:lnTo>
                <a:lnTo>
                  <a:pt x="2506657" y="1538948"/>
                </a:lnTo>
                <a:lnTo>
                  <a:pt x="2557026" y="1532007"/>
                </a:lnTo>
                <a:lnTo>
                  <a:pt x="2657742" y="1518015"/>
                </a:lnTo>
                <a:lnTo>
                  <a:pt x="2708095" y="1510991"/>
                </a:lnTo>
                <a:lnTo>
                  <a:pt x="2758396" y="1503681"/>
                </a:lnTo>
                <a:lnTo>
                  <a:pt x="2808658" y="1496152"/>
                </a:lnTo>
                <a:lnTo>
                  <a:pt x="2858893" y="1488470"/>
                </a:lnTo>
                <a:lnTo>
                  <a:pt x="2959326" y="1472910"/>
                </a:lnTo>
                <a:lnTo>
                  <a:pt x="3009549" y="1465162"/>
                </a:lnTo>
                <a:lnTo>
                  <a:pt x="3059791" y="1457524"/>
                </a:lnTo>
                <a:lnTo>
                  <a:pt x="3110065" y="1450061"/>
                </a:lnTo>
                <a:lnTo>
                  <a:pt x="3160382" y="1442837"/>
                </a:lnTo>
                <a:lnTo>
                  <a:pt x="3210754" y="1435919"/>
                </a:lnTo>
                <a:lnTo>
                  <a:pt x="3261193" y="1429373"/>
                </a:lnTo>
                <a:lnTo>
                  <a:pt x="3311711" y="1423263"/>
                </a:lnTo>
                <a:lnTo>
                  <a:pt x="3362320" y="1417655"/>
                </a:lnTo>
                <a:lnTo>
                  <a:pt x="3413018" y="1412541"/>
                </a:lnTo>
                <a:lnTo>
                  <a:pt x="3463748" y="1407605"/>
                </a:lnTo>
                <a:lnTo>
                  <a:pt x="3514506" y="1402827"/>
                </a:lnTo>
                <a:lnTo>
                  <a:pt x="3577788" y="1395930"/>
                </a:lnTo>
                <a:lnTo>
                  <a:pt x="3628592" y="1391406"/>
                </a:lnTo>
                <a:lnTo>
                  <a:pt x="3679414" y="1386979"/>
                </a:lnTo>
                <a:lnTo>
                  <a:pt x="3730250" y="1382629"/>
                </a:lnTo>
                <a:lnTo>
                  <a:pt x="3781096" y="1378335"/>
                </a:lnTo>
                <a:lnTo>
                  <a:pt x="3933658" y="1365588"/>
                </a:lnTo>
                <a:lnTo>
                  <a:pt x="3984508" y="1361316"/>
                </a:lnTo>
                <a:lnTo>
                  <a:pt x="4035350" y="1357000"/>
                </a:lnTo>
                <a:lnTo>
                  <a:pt x="4086180" y="1352618"/>
                </a:lnTo>
                <a:lnTo>
                  <a:pt x="4136994" y="1348150"/>
                </a:lnTo>
                <a:lnTo>
                  <a:pt x="4187790" y="1343577"/>
                </a:lnTo>
                <a:lnTo>
                  <a:pt x="4238562" y="1338878"/>
                </a:lnTo>
                <a:lnTo>
                  <a:pt x="4289309" y="1334032"/>
                </a:lnTo>
                <a:lnTo>
                  <a:pt x="4340025" y="1329019"/>
                </a:lnTo>
                <a:lnTo>
                  <a:pt x="4390707" y="1323820"/>
                </a:lnTo>
                <a:lnTo>
                  <a:pt x="4453851" y="1316157"/>
                </a:lnTo>
                <a:lnTo>
                  <a:pt x="4504455" y="1310523"/>
                </a:lnTo>
                <a:lnTo>
                  <a:pt x="4555034" y="1304755"/>
                </a:lnTo>
                <a:lnTo>
                  <a:pt x="4605588" y="1298839"/>
                </a:lnTo>
                <a:lnTo>
                  <a:pt x="4656114" y="1292775"/>
                </a:lnTo>
                <a:lnTo>
                  <a:pt x="4706614" y="1286564"/>
                </a:lnTo>
                <a:lnTo>
                  <a:pt x="4757087" y="1280204"/>
                </a:lnTo>
                <a:lnTo>
                  <a:pt x="4807533" y="1273696"/>
                </a:lnTo>
                <a:lnTo>
                  <a:pt x="4857952" y="1267040"/>
                </a:lnTo>
                <a:lnTo>
                  <a:pt x="4908345" y="1260235"/>
                </a:lnTo>
                <a:lnTo>
                  <a:pt x="4958711" y="1253283"/>
                </a:lnTo>
                <a:lnTo>
                  <a:pt x="5009051" y="1246183"/>
                </a:lnTo>
                <a:lnTo>
                  <a:pt x="5059363" y="1238935"/>
                </a:lnTo>
                <a:lnTo>
                  <a:pt x="5109649" y="1231539"/>
                </a:lnTo>
                <a:lnTo>
                  <a:pt x="5159908" y="1223995"/>
                </a:lnTo>
                <a:lnTo>
                  <a:pt x="5210141" y="1216303"/>
                </a:lnTo>
                <a:lnTo>
                  <a:pt x="5266054" y="1207356"/>
                </a:lnTo>
                <a:close/>
              </a:path>
              <a:path w="5273040" h="2442209">
                <a:moveTo>
                  <a:pt x="5267633" y="715981"/>
                </a:moveTo>
                <a:lnTo>
                  <a:pt x="5272856" y="1206267"/>
                </a:lnTo>
                <a:lnTo>
                  <a:pt x="5266054" y="1207356"/>
                </a:lnTo>
                <a:lnTo>
                  <a:pt x="5267633" y="715981"/>
                </a:lnTo>
                <a:close/>
              </a:path>
              <a:path w="5273040" h="2442209">
                <a:moveTo>
                  <a:pt x="5269787" y="45404"/>
                </a:moveTo>
                <a:lnTo>
                  <a:pt x="5267633" y="715981"/>
                </a:lnTo>
                <a:lnTo>
                  <a:pt x="5263143" y="294566"/>
                </a:lnTo>
                <a:lnTo>
                  <a:pt x="5217756" y="43137"/>
                </a:lnTo>
                <a:lnTo>
                  <a:pt x="5269787" y="45404"/>
                </a:lnTo>
                <a:close/>
              </a:path>
            </a:pathLst>
          </a:custGeom>
          <a:solidFill>
            <a:srgbClr val="FFE1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73789" y="3635416"/>
            <a:ext cx="14716760" cy="2006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542925" marR="5080" indent="-530860">
              <a:lnSpc>
                <a:spcPct val="116100"/>
              </a:lnSpc>
              <a:spcBef>
                <a:spcPts val="95"/>
              </a:spcBef>
            </a:pPr>
            <a:r>
              <a:rPr dirty="0" spc="295">
                <a:solidFill>
                  <a:srgbClr val="F14F44"/>
                </a:solidFill>
                <a:latin typeface="Trebuchet MS"/>
                <a:cs typeface="Trebuchet MS"/>
              </a:rPr>
              <a:t>Коробкастрюль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-254">
                <a:solidFill>
                  <a:srgbClr val="F14F44"/>
                </a:solidFill>
                <a:latin typeface="Trebuchet MS"/>
                <a:cs typeface="Trebuchet MS"/>
              </a:rPr>
              <a:t>-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20">
                <a:solidFill>
                  <a:srgbClr val="F14F44"/>
                </a:solidFill>
                <a:latin typeface="Trebuchet MS"/>
                <a:cs typeface="Trebuchet MS"/>
              </a:rPr>
              <a:t>то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04">
                <a:solidFill>
                  <a:srgbClr val="F14F44"/>
                </a:solidFill>
                <a:latin typeface="Trebuchet MS"/>
                <a:cs typeface="Trebuchet MS"/>
              </a:rPr>
              <a:t>есть</a:t>
            </a:r>
            <a:r>
              <a:rPr dirty="0" spc="-229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20">
                <a:solidFill>
                  <a:srgbClr val="F14F44"/>
                </a:solidFill>
                <a:latin typeface="Trebuchet MS"/>
                <a:cs typeface="Trebuchet MS"/>
              </a:rPr>
              <a:t>подставка</a:t>
            </a:r>
            <a:r>
              <a:rPr dirty="0" spc="-23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15">
                <a:solidFill>
                  <a:srgbClr val="F14F44"/>
                </a:solidFill>
                <a:latin typeface="Trebuchet MS"/>
                <a:cs typeface="Trebuchet MS"/>
              </a:rPr>
              <a:t>для </a:t>
            </a:r>
            <a:r>
              <a:rPr dirty="0" spc="-1675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75">
                <a:solidFill>
                  <a:srgbClr val="F14F44"/>
                </a:solidFill>
                <a:latin typeface="Trebuchet MS"/>
                <a:cs typeface="Trebuchet MS"/>
              </a:rPr>
              <a:t>кастрюли,</a:t>
            </a:r>
            <a:r>
              <a:rPr dirty="0" spc="-24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305">
                <a:solidFill>
                  <a:srgbClr val="F14F44"/>
                </a:solidFill>
                <a:latin typeface="Trebuchet MS"/>
                <a:cs typeface="Trebuchet MS"/>
              </a:rPr>
              <a:t>которая</a:t>
            </a:r>
            <a:r>
              <a:rPr dirty="0" spc="-24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220">
                <a:solidFill>
                  <a:srgbClr val="F14F44"/>
                </a:solidFill>
                <a:latin typeface="Trebuchet MS"/>
                <a:cs typeface="Trebuchet MS"/>
              </a:rPr>
              <a:t>сохраняет</a:t>
            </a:r>
            <a:r>
              <a:rPr dirty="0" spc="-240">
                <a:solidFill>
                  <a:srgbClr val="F14F44"/>
                </a:solidFill>
                <a:latin typeface="Trebuchet MS"/>
                <a:cs typeface="Trebuchet MS"/>
              </a:rPr>
              <a:t> </a:t>
            </a:r>
            <a:r>
              <a:rPr dirty="0" spc="145">
                <a:solidFill>
                  <a:srgbClr val="F14F44"/>
                </a:solidFill>
                <a:latin typeface="Trebuchet MS"/>
                <a:cs typeface="Trebuchet MS"/>
              </a:rPr>
              <a:t>тепло.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" y="0"/>
            <a:ext cx="17485456" cy="973158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571776" y="4604361"/>
            <a:ext cx="1144905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400" spc="400" b="1">
                <a:latin typeface="Arial"/>
                <a:cs typeface="Arial"/>
              </a:rPr>
              <a:t>+</a:t>
            </a:r>
            <a:endParaRPr sz="14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22383" y="7900029"/>
            <a:ext cx="157543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00">
                <a:latin typeface="Courier New"/>
                <a:cs typeface="Courier New"/>
              </a:rPr>
              <a:t>У</a:t>
            </a:r>
            <a:r>
              <a:rPr dirty="0" sz="5200" spc="-700">
                <a:latin typeface="Courier New"/>
                <a:cs typeface="Courier New"/>
              </a:rPr>
              <a:t>т</a:t>
            </a:r>
            <a:r>
              <a:rPr dirty="0" sz="5200" spc="1195">
                <a:latin typeface="Courier New"/>
                <a:cs typeface="Courier New"/>
              </a:rPr>
              <a:t>ю</a:t>
            </a:r>
            <a:r>
              <a:rPr dirty="0" sz="5200" spc="-894">
                <a:latin typeface="Courier New"/>
                <a:cs typeface="Courier New"/>
              </a:rPr>
              <a:t>г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359923" y="7900029"/>
            <a:ext cx="350647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55">
                <a:latin typeface="Courier New"/>
                <a:cs typeface="Courier New"/>
              </a:rPr>
              <a:t>С</a:t>
            </a:r>
            <a:r>
              <a:rPr dirty="0" sz="5200" spc="-430">
                <a:latin typeface="Courier New"/>
                <a:cs typeface="Courier New"/>
              </a:rPr>
              <a:t>к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-170">
                <a:latin typeface="Courier New"/>
                <a:cs typeface="Courier New"/>
              </a:rPr>
              <a:t>в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60">
                <a:latin typeface="Courier New"/>
                <a:cs typeface="Courier New"/>
              </a:rPr>
              <a:t>р</a:t>
            </a:r>
            <a:r>
              <a:rPr dirty="0" sz="5200" spc="15">
                <a:latin typeface="Courier New"/>
                <a:cs typeface="Courier New"/>
              </a:rPr>
              <a:t>о</a:t>
            </a:r>
            <a:r>
              <a:rPr dirty="0" sz="5200" spc="-155">
                <a:latin typeface="Courier New"/>
                <a:cs typeface="Courier New"/>
              </a:rPr>
              <a:t>д</a:t>
            </a:r>
            <a:r>
              <a:rPr dirty="0" sz="5200" spc="-229">
                <a:latin typeface="Courier New"/>
                <a:cs typeface="Courier New"/>
              </a:rPr>
              <a:t>а</a:t>
            </a:r>
            <a:endParaRPr sz="52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31825" marR="5080" indent="-619760">
              <a:lnSpc>
                <a:spcPct val="116100"/>
              </a:lnSpc>
              <a:spcBef>
                <a:spcPts val="95"/>
              </a:spcBef>
              <a:tabLst>
                <a:tab pos="7665084" algn="l"/>
              </a:tabLst>
            </a:pPr>
            <a:r>
              <a:rPr dirty="0" spc="-200"/>
              <a:t>Помогnте </a:t>
            </a:r>
            <a:r>
              <a:rPr dirty="0" spc="-160"/>
              <a:t>папе </a:t>
            </a:r>
            <a:r>
              <a:rPr dirty="0" spc="-245"/>
              <a:t>прnдумать </a:t>
            </a:r>
            <a:r>
              <a:rPr dirty="0" spc="-380"/>
              <a:t>новый </a:t>
            </a:r>
            <a:r>
              <a:rPr dirty="0" spc="-145"/>
              <a:t>предмет. </a:t>
            </a:r>
            <a:r>
              <a:rPr dirty="0" spc="30"/>
              <a:t>Как </a:t>
            </a:r>
            <a:r>
              <a:rPr dirty="0" spc="-235"/>
              <a:t>его </a:t>
            </a:r>
            <a:r>
              <a:rPr dirty="0" spc="-1550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14"/>
              <a:t>н</a:t>
            </a:r>
            <a:r>
              <a:rPr dirty="0" spc="-220"/>
              <a:t>а</a:t>
            </a:r>
            <a:r>
              <a:rPr dirty="0" spc="-315"/>
              <a:t>c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  <a:r>
              <a:rPr dirty="0" spc="-215"/>
              <a:t> </a:t>
            </a:r>
            <a:r>
              <a:rPr dirty="0" spc="270"/>
              <a:t>К</a:t>
            </a:r>
            <a:r>
              <a:rPr dirty="0" spc="-220"/>
              <a:t>а</a:t>
            </a:r>
            <a:r>
              <a:rPr dirty="0" spc="35"/>
              <a:t>к</a:t>
            </a:r>
            <a:r>
              <a:rPr dirty="0"/>
              <a:t>	</a:t>
            </a:r>
            <a:r>
              <a:rPr dirty="0" spc="-204"/>
              <a:t>е</a:t>
            </a:r>
            <a:r>
              <a:rPr dirty="0" spc="-165"/>
              <a:t>г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30"/>
              <a:t>м</a:t>
            </a:r>
            <a:r>
              <a:rPr dirty="0" spc="-345"/>
              <a:t>о</a:t>
            </a:r>
            <a:r>
              <a:rPr dirty="0" spc="204"/>
              <a:t>ж</a:t>
            </a:r>
            <a:r>
              <a:rPr dirty="0" spc="-114"/>
              <a:t>н</a:t>
            </a:r>
            <a:r>
              <a:rPr dirty="0" spc="-340"/>
              <a:t>о</a:t>
            </a:r>
            <a:r>
              <a:rPr dirty="0" spc="-215"/>
              <a:t> </a:t>
            </a:r>
            <a:r>
              <a:rPr dirty="0" spc="-150"/>
              <a:t>n</a:t>
            </a:r>
            <a:r>
              <a:rPr dirty="0" spc="-375"/>
              <a:t>с</a:t>
            </a:r>
            <a:r>
              <a:rPr dirty="0" spc="-114"/>
              <a:t>п</a:t>
            </a:r>
            <a:r>
              <a:rPr dirty="0" spc="-345"/>
              <a:t>о</a:t>
            </a:r>
            <a:r>
              <a:rPr dirty="0" spc="-445"/>
              <a:t>л</a:t>
            </a:r>
            <a:r>
              <a:rPr dirty="0" spc="-560"/>
              <a:t>ь</a:t>
            </a:r>
            <a:r>
              <a:rPr dirty="0" spc="-315"/>
              <a:t>c</a:t>
            </a:r>
            <a:r>
              <a:rPr dirty="0" spc="-345"/>
              <a:t>о</a:t>
            </a:r>
            <a:r>
              <a:rPr dirty="0" spc="-490"/>
              <a:t>в</a:t>
            </a:r>
            <a:r>
              <a:rPr dirty="0" spc="-220"/>
              <a:t>а</a:t>
            </a:r>
            <a:r>
              <a:rPr dirty="0" spc="-290"/>
              <a:t>т</a:t>
            </a:r>
            <a:r>
              <a:rPr dirty="0" spc="-560"/>
              <a:t>ь</a:t>
            </a:r>
            <a:r>
              <a:rPr dirty="0" spc="-695"/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Елена Трофимова</dc:creator>
  <cp:keywords>DAFM5HBpqME,BAClagGpSjE</cp:keywords>
  <dc:title>Словесная игра, копия</dc:title>
  <dcterms:created xsi:type="dcterms:W3CDTF">2022-09-21T20:44:02Z</dcterms:created>
  <dcterms:modified xsi:type="dcterms:W3CDTF">2022-09-21T20:44:02Z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2022-09-21T00:00:00Z</vt:filetime>
  </property>
  <property fmtid="{D5CDD505-2E9C-101B-9397-08002B2CF9AE}" pid="3" name="Creator">
    <vt:lpwstr>Canva</vt:lpwstr>
  </property>
  <property fmtid="{D5CDD505-2E9C-101B-9397-08002B2CF9AE}" pid="4" name="LastSaved">
    <vt:filetime>2022-09-21T00:00:00Z</vt:filetime>
  </property>
</Properties>
</file>